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43"/>
  </p:notesMasterIdLst>
  <p:handoutMasterIdLst>
    <p:handoutMasterId r:id="rId44"/>
  </p:handout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3" r:id="rId29"/>
    <p:sldId id="294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6" r:id="rId40"/>
    <p:sldId id="305" r:id="rId41"/>
    <p:sldId id="30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23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9BDA-BD19-4064-BF2C-14D89FF3C190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28E8E-C91D-44A0-93D6-1E4294D2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8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DF147-A9B1-468D-860B-052CCDB90DB6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8310F-3F7A-4A9C-892D-242CD6C3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3B0C-DDAB-42F4-8C24-B1FE6CABC65D}" type="datetime1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8C6A-E15D-42F1-AAF6-839123805FBB}" type="datetime1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4DB9-A473-442C-B086-D1F93506A4BE}" type="datetime1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9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99991-E95B-472C-BB57-B5B9032A924B}" type="datetime1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7AFD-ABC7-4364-90EF-95B15C8A323B}" type="datetime1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4589463"/>
            <a:ext cx="1012825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09738"/>
            <a:ext cx="1012825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0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E068-E05A-439C-97F8-45AC8119FCD5}" type="datetime1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111" y="1825625"/>
            <a:ext cx="49834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4296" y="1825625"/>
            <a:ext cx="49834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825" y="365125"/>
            <a:ext cx="10134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8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03B3-DEE5-43F8-925B-912AA65DCD81}" type="datetime1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9832" y="2193925"/>
            <a:ext cx="49834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9832" y="1489075"/>
            <a:ext cx="4983480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4454" y="2193925"/>
            <a:ext cx="49834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454" y="1489075"/>
            <a:ext cx="4983480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454" y="274638"/>
            <a:ext cx="1012299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3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0C9F-8B7D-49D2-9820-A92EA66BAD43}" type="datetime1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3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059C-4DF7-43AB-9953-A9E9C32BDFAB}" type="datetime1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3EC7-B7A8-467B-A043-A6BA6621D453}" type="datetime1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619" y="987425"/>
            <a:ext cx="5943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13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13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1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EBB-3674-4C80-A7FF-3B979F5315DA}" type="datetime1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96249" y="987425"/>
            <a:ext cx="59436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767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76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1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248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79F0484A-F300-4B64-A3A1-4509DE43DA60}" type="datetime1">
              <a:rPr lang="en-US" smtClean="0"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7644" y="6356350"/>
            <a:ext cx="5926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5938" y="6356350"/>
            <a:ext cx="767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842422B5-12DA-40CC-AE4D-EB9F47245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825625"/>
            <a:ext cx="1013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5F65B7-6A09-4363-B941-21B7A4AC56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11" y="181107"/>
            <a:ext cx="2661295" cy="9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>
            <a:solidFill>
              <a:schemeClr val="accent1">
                <a:lumMod val="75000"/>
              </a:schemeClr>
            </a:solidFill>
          </a:ln>
          <a:solidFill>
            <a:schemeClr val="accent6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4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0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768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imdevitt.blogspot.com/2012/03/amazon-categories-and-how-to-becom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imdevitt.blogspot.com/2012/03/amazon-categories-and-how-to-becom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belem.com/five-critical-care-articles-clinical-practic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hyperlink" Target="http://clipartfort.com/index.php?level=picture&amp;id=193" TargetMode="External"/><Relationship Id="rId3" Type="http://schemas.openxmlformats.org/officeDocument/2006/relationships/hyperlink" Target="http://jayce-o.blogspot.com/2012/10/15-elegant-booklet-designs-you-cant-miss.html" TargetMode="External"/><Relationship Id="rId7" Type="http://schemas.openxmlformats.org/officeDocument/2006/relationships/hyperlink" Target="http://www.thaigoodview.com/node/130002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://englishlanguagelearningathhs.wikispaces.com/e.+literacy+&amp;+esl" TargetMode="External"/><Relationship Id="rId5" Type="http://schemas.openxmlformats.org/officeDocument/2006/relationships/hyperlink" Target="http://commons.wikimedia.org/wiki/File:Online_Survey_Icon_or_logo.svg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hyperlink" Target="http://www.slideshare.net/mjandmm11/arrow-powerpoint-background-and-templat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belem.com/five-critical-care-articles-clinical-practic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belem.com/five-critical-care-articles-clinical-practi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jimdevitt.blogspot.com/2012/03/amazon-categories-and-how-to-become.html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://rebelem.com/five-critical-care-articles-clinical-practice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ryptocrew.com/2013/03/a-list-of-questionable-publishers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jimdevitt.blogspot.com/2012/03/amazon-categories-and-how-to-become.html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://rebelem.com/five-critical-care-articles-clinical-practice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jimdevitt.blogspot.com/2012/03/amazon-categories-and-how-to-become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8109" y="3338945"/>
            <a:ext cx="9144000" cy="1655762"/>
          </a:xfrm>
        </p:spPr>
        <p:txBody>
          <a:bodyPr/>
          <a:lstStyle/>
          <a:p>
            <a:r>
              <a:rPr lang="en-US" dirty="0"/>
              <a:t>Kevin Crosby, District 7090 Membership Director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559" y="290955"/>
            <a:ext cx="1008610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Great Membership Resources &amp; Where to Find Them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410F0-1025-4B46-A866-A4A94A261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55" y="3837564"/>
            <a:ext cx="4094018" cy="272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6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50B56-9C9B-4BE4-AB43-3888D5A8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11097" r="16905" b="15750"/>
          <a:stretch/>
        </p:blipFill>
        <p:spPr>
          <a:xfrm>
            <a:off x="2297744" y="119107"/>
            <a:ext cx="8009394" cy="66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BF9FE0-8CE6-47E3-961A-5A625E922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87" b="6061"/>
          <a:stretch/>
        </p:blipFill>
        <p:spPr>
          <a:xfrm>
            <a:off x="1565434" y="1762824"/>
            <a:ext cx="9838577" cy="4544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CE2C38-D8A3-4FF5-91B2-E0C5379D2C0D}"/>
              </a:ext>
            </a:extLst>
          </p:cNvPr>
          <p:cNvSpPr/>
          <p:nvPr/>
        </p:nvSpPr>
        <p:spPr>
          <a:xfrm>
            <a:off x="5381637" y="2079499"/>
            <a:ext cx="1103086" cy="377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BDFEB-6397-404D-875A-E6F805FCD835}"/>
              </a:ext>
            </a:extLst>
          </p:cNvPr>
          <p:cNvSpPr/>
          <p:nvPr/>
        </p:nvSpPr>
        <p:spPr>
          <a:xfrm>
            <a:off x="5490494" y="2773545"/>
            <a:ext cx="1103086" cy="300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7120278" y="3327400"/>
            <a:ext cx="1526281" cy="70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27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D734C-B8B0-4E5E-A740-465860E0E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5" b="5641"/>
          <a:stretch/>
        </p:blipFill>
        <p:spPr>
          <a:xfrm>
            <a:off x="1277255" y="1355108"/>
            <a:ext cx="10388271" cy="4907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9525991" y="1406000"/>
            <a:ext cx="89988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60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65C34-D609-4BFE-96A0-EA4356673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5" b="5082"/>
          <a:stretch/>
        </p:blipFill>
        <p:spPr>
          <a:xfrm>
            <a:off x="1117599" y="1828800"/>
            <a:ext cx="10261601" cy="476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6966857" y="4223658"/>
            <a:ext cx="1030514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437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4C6890-1B3B-4D0D-99CD-D43A84932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8" t="11318" r="2143" b="3830"/>
          <a:stretch/>
        </p:blipFill>
        <p:spPr>
          <a:xfrm>
            <a:off x="1565434" y="1510145"/>
            <a:ext cx="9443650" cy="53755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4073831" y="3025502"/>
            <a:ext cx="3183312" cy="545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79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7794E7-0B67-4F43-BF2A-185C2AEDA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24" t="11833" r="9762" b="6857"/>
          <a:stretch/>
        </p:blipFill>
        <p:spPr>
          <a:xfrm>
            <a:off x="1329203" y="969818"/>
            <a:ext cx="9533594" cy="57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004599-B32D-446C-A569-F9C85114E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825625"/>
            <a:ext cx="10305143" cy="4351338"/>
          </a:xfrm>
        </p:spPr>
        <p:txBody>
          <a:bodyPr/>
          <a:lstStyle/>
          <a:p>
            <a:r>
              <a:rPr lang="en-US" dirty="0"/>
              <a:t>Membership Director – Kevin Crosby</a:t>
            </a:r>
          </a:p>
          <a:p>
            <a:pPr lvl="1"/>
            <a:r>
              <a:rPr lang="en-US" dirty="0"/>
              <a:t>Chair, Recruitment Committee – Gordon </a:t>
            </a:r>
            <a:r>
              <a:rPr lang="en-US" dirty="0" err="1"/>
              <a:t>Crann</a:t>
            </a:r>
            <a:endParaRPr lang="en-US" dirty="0"/>
          </a:p>
          <a:p>
            <a:pPr lvl="1"/>
            <a:r>
              <a:rPr lang="en-US" dirty="0"/>
              <a:t>Chair, Retention Committee – Marlee Diehl</a:t>
            </a:r>
          </a:p>
          <a:p>
            <a:pPr lvl="1"/>
            <a:r>
              <a:rPr lang="en-US" dirty="0"/>
              <a:t>Chair, On-boarding/New Member Orientation – Tamara Coleman-Lawrie</a:t>
            </a:r>
          </a:p>
          <a:p>
            <a:pPr lvl="1"/>
            <a:r>
              <a:rPr lang="en-US" dirty="0"/>
              <a:t>Co-chairs, Young Professionals – Amy </a:t>
            </a:r>
            <a:r>
              <a:rPr lang="en-US" dirty="0" err="1"/>
              <a:t>Gringhuis</a:t>
            </a:r>
            <a:r>
              <a:rPr lang="en-US" dirty="0"/>
              <a:t> &amp; Jamie Perry</a:t>
            </a:r>
          </a:p>
          <a:p>
            <a:pPr lvl="1"/>
            <a:r>
              <a:rPr lang="en-US" dirty="0"/>
              <a:t>Co-chairs, Accessibility Committee – Rob </a:t>
            </a:r>
            <a:r>
              <a:rPr lang="en-US" dirty="0" err="1"/>
              <a:t>Benzel</a:t>
            </a:r>
            <a:r>
              <a:rPr lang="en-US" dirty="0"/>
              <a:t> &amp; Terrence Ho</a:t>
            </a:r>
          </a:p>
          <a:p>
            <a:pPr lvl="1"/>
            <a:r>
              <a:rPr lang="en-US" dirty="0"/>
              <a:t>Co-chairs, Club Extension Committee - TBA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122075-683B-4BEC-80B2-FEA8AE59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F321E-1B27-4C8C-B373-87A9965AF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76A16-CDEE-48D4-B0DA-9B250A697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4" t="11092" r="8296" b="20996"/>
          <a:stretch/>
        </p:blipFill>
        <p:spPr>
          <a:xfrm>
            <a:off x="1219209" y="1717963"/>
            <a:ext cx="10404764" cy="4655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35934-8D22-4067-B33B-E601EF0F9A5B}"/>
              </a:ext>
            </a:extLst>
          </p:cNvPr>
          <p:cNvSpPr txBox="1"/>
          <p:nvPr/>
        </p:nvSpPr>
        <p:spPr>
          <a:xfrm>
            <a:off x="1378629" y="695763"/>
            <a:ext cx="424631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-  My Rotary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FCAB2B-962A-48E7-B7B5-5741CE79A6C8}"/>
              </a:ext>
            </a:extLst>
          </p:cNvPr>
          <p:cNvSpPr/>
          <p:nvPr/>
        </p:nvSpPr>
        <p:spPr>
          <a:xfrm>
            <a:off x="9725892" y="2688260"/>
            <a:ext cx="1468582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3C378-E6F8-40BA-8B9B-73EA20A1FA33}"/>
              </a:ext>
            </a:extLst>
          </p:cNvPr>
          <p:cNvSpPr/>
          <p:nvPr/>
        </p:nvSpPr>
        <p:spPr>
          <a:xfrm>
            <a:off x="8839201" y="4547136"/>
            <a:ext cx="1468582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650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952D4E-3E04-4C8B-9219-1121D16EF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t="10717" r="17045" b="5028"/>
          <a:stretch/>
        </p:blipFill>
        <p:spPr>
          <a:xfrm>
            <a:off x="1807194" y="928254"/>
            <a:ext cx="8577612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9863E-4432-46DB-B1A7-33EA63DF4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49" t="10898" r="15650" b="5224"/>
          <a:stretch/>
        </p:blipFill>
        <p:spPr>
          <a:xfrm>
            <a:off x="1648693" y="955964"/>
            <a:ext cx="8616880" cy="58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980" y="1539152"/>
            <a:ext cx="10134600" cy="4351338"/>
          </a:xfrm>
        </p:spPr>
        <p:txBody>
          <a:bodyPr>
            <a:noAutofit/>
          </a:bodyPr>
          <a:lstStyle/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 (e.g., surveys)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PowerPoint presentations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Newsletters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</a:t>
            </a:r>
          </a:p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kind of resources?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6AD12-D2EF-4D8F-ABD6-F29728FF5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880140">
            <a:off x="6286500" y="1561522"/>
            <a:ext cx="2410694" cy="160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FC44C-6EA7-4FD0-98DF-4E702051F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748652">
            <a:off x="9232538" y="1648691"/>
            <a:ext cx="2492952" cy="2492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A7A4A-D959-4CFC-B45C-99E324345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9970323" y="3937591"/>
            <a:ext cx="1107914" cy="1148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E3CBF-C810-45B8-BBB0-6CD2470BF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592503">
            <a:off x="7504944" y="3892036"/>
            <a:ext cx="1494344" cy="1121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5D473F-37A5-4EBD-8D5F-85A2AB8825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821065">
            <a:off x="5923982" y="5137591"/>
            <a:ext cx="1144983" cy="1505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D3949B-10B7-4561-8045-803FE2C13B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205222">
            <a:off x="8682263" y="4919648"/>
            <a:ext cx="1500605" cy="18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72150" y="146653"/>
            <a:ext cx="1579808" cy="1490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F1E7F5-B9B8-46C1-931B-11284FBA0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7" t="11057" r="42102" b="9696"/>
          <a:stretch/>
        </p:blipFill>
        <p:spPr>
          <a:xfrm>
            <a:off x="2960914" y="335339"/>
            <a:ext cx="6163718" cy="64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F3EEC-D05A-444C-A3BF-2126E7E7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1" t="12451" r="39443" b="5634"/>
          <a:stretch/>
        </p:blipFill>
        <p:spPr>
          <a:xfrm>
            <a:off x="2175163" y="335339"/>
            <a:ext cx="6677555" cy="648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7A1F4-F768-49F2-B146-D0369E1BB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8"/>
          <a:stretch/>
        </p:blipFill>
        <p:spPr>
          <a:xfrm>
            <a:off x="1267792" y="1371438"/>
            <a:ext cx="10030691" cy="505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FCAB2B-962A-48E7-B7B5-5741CE79A6C8}"/>
              </a:ext>
            </a:extLst>
          </p:cNvPr>
          <p:cNvSpPr/>
          <p:nvPr/>
        </p:nvSpPr>
        <p:spPr>
          <a:xfrm>
            <a:off x="2005496" y="4037108"/>
            <a:ext cx="1468582" cy="435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3C378-E6F8-40BA-8B9B-73EA20A1FA33}"/>
              </a:ext>
            </a:extLst>
          </p:cNvPr>
          <p:cNvSpPr/>
          <p:nvPr/>
        </p:nvSpPr>
        <p:spPr>
          <a:xfrm>
            <a:off x="5451764" y="2197263"/>
            <a:ext cx="983673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4C646-1873-46B2-9456-275059D00554}"/>
              </a:ext>
            </a:extLst>
          </p:cNvPr>
          <p:cNvSpPr txBox="1"/>
          <p:nvPr/>
        </p:nvSpPr>
        <p:spPr>
          <a:xfrm>
            <a:off x="1337064" y="626486"/>
            <a:ext cx="669857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-  Rotary Club Central</a:t>
            </a:r>
          </a:p>
        </p:txBody>
      </p:sp>
    </p:spTree>
    <p:extLst>
      <p:ext uri="{BB962C8B-B14F-4D97-AF65-F5344CB8AC3E}">
        <p14:creationId xmlns:p14="http://schemas.microsoft.com/office/powerpoint/2010/main" val="31158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7AB48-5AFB-401C-83A2-283F7168A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7" t="10915" r="207" b="9948"/>
          <a:stretch/>
        </p:blipFill>
        <p:spPr>
          <a:xfrm>
            <a:off x="1101537" y="1345305"/>
            <a:ext cx="10926468" cy="48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06E88-5446-4BFF-879C-EE510036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01179" y="335339"/>
            <a:ext cx="1579808" cy="1490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65C417-C270-49AA-8BE0-05C4953F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33" b="5737"/>
          <a:stretch/>
        </p:blipFill>
        <p:spPr>
          <a:xfrm>
            <a:off x="1226228" y="1399308"/>
            <a:ext cx="10641174" cy="50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81F4A-CE50-48A3-A83A-315F8A6A03E1}"/>
              </a:ext>
            </a:extLst>
          </p:cNvPr>
          <p:cNvSpPr txBox="1"/>
          <p:nvPr/>
        </p:nvSpPr>
        <p:spPr>
          <a:xfrm>
            <a:off x="1506675" y="616275"/>
            <a:ext cx="514473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-  Brand Central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D6EED-02F6-41B5-B55A-86FD8F515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28" b="18688"/>
          <a:stretch/>
        </p:blipFill>
        <p:spPr>
          <a:xfrm>
            <a:off x="717729" y="1858245"/>
            <a:ext cx="11220738" cy="4383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016C3-8C5D-4430-B4F4-4B6DC8B07631}"/>
              </a:ext>
            </a:extLst>
          </p:cNvPr>
          <p:cNvSpPr/>
          <p:nvPr/>
        </p:nvSpPr>
        <p:spPr>
          <a:xfrm>
            <a:off x="3851550" y="4274549"/>
            <a:ext cx="1149928" cy="435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5E5F6-B8B7-4724-A306-BB4BD9A78895}"/>
              </a:ext>
            </a:extLst>
          </p:cNvPr>
          <p:cNvSpPr/>
          <p:nvPr/>
        </p:nvSpPr>
        <p:spPr>
          <a:xfrm>
            <a:off x="9428013" y="2678621"/>
            <a:ext cx="1087583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616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D240C-4847-4F77-B0F4-EADD251FB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3" t="11205" r="12273" b="7049"/>
          <a:stretch/>
        </p:blipFill>
        <p:spPr>
          <a:xfrm>
            <a:off x="866336" y="415636"/>
            <a:ext cx="10186997" cy="602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016C3-8C5D-4430-B4F4-4B6DC8B07631}"/>
              </a:ext>
            </a:extLst>
          </p:cNvPr>
          <p:cNvSpPr/>
          <p:nvPr/>
        </p:nvSpPr>
        <p:spPr>
          <a:xfrm>
            <a:off x="6255320" y="755289"/>
            <a:ext cx="734292" cy="435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5E5F6-B8B7-4724-A306-BB4BD9A78895}"/>
              </a:ext>
            </a:extLst>
          </p:cNvPr>
          <p:cNvSpPr/>
          <p:nvPr/>
        </p:nvSpPr>
        <p:spPr>
          <a:xfrm>
            <a:off x="6029109" y="1463172"/>
            <a:ext cx="1496292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51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3066A-2213-4E81-A5D8-DAEE19624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8" t="12351" r="13296" b="7655"/>
          <a:stretch/>
        </p:blipFill>
        <p:spPr>
          <a:xfrm>
            <a:off x="1506675" y="289209"/>
            <a:ext cx="9550444" cy="5777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F5E5F6-B8B7-4724-A306-BB4BD9A78895}"/>
              </a:ext>
            </a:extLst>
          </p:cNvPr>
          <p:cNvSpPr/>
          <p:nvPr/>
        </p:nvSpPr>
        <p:spPr>
          <a:xfrm>
            <a:off x="3823853" y="4339944"/>
            <a:ext cx="1773382" cy="156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852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8B82A-4597-4094-83AF-3FDEAF5E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40" b="6307"/>
          <a:stretch/>
        </p:blipFill>
        <p:spPr>
          <a:xfrm>
            <a:off x="1177636" y="1316182"/>
            <a:ext cx="10792691" cy="50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6C3178-58E1-4A29-9A29-3F196FA37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3" t="11067" r="12387" b="4828"/>
          <a:stretch/>
        </p:blipFill>
        <p:spPr>
          <a:xfrm>
            <a:off x="1136692" y="367145"/>
            <a:ext cx="9918615" cy="61237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4E5511-79FC-4647-AB59-16D1820CE618}"/>
              </a:ext>
            </a:extLst>
          </p:cNvPr>
          <p:cNvSpPr/>
          <p:nvPr/>
        </p:nvSpPr>
        <p:spPr>
          <a:xfrm>
            <a:off x="5486399" y="702163"/>
            <a:ext cx="734292" cy="435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C7EBF-1960-4F14-AE3C-0F4A9B195E05}"/>
              </a:ext>
            </a:extLst>
          </p:cNvPr>
          <p:cNvSpPr/>
          <p:nvPr/>
        </p:nvSpPr>
        <p:spPr>
          <a:xfrm>
            <a:off x="3740724" y="1450394"/>
            <a:ext cx="1025236" cy="40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933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CF0636-8456-4AE1-BC12-2A6BF581B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your club ready for membership growth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Recruiting / attracting new members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Recruiting / retaining Young Professionals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On-boarding new members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Retaining your current members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diversity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satellite clubs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DED82-6A45-4F2E-A15F-DD3E60BC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what purpose?</a:t>
            </a:r>
          </a:p>
        </p:txBody>
      </p:sp>
    </p:spTree>
    <p:extLst>
      <p:ext uri="{BB962C8B-B14F-4D97-AF65-F5344CB8AC3E}">
        <p14:creationId xmlns:p14="http://schemas.microsoft.com/office/powerpoint/2010/main" val="41287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76992-8010-40CE-9C37-B07F2C16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5" y="143746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CFA84-C6A6-4EE0-9C4D-FF1C4BAD7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0" b="5242"/>
          <a:stretch/>
        </p:blipFill>
        <p:spPr>
          <a:xfrm>
            <a:off x="1233055" y="1316182"/>
            <a:ext cx="10636236" cy="50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47CBA-FF1F-4477-ABF7-38298B0FE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7" y="157501"/>
            <a:ext cx="1563643" cy="1563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15592-147E-4B3A-AE54-3695B461873C}"/>
              </a:ext>
            </a:extLst>
          </p:cNvPr>
          <p:cNvSpPr txBox="1"/>
          <p:nvPr/>
        </p:nvSpPr>
        <p:spPr>
          <a:xfrm>
            <a:off x="1434576" y="649943"/>
            <a:ext cx="466142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-  Shop Rotary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F945E-D407-4A69-AF69-60DEA632B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t="11092" r="8296" b="20996"/>
          <a:stretch/>
        </p:blipFill>
        <p:spPr>
          <a:xfrm>
            <a:off x="1191499" y="1601421"/>
            <a:ext cx="10571009" cy="4729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2FBAD4-7DFE-4CFF-8BE1-18993FE699C9}"/>
              </a:ext>
            </a:extLst>
          </p:cNvPr>
          <p:cNvSpPr/>
          <p:nvPr/>
        </p:nvSpPr>
        <p:spPr>
          <a:xfrm>
            <a:off x="9836730" y="2582159"/>
            <a:ext cx="1468582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EC3C8-0B47-4455-A57A-0C6994B94DC7}"/>
              </a:ext>
            </a:extLst>
          </p:cNvPr>
          <p:cNvSpPr/>
          <p:nvPr/>
        </p:nvSpPr>
        <p:spPr>
          <a:xfrm>
            <a:off x="6317676" y="4448234"/>
            <a:ext cx="1468582" cy="493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47CBA-FF1F-4477-ABF7-38298B0FE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7" y="157501"/>
            <a:ext cx="1563643" cy="1563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AFFC98-5930-48C2-8D20-B6A01ABD1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0" b="5642"/>
          <a:stretch/>
        </p:blipFill>
        <p:spPr>
          <a:xfrm>
            <a:off x="1240612" y="1399309"/>
            <a:ext cx="10757424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47CBA-FF1F-4477-ABF7-38298B0FE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7" y="157501"/>
            <a:ext cx="1563643" cy="1563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5F12C-3B0D-475D-8E5A-8A00443F1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2" t="10839" r="15568" b="5281"/>
          <a:stretch/>
        </p:blipFill>
        <p:spPr>
          <a:xfrm>
            <a:off x="1551709" y="900545"/>
            <a:ext cx="8728363" cy="57496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CB63C8-7F7F-4130-B311-0658713B6238}"/>
              </a:ext>
            </a:extLst>
          </p:cNvPr>
          <p:cNvSpPr/>
          <p:nvPr/>
        </p:nvSpPr>
        <p:spPr>
          <a:xfrm>
            <a:off x="1745671" y="3505200"/>
            <a:ext cx="2105891" cy="3054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2C9CE-0167-4859-8CA7-468500B7850F}"/>
              </a:ext>
            </a:extLst>
          </p:cNvPr>
          <p:cNvSpPr/>
          <p:nvPr/>
        </p:nvSpPr>
        <p:spPr>
          <a:xfrm>
            <a:off x="6199280" y="3505200"/>
            <a:ext cx="2105891" cy="3054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750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94978-0095-4929-AD05-2D8DCAAA5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3" b="4955"/>
          <a:stretch/>
        </p:blipFill>
        <p:spPr>
          <a:xfrm>
            <a:off x="1524000" y="1521444"/>
            <a:ext cx="10349345" cy="49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AE7EB-7997-4369-A2E1-2E4F9F39D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29"/>
            <a:ext cx="1260764" cy="1370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ED59A-F32B-4EB1-850B-F17E1E4E853C}"/>
              </a:ext>
            </a:extLst>
          </p:cNvPr>
          <p:cNvSpPr txBox="1"/>
          <p:nvPr/>
        </p:nvSpPr>
        <p:spPr>
          <a:xfrm>
            <a:off x="1524000" y="570591"/>
            <a:ext cx="27154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9958A5-4B81-46F9-B169-60BB6207C3F1}"/>
              </a:ext>
            </a:extLst>
          </p:cNvPr>
          <p:cNvSpPr/>
          <p:nvPr/>
        </p:nvSpPr>
        <p:spPr>
          <a:xfrm>
            <a:off x="6511635" y="1788170"/>
            <a:ext cx="1011382" cy="359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295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4AE7EB-7997-4369-A2E1-2E4F9F39D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29"/>
            <a:ext cx="1260764" cy="1370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BF3D-B9F3-4E89-A13C-B5FFB4E3C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9" t="11682" r="5568" b="10283"/>
          <a:stretch/>
        </p:blipFill>
        <p:spPr>
          <a:xfrm>
            <a:off x="1108364" y="1066800"/>
            <a:ext cx="10945091" cy="53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4AE7EB-7997-4369-A2E1-2E4F9F39D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29"/>
            <a:ext cx="1260764" cy="1370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FC30F-0BF9-4B8F-AFB5-B73425116B19}"/>
              </a:ext>
            </a:extLst>
          </p:cNvPr>
          <p:cNvSpPr txBox="1"/>
          <p:nvPr/>
        </p:nvSpPr>
        <p:spPr>
          <a:xfrm>
            <a:off x="1052945" y="479406"/>
            <a:ext cx="8243456" cy="76944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24 – Human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0FEC7-78A4-46D7-B84C-65FFDE4CA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27" t="21996" r="23750" b="8869"/>
          <a:stretch/>
        </p:blipFill>
        <p:spPr>
          <a:xfrm>
            <a:off x="2119744" y="1357745"/>
            <a:ext cx="7384475" cy="53628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A34758-5943-4403-997B-CE817BB510CB}"/>
              </a:ext>
            </a:extLst>
          </p:cNvPr>
          <p:cNvSpPr/>
          <p:nvPr/>
        </p:nvSpPr>
        <p:spPr>
          <a:xfrm>
            <a:off x="2687781" y="2771845"/>
            <a:ext cx="5708074" cy="1232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4DA075-4F57-4E57-97C3-321D711F8270}"/>
              </a:ext>
            </a:extLst>
          </p:cNvPr>
          <p:cNvSpPr/>
          <p:nvPr/>
        </p:nvSpPr>
        <p:spPr>
          <a:xfrm>
            <a:off x="2687781" y="5943601"/>
            <a:ext cx="6082146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1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DEB941-F6AC-4477-935E-96F7BE806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84" y="175626"/>
            <a:ext cx="1638689" cy="1602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A8C53E-75B2-441E-965E-E67CA9510AFF}"/>
              </a:ext>
            </a:extLst>
          </p:cNvPr>
          <p:cNvSpPr txBox="1"/>
          <p:nvPr/>
        </p:nvSpPr>
        <p:spPr>
          <a:xfrm>
            <a:off x="1343891" y="561505"/>
            <a:ext cx="28263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176AE-5B19-47A9-90D4-FD3A96A7D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92" t="14528" r="9545" b="11698"/>
          <a:stretch/>
        </p:blipFill>
        <p:spPr>
          <a:xfrm>
            <a:off x="238909" y="2004598"/>
            <a:ext cx="6003090" cy="3370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B77DF-D46F-4255-B2AA-99D643C52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8" t="11294" r="22841" b="10688"/>
          <a:stretch/>
        </p:blipFill>
        <p:spPr>
          <a:xfrm>
            <a:off x="6446987" y="2004598"/>
            <a:ext cx="5506104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32465D-3D1A-4A89-A312-FBD954BF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these resources?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DA065-172A-4B87-BE2F-6EFAFBE0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3619" y="1468846"/>
            <a:ext cx="171450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62B34A-B4E8-4337-B2BC-F1D25B5C8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69185" y="3249446"/>
            <a:ext cx="1579808" cy="1490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81636-4ECF-4427-80DC-4B35CE57E7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7" y="4924123"/>
            <a:ext cx="1714500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ABEEA3-C74E-493B-9550-E8668D556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06" y="1515246"/>
            <a:ext cx="1563643" cy="1563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BBBC38-1B47-4609-8FAA-15A59F150F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54" y="3243044"/>
            <a:ext cx="157734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C47D43-BE0B-4ED7-A28D-5EBC263B8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07" y="5121699"/>
            <a:ext cx="1638689" cy="16027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1CD6E3-8D83-40CD-A2B5-A847F79362DC}"/>
              </a:ext>
            </a:extLst>
          </p:cNvPr>
          <p:cNvSpPr txBox="1"/>
          <p:nvPr/>
        </p:nvSpPr>
        <p:spPr>
          <a:xfrm>
            <a:off x="2706914" y="1594207"/>
            <a:ext cx="191588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District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2D9F83-1D90-487E-B598-E6C9C6C8516F}"/>
              </a:ext>
            </a:extLst>
          </p:cNvPr>
          <p:cNvSpPr txBox="1"/>
          <p:nvPr/>
        </p:nvSpPr>
        <p:spPr>
          <a:xfrm>
            <a:off x="2982731" y="3367737"/>
            <a:ext cx="24215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Rotary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0144A-194A-4A5E-AAA2-EFD704D32710}"/>
              </a:ext>
            </a:extLst>
          </p:cNvPr>
          <p:cNvSpPr txBox="1"/>
          <p:nvPr/>
        </p:nvSpPr>
        <p:spPr>
          <a:xfrm>
            <a:off x="3015590" y="5135021"/>
            <a:ext cx="32882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Central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4879-78E8-4D65-8077-4527C20BCC77}"/>
              </a:ext>
            </a:extLst>
          </p:cNvPr>
          <p:cNvSpPr txBox="1"/>
          <p:nvPr/>
        </p:nvSpPr>
        <p:spPr>
          <a:xfrm>
            <a:off x="8562095" y="1579688"/>
            <a:ext cx="30358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 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 Rotary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A22F5-9538-4F39-A1C3-9B01C34C9A67}"/>
              </a:ext>
            </a:extLst>
          </p:cNvPr>
          <p:cNvSpPr txBox="1"/>
          <p:nvPr/>
        </p:nvSpPr>
        <p:spPr>
          <a:xfrm>
            <a:off x="8843903" y="3777128"/>
            <a:ext cx="19158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6DB5F-DCEF-46BA-B17F-FDDCF4449109}"/>
              </a:ext>
            </a:extLst>
          </p:cNvPr>
          <p:cNvSpPr txBox="1"/>
          <p:nvPr/>
        </p:nvSpPr>
        <p:spPr>
          <a:xfrm>
            <a:off x="8562095" y="5446709"/>
            <a:ext cx="21976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Vendors</a:t>
            </a:r>
          </a:p>
        </p:txBody>
      </p:sp>
    </p:spTree>
    <p:extLst>
      <p:ext uri="{BB962C8B-B14F-4D97-AF65-F5344CB8AC3E}">
        <p14:creationId xmlns:p14="http://schemas.microsoft.com/office/powerpoint/2010/main" val="15771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73DD8-F4C0-4B26-B8E6-29C236253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13018" y="931487"/>
            <a:ext cx="5140469" cy="54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32465D-3D1A-4A89-A312-FBD954BF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these resources?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DA065-172A-4B87-BE2F-6EFAFBE0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3619" y="1468846"/>
            <a:ext cx="171450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62B34A-B4E8-4337-B2BC-F1D25B5C8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69185" y="3249446"/>
            <a:ext cx="1579808" cy="1490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81636-4ECF-4427-80DC-4B35CE57E7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7" y="4924123"/>
            <a:ext cx="1714500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ABEEA3-C74E-493B-9550-E8668D556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06" y="1515246"/>
            <a:ext cx="1563643" cy="1563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BBBC38-1B47-4609-8FAA-15A59F150F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54" y="3243044"/>
            <a:ext cx="157734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C47D43-BE0B-4ED7-A28D-5EBC263B8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07" y="5121699"/>
            <a:ext cx="1638689" cy="16027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1CD6E3-8D83-40CD-A2B5-A847F79362DC}"/>
              </a:ext>
            </a:extLst>
          </p:cNvPr>
          <p:cNvSpPr txBox="1"/>
          <p:nvPr/>
        </p:nvSpPr>
        <p:spPr>
          <a:xfrm>
            <a:off x="2706914" y="1594207"/>
            <a:ext cx="191588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District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2D9F83-1D90-487E-B598-E6C9C6C8516F}"/>
              </a:ext>
            </a:extLst>
          </p:cNvPr>
          <p:cNvSpPr txBox="1"/>
          <p:nvPr/>
        </p:nvSpPr>
        <p:spPr>
          <a:xfrm>
            <a:off x="2982731" y="3367737"/>
            <a:ext cx="24215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Rotary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0144A-194A-4A5E-AAA2-EFD704D32710}"/>
              </a:ext>
            </a:extLst>
          </p:cNvPr>
          <p:cNvSpPr txBox="1"/>
          <p:nvPr/>
        </p:nvSpPr>
        <p:spPr>
          <a:xfrm>
            <a:off x="3015590" y="5135021"/>
            <a:ext cx="32882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Central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4879-78E8-4D65-8077-4527C20BCC77}"/>
              </a:ext>
            </a:extLst>
          </p:cNvPr>
          <p:cNvSpPr txBox="1"/>
          <p:nvPr/>
        </p:nvSpPr>
        <p:spPr>
          <a:xfrm>
            <a:off x="8562095" y="1579688"/>
            <a:ext cx="30358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– 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 Rotary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A22F5-9538-4F39-A1C3-9B01C34C9A67}"/>
              </a:ext>
            </a:extLst>
          </p:cNvPr>
          <p:cNvSpPr txBox="1"/>
          <p:nvPr/>
        </p:nvSpPr>
        <p:spPr>
          <a:xfrm>
            <a:off x="8843903" y="3777128"/>
            <a:ext cx="19158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6DB5F-DCEF-46BA-B17F-FDDCF4449109}"/>
              </a:ext>
            </a:extLst>
          </p:cNvPr>
          <p:cNvSpPr txBox="1"/>
          <p:nvPr/>
        </p:nvSpPr>
        <p:spPr>
          <a:xfrm>
            <a:off x="8562095" y="5446709"/>
            <a:ext cx="21976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Vendors</a:t>
            </a:r>
          </a:p>
        </p:txBody>
      </p:sp>
    </p:spTree>
    <p:extLst>
      <p:ext uri="{BB962C8B-B14F-4D97-AF65-F5344CB8AC3E}">
        <p14:creationId xmlns:p14="http://schemas.microsoft.com/office/powerpoint/2010/main" val="42677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50F1-D6E4-4434-B33B-72AFA5E5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Kevin Crosby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EF7DE-5AC0-4539-B14C-40E0DA2EE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Kevin@D7090.org</a:t>
            </a:r>
          </a:p>
        </p:txBody>
      </p:sp>
    </p:spTree>
    <p:extLst>
      <p:ext uri="{BB962C8B-B14F-4D97-AF65-F5344CB8AC3E}">
        <p14:creationId xmlns:p14="http://schemas.microsoft.com/office/powerpoint/2010/main" val="6861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DE7E4-7028-4D23-8EEB-B62FA9DFF18C}"/>
              </a:ext>
            </a:extLst>
          </p:cNvPr>
          <p:cNvSpPr txBox="1"/>
          <p:nvPr/>
        </p:nvSpPr>
        <p:spPr>
          <a:xfrm>
            <a:off x="1429656" y="798244"/>
            <a:ext cx="29536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District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5CD924-06FA-48DC-987F-D95615680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r>
              <a:rPr lang="en-US" dirty="0" err="1"/>
              <a:t>ClubRunner</a:t>
            </a:r>
            <a:r>
              <a:rPr lang="en-US" dirty="0"/>
              <a:t> Dashboard</a:t>
            </a:r>
          </a:p>
          <a:p>
            <a:r>
              <a:rPr lang="en-US" dirty="0"/>
              <a:t>Human: me or Committee Chairs</a:t>
            </a:r>
          </a:p>
        </p:txBody>
      </p:sp>
    </p:spTree>
    <p:extLst>
      <p:ext uri="{BB962C8B-B14F-4D97-AF65-F5344CB8AC3E}">
        <p14:creationId xmlns:p14="http://schemas.microsoft.com/office/powerpoint/2010/main" val="18055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FC01DF-95B8-4474-A776-47FB697CCC4C}"/>
              </a:ext>
            </a:extLst>
          </p:cNvPr>
          <p:cNvGrpSpPr/>
          <p:nvPr/>
        </p:nvGrpSpPr>
        <p:grpSpPr>
          <a:xfrm>
            <a:off x="1466997" y="1371600"/>
            <a:ext cx="9838577" cy="5001491"/>
            <a:chOff x="1466997" y="1371600"/>
            <a:chExt cx="9838577" cy="50014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BF9FE0-8CE6-47E3-961A-5A625E922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23" b="5058"/>
            <a:stretch/>
          </p:blipFill>
          <p:spPr>
            <a:xfrm>
              <a:off x="1466997" y="1371600"/>
              <a:ext cx="9838577" cy="50014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CE2C38-D8A3-4FF5-91B2-E0C5379D2C0D}"/>
                </a:ext>
              </a:extLst>
            </p:cNvPr>
            <p:cNvSpPr/>
            <p:nvPr/>
          </p:nvSpPr>
          <p:spPr>
            <a:xfrm>
              <a:off x="5283200" y="2090057"/>
              <a:ext cx="1103086" cy="3773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BDFEB-6397-404D-875A-E6F805FCD835}"/>
                </a:ext>
              </a:extLst>
            </p:cNvPr>
            <p:cNvSpPr/>
            <p:nvPr/>
          </p:nvSpPr>
          <p:spPr>
            <a:xfrm>
              <a:off x="5392057" y="2812473"/>
              <a:ext cx="1103086" cy="2718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7080691" y="2706915"/>
            <a:ext cx="1206965" cy="377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147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5B3C9-2163-41DB-8530-65267205C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68" b="4790"/>
          <a:stretch/>
        </p:blipFill>
        <p:spPr>
          <a:xfrm>
            <a:off x="1277261" y="1357746"/>
            <a:ext cx="10684542" cy="50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BF9FE0-8CE6-47E3-961A-5A625E922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87"/>
          <a:stretch/>
        </p:blipFill>
        <p:spPr>
          <a:xfrm>
            <a:off x="1466997" y="1773382"/>
            <a:ext cx="9838577" cy="48795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CE2C38-D8A3-4FF5-91B2-E0C5379D2C0D}"/>
              </a:ext>
            </a:extLst>
          </p:cNvPr>
          <p:cNvSpPr/>
          <p:nvPr/>
        </p:nvSpPr>
        <p:spPr>
          <a:xfrm>
            <a:off x="5283200" y="2090057"/>
            <a:ext cx="1103086" cy="377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BDFEB-6397-404D-875A-E6F805FCD835}"/>
              </a:ext>
            </a:extLst>
          </p:cNvPr>
          <p:cNvSpPr/>
          <p:nvPr/>
        </p:nvSpPr>
        <p:spPr>
          <a:xfrm>
            <a:off x="5392057" y="2859320"/>
            <a:ext cx="1103086" cy="177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6904241" y="2953657"/>
            <a:ext cx="1206965" cy="377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918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3462-DB07-48E3-AA81-7E4278AE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066" y="264160"/>
            <a:ext cx="1714500" cy="1714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9B484D-943B-4688-8338-4131F4006A3B}"/>
              </a:ext>
            </a:extLst>
          </p:cNvPr>
          <p:cNvSpPr/>
          <p:nvPr/>
        </p:nvSpPr>
        <p:spPr>
          <a:xfrm>
            <a:off x="6904241" y="2953657"/>
            <a:ext cx="1206965" cy="377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AFA93-E6DA-44EB-A0FD-F23A7E851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7" t="11131" r="8214" b="5052"/>
          <a:stretch/>
        </p:blipFill>
        <p:spPr>
          <a:xfrm>
            <a:off x="1565434" y="352776"/>
            <a:ext cx="9325553" cy="61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rligig design templat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lnDef>
    <a:txDef>
      <a:spPr>
        <a:noFill/>
        <a:ln>
          <a:solidFill>
            <a:schemeClr val="accent4">
              <a:lumMod val="5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hirligig design template" id="{C20C433A-93F8-478B-AC4D-DD4E52A28B92}" vid="{C901235C-D99E-4DA4-B3B6-5E8DC515C8A8}"/>
    </a:ext>
  </a:extLst>
</a:theme>
</file>

<file path=ppt/theme/theme2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F9C49E1-11F2-4EB9-9390-F2D155C1AA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Whirligig design slides</Template>
  <TotalTime>0</TotalTime>
  <Words>218</Words>
  <Application>Microsoft Office PowerPoint</Application>
  <PresentationFormat>Widescreen</PresentationFormat>
  <Paragraphs>63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Century Gothic</vt:lpstr>
      <vt:lpstr>Wingdings 3</vt:lpstr>
      <vt:lpstr>Whirligig design template</vt:lpstr>
      <vt:lpstr>Great Membership Resources &amp; Where to Find Them</vt:lpstr>
      <vt:lpstr>What kind of resources?</vt:lpstr>
      <vt:lpstr>For what purpose?</vt:lpstr>
      <vt:lpstr>Where are these resources?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these resources?</vt:lpstr>
      <vt:lpstr>PowerPoint Presentation</vt:lpstr>
      <vt:lpstr>Kevin Crosby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2018-03-09T16:57:10Z</dcterms:created>
  <dcterms:modified xsi:type="dcterms:W3CDTF">2018-03-10T20:16:43Z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TC034606169991</vt:lpwstr>
  </property>
</Properties>
</file>