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25" r:id="rId2"/>
    <p:sldId id="304" r:id="rId3"/>
    <p:sldId id="305" r:id="rId4"/>
    <p:sldId id="314" r:id="rId5"/>
    <p:sldId id="315" r:id="rId6"/>
    <p:sldId id="316" r:id="rId7"/>
    <p:sldId id="317" r:id="rId8"/>
    <p:sldId id="320" r:id="rId9"/>
    <p:sldId id="318" r:id="rId10"/>
    <p:sldId id="319" r:id="rId11"/>
    <p:sldId id="321" r:id="rId12"/>
    <p:sldId id="322" r:id="rId13"/>
    <p:sldId id="323" r:id="rId14"/>
    <p:sldId id="313" r:id="rId15"/>
    <p:sldId id="324" r:id="rId16"/>
    <p:sldId id="326" r:id="rId17"/>
    <p:sldId id="311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88CAD-C0C6-4AE1-9CC4-160D24F46C13}" v="1" dt="2021-03-23T23:58:49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y Palant" userId="ee62e938bcc1333c" providerId="LiveId" clId="{1E388CAD-C0C6-4AE1-9CC4-160D24F46C13}"/>
    <pc:docChg chg="modSld">
      <pc:chgData name="Larry Palant" userId="ee62e938bcc1333c" providerId="LiveId" clId="{1E388CAD-C0C6-4AE1-9CC4-160D24F46C13}" dt="2021-03-23T23:59:11.465" v="24" actId="14100"/>
      <pc:docMkLst>
        <pc:docMk/>
      </pc:docMkLst>
      <pc:sldChg chg="addSp modSp mod">
        <pc:chgData name="Larry Palant" userId="ee62e938bcc1333c" providerId="LiveId" clId="{1E388CAD-C0C6-4AE1-9CC4-160D24F46C13}" dt="2021-03-23T23:59:11.465" v="24" actId="14100"/>
        <pc:sldMkLst>
          <pc:docMk/>
          <pc:sldMk cId="2717976975" sldId="325"/>
        </pc:sldMkLst>
        <pc:spChg chg="add mod">
          <ac:chgData name="Larry Palant" userId="ee62e938bcc1333c" providerId="LiveId" clId="{1E388CAD-C0C6-4AE1-9CC4-160D24F46C13}" dt="2021-03-23T23:59:11.465" v="24" actId="14100"/>
          <ac:spMkLst>
            <pc:docMk/>
            <pc:sldMk cId="2717976975" sldId="325"/>
            <ac:spMk id="6" creationId="{1462A2FC-F566-4AC2-A38D-1CC102CA74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C655C9F-F3FE-4FC5-BB74-1B7E2DC0B2C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9626032-AF02-4C81-89AE-2DC630E8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9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240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33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2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2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EFE11B-6530-4614-A005-BE41AE4F76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D0793-09D8-44E1-A9F8-85C741D5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8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3" Type="http://schemas.openxmlformats.org/officeDocument/2006/relationships/image" Target="../media/image7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38" Type="http://schemas.openxmlformats.org/officeDocument/2006/relationships/image" Target="../media/image41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" Type="http://schemas.openxmlformats.org/officeDocument/2006/relationships/image" Target="../media/image1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577" y="575895"/>
            <a:ext cx="6837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Welcome!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009" y="183424"/>
            <a:ext cx="2644346" cy="1100357"/>
          </a:xfrm>
          <a:prstGeom prst="rect">
            <a:avLst/>
          </a:prstGeom>
        </p:spPr>
      </p:pic>
      <p:pic>
        <p:nvPicPr>
          <p:cNvPr id="5" name="Picture 2" descr="Highland Rotary Club Rail Trail Pavilion | Rail Trail Chili …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48" y="159387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AAC062-A478-4FBF-B1CA-F27969BF51EF}"/>
              </a:ext>
            </a:extLst>
          </p:cNvPr>
          <p:cNvSpPr txBox="1"/>
          <p:nvPr/>
        </p:nvSpPr>
        <p:spPr>
          <a:xfrm>
            <a:off x="3615559" y="5801710"/>
            <a:ext cx="509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(INSERT A CLUB PHOTOGRAPH HERE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2A2FC-F566-4AC2-A38D-1CC102CA7499}"/>
              </a:ext>
            </a:extLst>
          </p:cNvPr>
          <p:cNvSpPr txBox="1"/>
          <p:nvPr/>
        </p:nvSpPr>
        <p:spPr>
          <a:xfrm>
            <a:off x="8996855" y="1593874"/>
            <a:ext cx="294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Club Logo Above</a:t>
            </a:r>
          </a:p>
        </p:txBody>
      </p:sp>
    </p:spTree>
    <p:extLst>
      <p:ext uri="{BB962C8B-B14F-4D97-AF65-F5344CB8AC3E}">
        <p14:creationId xmlns:p14="http://schemas.microsoft.com/office/powerpoint/2010/main" val="271797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666" y="-46411"/>
            <a:ext cx="8855204" cy="1371600"/>
          </a:xfrm>
        </p:spPr>
        <p:txBody>
          <a:bodyPr>
            <a:normAutofit/>
          </a:bodyPr>
          <a:lstStyle/>
          <a:p>
            <a:r>
              <a:rPr lang="en-US" sz="3600" dirty="0"/>
              <a:t>Community service Projects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3304" y="2301009"/>
            <a:ext cx="6079052" cy="20912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Sample Project</a:t>
            </a:r>
          </a:p>
          <a:p>
            <a:r>
              <a:rPr lang="en-US" sz="2800" dirty="0">
                <a:solidFill>
                  <a:schemeClr val="tx1"/>
                </a:solidFill>
              </a:rPr>
              <a:t>Club member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403" y="2409610"/>
            <a:ext cx="3482094" cy="2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26" y="27687"/>
            <a:ext cx="7117021" cy="1011195"/>
          </a:xfrm>
        </p:spPr>
        <p:txBody>
          <a:bodyPr/>
          <a:lstStyle/>
          <a:p>
            <a:r>
              <a:rPr lang="en-US" dirty="0"/>
              <a:t>INTERNATIONAL SERVICE PROJECTS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3391" y="1789669"/>
            <a:ext cx="6210858" cy="209126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Sample International Project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International Coordinator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pic>
        <p:nvPicPr>
          <p:cNvPr id="7170" name="Picture 2" descr="All in for Armidale: A whole-of-community approach to Ezidi settlement |  Social Psychology at U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6" y="1344828"/>
            <a:ext cx="3005063" cy="43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249" y="249194"/>
            <a:ext cx="8065313" cy="1697400"/>
          </a:xfrm>
        </p:spPr>
        <p:txBody>
          <a:bodyPr>
            <a:normAutofit/>
          </a:bodyPr>
          <a:lstStyle/>
          <a:p>
            <a:r>
              <a:rPr lang="en-US" b="1" dirty="0"/>
              <a:t>Any Stand Out Club Members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10242" name="Picture 2" descr="Rotary Club of Vi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09" y="2382152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47" y="5371071"/>
            <a:ext cx="1198743" cy="1198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3004" y="2678618"/>
            <a:ext cx="4852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Outstanding Club 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3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pic>
        <p:nvPicPr>
          <p:cNvPr id="11266" name="Picture 2" descr="Rotary's Ribfest &amp; Restaurant Re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" y="1510860"/>
            <a:ext cx="4292857" cy="312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9194" y="1631092"/>
            <a:ext cx="52227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FUND RAISING: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4000" b="1" dirty="0"/>
              <a:t>Sample Project</a:t>
            </a:r>
          </a:p>
          <a:p>
            <a:endParaRPr lang="en-US" sz="2800" dirty="0"/>
          </a:p>
          <a:p>
            <a:r>
              <a:rPr lang="en-US" sz="3200" dirty="0"/>
              <a:t>Member</a:t>
            </a:r>
          </a:p>
          <a:p>
            <a:r>
              <a:rPr lang="en-US" sz="2400" dirty="0"/>
              <a:t>37 years  </a:t>
            </a:r>
          </a:p>
        </p:txBody>
      </p:sp>
    </p:spTree>
    <p:extLst>
      <p:ext uri="{BB962C8B-B14F-4D97-AF65-F5344CB8AC3E}">
        <p14:creationId xmlns:p14="http://schemas.microsoft.com/office/powerpoint/2010/main" val="360411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952" y="150662"/>
            <a:ext cx="2644346" cy="1100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0168" y="1046357"/>
            <a:ext cx="480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AutoShape 2" descr="Does money carry germs? Yes, money can harbor viruses and bacteria - Ins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80168" y="2042683"/>
            <a:ext cx="58142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Fund Raising :</a:t>
            </a:r>
          </a:p>
          <a:p>
            <a:pPr algn="ctr"/>
            <a:endParaRPr lang="en-US" sz="4000" dirty="0">
              <a:latin typeface="Arial Black" panose="020B0A04020102020204" pitchFamily="34" charset="0"/>
            </a:endParaRPr>
          </a:p>
          <a:p>
            <a:pPr algn="ctr"/>
            <a:r>
              <a:rPr lang="en-US" sz="4000" dirty="0">
                <a:latin typeface="Arial Black" panose="020B0A04020102020204" pitchFamily="34" charset="0"/>
              </a:rPr>
              <a:t>Sample Fundraiser</a:t>
            </a:r>
          </a:p>
          <a:p>
            <a:pPr algn="ctr"/>
            <a:endParaRPr lang="en-US" sz="4000" dirty="0">
              <a:latin typeface="Arial Black" panose="020B0A04020102020204" pitchFamily="34" charset="0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Speaker</a:t>
            </a:r>
          </a:p>
        </p:txBody>
      </p:sp>
      <p:pic>
        <p:nvPicPr>
          <p:cNvPr id="3074" name="Picture 2" descr="Image may contain: text that says 'Rotary Club of Highland, NY Super 25 Raffle A maximum of 500 tickets will be sold. $25 / ticket 5 for $100 Proceeds will support local organizations throughout the community. ROTARY SERVING HUMANITY Visit HighlandRotaryClub.com and follow us on Facebook Name: Phone: Email: Sold by: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3134">
            <a:off x="2602274" y="2102027"/>
            <a:ext cx="1750552" cy="36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e'S Jewel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mail.google.com/mail/u/0?ui=2&amp;ik=b25a2cad97&amp;attid=0.2&amp;permmsgid=msg-f:1691262253667940854&amp;th=1778920f1be779f6&amp;view=fimg&amp;sz=s0-l75-ft&amp;attbid=ANGjdJ-mM7wRpoQUSxfF0uIdp9ba4MRccKfmU2VVveTKOa7lnp5KXO1UEmTh5OwSgThPZtHdyICMGrt0Q50mCvIcJXsIIA3-BHd4BYJ4kp_V7aXThSzoS_yIw_jJSKw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s://dutchessbeer.com/files/2014/09/dutchess-beer-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282" y="5384857"/>
            <a:ext cx="12010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589" y="1792418"/>
            <a:ext cx="8534401" cy="621270"/>
          </a:xfrm>
        </p:spPr>
        <p:txBody>
          <a:bodyPr>
            <a:noAutofit/>
          </a:bodyPr>
          <a:lstStyle/>
          <a:p>
            <a:r>
              <a:rPr lang="en-US" sz="4400" dirty="0"/>
              <a:t>TESTIMONIALS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282" y="5384857"/>
            <a:ext cx="1201016" cy="1201016"/>
          </a:xfrm>
          <a:prstGeom prst="rect">
            <a:avLst/>
          </a:prstGeom>
        </p:spPr>
      </p:pic>
      <p:pic>
        <p:nvPicPr>
          <p:cNvPr id="12294" name="Picture 6" descr="Hudson Valley Rail Trail | New York Trails | Trail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0" y="1612234"/>
            <a:ext cx="5481827" cy="36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 and a - Domain Name Wire | Domain Name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55" y="1660320"/>
            <a:ext cx="5418114" cy="28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45381" y="3052973"/>
            <a:ext cx="1711137" cy="4025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6587" y="3746500"/>
            <a:ext cx="5519813" cy="1498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What’s on Your mind?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282" y="5384857"/>
            <a:ext cx="12010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99418"/>
              </p:ext>
            </p:extLst>
          </p:nvPr>
        </p:nvGraphicFramePr>
        <p:xfrm>
          <a:off x="3880022" y="0"/>
          <a:ext cx="4897788" cy="7513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6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Agenda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Topic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Rotarian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notes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ICEBREAKER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GREEN GAME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PATRICIA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Group</a:t>
                      </a:r>
                      <a:r>
                        <a:rPr lang="en-US" sz="800" u="none" strike="noStrike" baseline="0" dirty="0">
                          <a:effectLst/>
                        </a:rPr>
                        <a:t> </a:t>
                      </a:r>
                      <a:r>
                        <a:rPr lang="en-US" sz="800" u="none" strike="noStrike" dirty="0">
                          <a:effectLst/>
                        </a:rPr>
                        <a:t>participation game where one person wins</a:t>
                      </a:r>
                      <a:r>
                        <a:rPr lang="en-US" sz="800" u="none" strike="noStrike" baseline="0" dirty="0">
                          <a:effectLst/>
                        </a:rPr>
                        <a:t> a bottle Jameson!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WELCOME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  <a:latin typeface="+mn-lt"/>
                          <a:ea typeface="+mn-ea"/>
                          <a:cs typeface="+mn-cs"/>
                        </a:rPr>
                        <a:t>WELCOME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DON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Opening</a:t>
                      </a:r>
                      <a:r>
                        <a:rPr lang="en-US" sz="800" u="none" strike="noStrike" baseline="0" dirty="0">
                          <a:effectLst/>
                        </a:rPr>
                        <a:t> remarks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ROTARY OVERVIEW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  <a:latin typeface="+mn-lt"/>
                          <a:ea typeface="+mn-ea"/>
                          <a:cs typeface="+mn-cs"/>
                        </a:rPr>
                        <a:t>Rotary’s OCAL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AND INT’L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TONY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Same speech as Kingston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ROTARY HISTORY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34 YEARS OF HELPING THE COMMUNITY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CHRISTINE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r>
                        <a:rPr lang="en-US" sz="800" u="none" strike="noStrike" baseline="0" dirty="0">
                          <a:effectLst/>
                        </a:rPr>
                        <a:t>Highlights over 34 years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SERVICE &amp; FINANCIAL EXPECTATION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DUES, COMMITTEES AND COMMITMENTS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STEVE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What members  are expected to </a:t>
                      </a:r>
                      <a:r>
                        <a:rPr lang="en-US" sz="800" u="none" strike="noStrike" dirty="0" err="1">
                          <a:effectLst/>
                        </a:rPr>
                        <a:t>to</a:t>
                      </a:r>
                      <a:r>
                        <a:rPr lang="en-US" sz="800" u="none" strike="noStrike" dirty="0">
                          <a:effectLst/>
                        </a:rPr>
                        <a:t> do as members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SERVICES 1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POLICE CAMERAS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TONY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we helped Town of Lloyd Police get new car video system</a:t>
                      </a: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SERVICES 2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ADOPT</a:t>
                      </a:r>
                      <a:r>
                        <a:rPr lang="en-US" sz="1000" u="none" strike="noStrike" baseline="0" dirty="0">
                          <a:effectLst/>
                        </a:rPr>
                        <a:t> A FAMILY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PATRICIA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Explain our relationship with community Action and the Holiday Adopt a Family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SERVICES 3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CENTENNIAL GARDEN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Where the garden is and what we do each year to maintain it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SERVICES 4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JR ACHIEVEMENT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PETER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How Rotary teaches children in Elementary School Business</a:t>
                      </a:r>
                      <a:r>
                        <a:rPr lang="en-US" sz="800" u="none" strike="noStrike" baseline="0" dirty="0">
                          <a:effectLst/>
                        </a:rPr>
                        <a:t> concepts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5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AUSTRALIA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BJ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Our  upcoming commitment to </a:t>
                      </a:r>
                      <a:r>
                        <a:rPr lang="en-US" sz="800" u="none" strike="noStrike" dirty="0" err="1">
                          <a:effectLst/>
                        </a:rPr>
                        <a:t>Armidale</a:t>
                      </a:r>
                      <a:r>
                        <a:rPr lang="en-US" sz="800" u="none" strike="noStrike" baseline="0" dirty="0">
                          <a:effectLst/>
                        </a:rPr>
                        <a:t> Rotary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</a:t>
                      </a:r>
                      <a:r>
                        <a:rPr lang="en-US" sz="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above self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DENISE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Our annual salute to Citizens and Corporations that  help Highland .</a:t>
                      </a: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FUNDRAISERS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RAFFLE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SUPER RAFFLE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DON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Our weekly Raffle program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FUNRAISERS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RRRR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RRRR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STEVE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Our program that supports restaurants in Ulster County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TESTIMONIAL 1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CHRISTINE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Why you</a:t>
                      </a:r>
                      <a:r>
                        <a:rPr lang="en-US" sz="800" u="none" strike="noStrike" baseline="0" dirty="0">
                          <a:effectLst/>
                        </a:rPr>
                        <a:t> like Rotary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TESTIMONIAL 2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PETER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 Why you</a:t>
                      </a:r>
                      <a:r>
                        <a:rPr lang="en-US" sz="800" u="none" strike="noStrike" baseline="0" dirty="0">
                          <a:effectLst/>
                        </a:rPr>
                        <a:t> like Rotary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effectLst/>
                        </a:rPr>
                        <a:t>TESTIMONIAL 3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STEPHANIE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Why you</a:t>
                      </a:r>
                      <a:r>
                        <a:rPr lang="en-US" sz="800" u="none" strike="noStrike" baseline="0" dirty="0">
                          <a:effectLst/>
                        </a:rPr>
                        <a:t> like Rotary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</a:rPr>
                        <a:t>TESTIMONIAL 4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SHARON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Why you</a:t>
                      </a:r>
                      <a:r>
                        <a:rPr lang="en-US" sz="800" u="none" strike="noStrike" baseline="0" dirty="0">
                          <a:effectLst/>
                        </a:rPr>
                        <a:t> like Rotary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9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Q &amp; 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 time for question from our guests 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</a:t>
                      </a:r>
                      <a:r>
                        <a:rPr lang="en-US" sz="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THE CLUB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ANSWERS  FROM CLUB MEMBERS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7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ndom-wallpapers-american-flag-wallpaper-34317 – The New York Avenue  Presbyterian Church | Washington, DC | NYAPC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" y="164757"/>
            <a:ext cx="11332277" cy="64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82" y="429911"/>
            <a:ext cx="4822738" cy="59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AutoShape 118" descr="IMG_258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4" name="AutoShape 119" descr="IMG_259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AutoShape 120" descr="IMG_259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AutoShape 121" descr="IMG_256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7" name="AutoShape 122" descr="IMG_257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AutoShape 123" descr="IMG_244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AutoShape 124" descr="IMG_246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0" name="AutoShape 125" descr="IMG_252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AutoShape 126" descr="IMG_241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AutoShape 127" descr="IMG_241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3" name="AutoShape 128" descr="IMG_241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4" name="AutoShape 129" descr="IMG_241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AutoShape 130" descr="IMG_241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AutoShape 131" descr="IMG_241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AutoShape 132" descr="IMG_241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AutoShape 133" descr="IMG_242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AutoShape 134" descr="IMG_242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AutoShape 135" descr="IMG_283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2" name="AutoShape 136" descr="IMG_283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" name="AutoShape 137" descr="IMG_282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" name="AutoShape 138" descr="IMG_283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AutoShape 139" descr="IMG_281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" name="AutoShape 140" descr="IMG_2812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" name="AutoShape 141" descr="IMG_281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" name="AutoShape 142" descr="Liberty-Rotary-Club-Zoom-Meeting-5_20_2020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AutoShape 143" descr="IMG_321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AutoShape 144" descr="IMG_321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AutoShape 145" descr="IMG_020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AutoShape 146" descr="IMG_020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AutoShape 147" descr="IMG_020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AutoShape 148" descr="IMG_020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1" name="AutoShape 149" descr="Overnigh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AutoShape 150" descr="IMG_022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AutoShape 151" descr="IMG_022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4" name="AutoShape 153" descr="IMG_020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AutoShape 154" descr="IMG_255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AutoShape 155" descr="IMG_258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AutoShape 156" descr="IMG_259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8" name="AutoShape 157" descr="IMG_259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9" name="AutoShape 158" descr="IMG_256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" name="AutoShape 159" descr="IMG_257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2" name="AutoShape 160" descr="IMG_244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AutoShape 161" descr="IMG_246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AutoShape 162" descr="IMG_252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AutoShape 163" descr="IMG_2410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AutoShape 164" descr="IMG_241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6" name="AutoShape 165" descr="IMG_241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AutoShape 166" descr="IMG_241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AutoShape 167" descr="IMG_241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AutoShape 168" descr="IMG_241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AutoShape 169" descr="IMG_241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AutoShape 170" descr="IMG_242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AutoShape 171" descr="IMG_242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AutoShape 172" descr="IMG_283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AutoShape 173" descr="IMG_283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AutoShape 174" descr="IMG_282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AutoShape 175" descr="IMG_283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AutoShape 176" descr="IMG_281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AutoShape 177" descr="IMG_2812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AutoShape 178" descr="IMG_281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AutoShape 179" descr="Liberty-Rotary-Club-Zoom-Meeting-5_20_2020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AutoShape 180" descr="IMG_321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AutoShape 181" descr="IMG_321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AutoShape 182" descr="IMG_020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AutoShape 183" descr="IMG_020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AutoShape 184" descr="IMG_020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AutoShape 185" descr="IMG_0203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AutoShape 186" descr="Overnigh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AutoShape 187" descr="IMG_0224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AutoShape 188" descr="IMG_022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AutoShape 190" descr="IMG_0208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2" name="Picture 228" descr="Suggested COVID-19 Meeting Guidelines | Rotary District 7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60" y="304800"/>
            <a:ext cx="2026020" cy="803189"/>
          </a:xfrm>
          <a:prstGeom prst="rect">
            <a:avLst/>
          </a:prstGeom>
          <a:solidFill>
            <a:srgbClr val="003399"/>
          </a:solidFill>
          <a:ln w="57150">
            <a:solidFill>
              <a:schemeClr val="tx1"/>
            </a:solidFill>
          </a:ln>
        </p:spPr>
      </p:pic>
      <p:pic>
        <p:nvPicPr>
          <p:cNvPr id="1254" name="Picture 230" descr="Rotary District 7210 (@Rotary_7210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60" y="304800"/>
            <a:ext cx="3006514" cy="29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cxnSp>
        <p:nvCxnSpPr>
          <p:cNvPr id="224" name="Straight Connector 223"/>
          <p:cNvCxnSpPr/>
          <p:nvPr/>
        </p:nvCxnSpPr>
        <p:spPr>
          <a:xfrm>
            <a:off x="1021492" y="3262184"/>
            <a:ext cx="2982097" cy="329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1021492" y="3262184"/>
            <a:ext cx="2973482" cy="1"/>
          </a:xfrm>
          <a:prstGeom prst="line">
            <a:avLst/>
          </a:prstGeom>
          <a:ln w="76200">
            <a:solidFill>
              <a:srgbClr val="00339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otary District 7210 : RadioRot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33" y="2580503"/>
            <a:ext cx="2879724" cy="2324101"/>
          </a:xfrm>
          <a:prstGeom prst="rect">
            <a:avLst/>
          </a:prstGeom>
          <a:noFill/>
          <a:ln w="57150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" name="TextBox 229"/>
          <p:cNvSpPr txBox="1"/>
          <p:nvPr/>
        </p:nvSpPr>
        <p:spPr>
          <a:xfrm>
            <a:off x="6853881" y="2405449"/>
            <a:ext cx="4324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Rotary International</a:t>
            </a:r>
          </a:p>
          <a:p>
            <a:endParaRPr lang="en-US" dirty="0"/>
          </a:p>
          <a:p>
            <a:r>
              <a:rPr lang="en-US" dirty="0"/>
              <a:t>District Governor </a:t>
            </a:r>
          </a:p>
          <a:p>
            <a:r>
              <a:rPr lang="en-US" sz="2800" b="1" dirty="0"/>
              <a:t>Tony </a:t>
            </a:r>
            <a:r>
              <a:rPr lang="en-US" sz="2800" b="1" dirty="0" err="1"/>
              <a:t>Marmo</a:t>
            </a:r>
            <a:endParaRPr lang="en-US" sz="2800" b="1" dirty="0"/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188" y="3975109"/>
            <a:ext cx="1962150" cy="2324100"/>
          </a:xfrm>
          <a:prstGeom prst="rect">
            <a:avLst/>
          </a:prstGeom>
        </p:spPr>
      </p:pic>
      <p:pic>
        <p:nvPicPr>
          <p:cNvPr id="1027" name="Picture 3" descr="IMG_02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G_02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IMG_02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IMG_25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IMG_258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IMG_259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IMG_259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 descr="IMG_256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IMG_257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85" descr="IMG_244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IMG_2468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 descr="IMG_252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IMG_241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 descr="IMG_241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IMG_2413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91" descr="IMG_2415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IMG_2416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 descr="IMG_2418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IMG_2419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IMG_2424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IMG_2429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Picture 97" descr="IMG_2833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IMG_2836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99" descr="IMG_2827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IMG_2831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Picture 101" descr="IMG_2818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IMG_2812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103" descr="IMG_2816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Liberty-Rotary-Club-Zoom-Meeting-5_20_2020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105" descr="IMG_3214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IMG_3218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" name="Picture 107" descr="IMG_0206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IMG_0204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109" descr="IMG_0205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IMG_0203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" name="Picture 111" descr="Overnight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IMG_0224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Picture 113" descr="IMG_0225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19 District Conference | Rotary District 7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8" y="1637992"/>
            <a:ext cx="2495658" cy="29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4363" y="1637992"/>
            <a:ext cx="6677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CLUB HISTORY</a:t>
            </a:r>
          </a:p>
          <a:p>
            <a:endParaRPr lang="en-US" sz="4400" dirty="0"/>
          </a:p>
          <a:p>
            <a:r>
              <a:rPr lang="en-US" sz="2800" b="1" dirty="0"/>
              <a:t>(Utilize a club historian or a Board member)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sp>
        <p:nvSpPr>
          <p:cNvPr id="3" name="AutoShape 4" descr="Foundation Grants Committ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CLUB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(Club Service Chair) </a:t>
            </a:r>
          </a:p>
        </p:txBody>
      </p:sp>
      <p:pic>
        <p:nvPicPr>
          <p:cNvPr id="4098" name="Picture 2" descr="Hudson Valley Ribfest – Food Vendors – Photography, Images and Camer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8" y="1219150"/>
            <a:ext cx="5943600" cy="33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udson Valley RibFest | Ulster County Aliv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6" y="1262429"/>
            <a:ext cx="1912122" cy="9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8FE7D-2CC0-4705-BB76-8B66950152AD}"/>
              </a:ext>
            </a:extLst>
          </p:cNvPr>
          <p:cNvSpPr txBox="1"/>
          <p:nvPr/>
        </p:nvSpPr>
        <p:spPr>
          <a:xfrm>
            <a:off x="1166648" y="5318234"/>
            <a:ext cx="46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(use a picture of a club service project)</a:t>
            </a:r>
          </a:p>
        </p:txBody>
      </p:sp>
    </p:spTree>
    <p:extLst>
      <p:ext uri="{BB962C8B-B14F-4D97-AF65-F5344CB8AC3E}">
        <p14:creationId xmlns:p14="http://schemas.microsoft.com/office/powerpoint/2010/main" val="124414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76" y="0"/>
            <a:ext cx="972112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Community service Projects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2017" y="2541601"/>
            <a:ext cx="3657600" cy="20912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Sample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pic>
        <p:nvPicPr>
          <p:cNvPr id="5122" name="Picture 2" descr="Man charged with DWI after car crashes into restaurant - Mid Hudson New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82" y="239661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ighland, NY Rotary Club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881" y="0"/>
            <a:ext cx="8378353" cy="1371600"/>
          </a:xfrm>
        </p:spPr>
        <p:txBody>
          <a:bodyPr>
            <a:normAutofit/>
          </a:bodyPr>
          <a:lstStyle/>
          <a:p>
            <a:r>
              <a:rPr lang="en-US" sz="3600" dirty="0"/>
              <a:t>COMMUNITY SERVICE PROJECTS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1140" y="2415744"/>
            <a:ext cx="4703335" cy="2091267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Sample Project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Club Member to speak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880" y="1849364"/>
            <a:ext cx="4261743" cy="3192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108" y="1849364"/>
            <a:ext cx="1462184" cy="7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9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729" y="-146221"/>
            <a:ext cx="9630504" cy="1371600"/>
          </a:xfrm>
        </p:spPr>
        <p:txBody>
          <a:bodyPr>
            <a:normAutofit/>
          </a:bodyPr>
          <a:lstStyle/>
          <a:p>
            <a:r>
              <a:rPr lang="en-US" sz="3200" dirty="0"/>
              <a:t>COMMUNITY SERVICE PROJECTS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380" y="2069756"/>
            <a:ext cx="4365582" cy="209126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Sample Project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Club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11114"/>
            <a:ext cx="1198743" cy="1198743"/>
          </a:xfrm>
          <a:prstGeom prst="rect">
            <a:avLst/>
          </a:prstGeom>
        </p:spPr>
      </p:pic>
      <p:pic>
        <p:nvPicPr>
          <p:cNvPr id="9218" name="Picture 2" descr="http://timeshudsonvalley.com/uploads/original/20201007-171209-Rotary%20pix%2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84" y="1625130"/>
            <a:ext cx="5943600" cy="39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357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17908</TotalTime>
  <Words>395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 Black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CLUB SERVICE</vt:lpstr>
      <vt:lpstr>Community service Projects</vt:lpstr>
      <vt:lpstr>COMMUNITY SERVICE PROJECTS</vt:lpstr>
      <vt:lpstr>COMMUNITY SERVICE PROJECTS</vt:lpstr>
      <vt:lpstr>Community service Projects</vt:lpstr>
      <vt:lpstr>INTERNATIONAL SERVICE PROJECTS</vt:lpstr>
      <vt:lpstr>Any Stand Out Club Members  </vt:lpstr>
      <vt:lpstr>PowerPoint Presentation</vt:lpstr>
      <vt:lpstr>PowerPoint Presentation</vt:lpstr>
      <vt:lpstr>TESTIMONIALS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Verity</dc:creator>
  <cp:lastModifiedBy>Larry Palant</cp:lastModifiedBy>
  <cp:revision>112</cp:revision>
  <cp:lastPrinted>2021-03-16T03:17:17Z</cp:lastPrinted>
  <dcterms:created xsi:type="dcterms:W3CDTF">2020-07-29T03:06:36Z</dcterms:created>
  <dcterms:modified xsi:type="dcterms:W3CDTF">2021-03-23T23:59:22Z</dcterms:modified>
</cp:coreProperties>
</file>