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FDD"/>
          </a:solidFill>
        </a:fill>
      </a:tcStyle>
    </a:wholeTbl>
    <a:band2H>
      <a:tcTxStyle/>
      <a:tcStyle>
        <a:tcBdr/>
        <a:fill>
          <a:solidFill>
            <a:srgbClr val="EEF0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D1D0"/>
          </a:solidFill>
        </a:fill>
      </a:tcStyle>
    </a:wholeTbl>
    <a:band2H>
      <a:tcTxStyle/>
      <a:tcStyle>
        <a:tcBdr/>
        <a:fill>
          <a:solidFill>
            <a:srgbClr val="EBE9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6CECD"/>
          </a:solidFill>
        </a:fill>
      </a:tcStyle>
    </a:wholeTbl>
    <a:band2H>
      <a:tcTxStyle/>
      <a:tcStyle>
        <a:tcBdr/>
        <a:fill>
          <a:solidFill>
            <a:srgbClr val="EBE8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2929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292934"/>
      </a:tcTxStyle>
      <a:tcStyle>
        <a:tcBdr>
          <a:left>
            <a:ln w="12700" cap="flat">
              <a:noFill/>
              <a:miter lim="400000"/>
            </a:ln>
          </a:left>
          <a:right>
            <a:ln w="12700" cap="flat">
              <a:noFill/>
              <a:miter lim="400000"/>
            </a:ln>
          </a:right>
          <a:top>
            <a:ln w="50800" cap="flat">
              <a:solidFill>
                <a:srgbClr val="292934"/>
              </a:solidFill>
              <a:prstDash val="solid"/>
              <a:round/>
            </a:ln>
          </a:top>
          <a:bottom>
            <a:ln w="25400" cap="flat">
              <a:solidFill>
                <a:srgbClr val="292934"/>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292934"/>
              </a:solidFill>
              <a:prstDash val="solid"/>
              <a:round/>
            </a:ln>
          </a:top>
          <a:bottom>
            <a:ln w="25400" cap="flat">
              <a:solidFill>
                <a:srgbClr val="292934"/>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CBCC"/>
          </a:solidFill>
        </a:fill>
      </a:tcStyle>
    </a:wholeTbl>
    <a:band2H>
      <a:tcTxStyle/>
      <a:tcStyle>
        <a:tcBdr/>
        <a:fill>
          <a:solidFill>
            <a:srgbClr val="E7E7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92934"/>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92934"/>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92934"/>
          </a:solidFill>
        </a:fill>
      </a:tcStyle>
    </a:firstRow>
  </a:tblStyle>
  <a:tblStyle styleId="{2708684C-4D16-4618-839F-0558EEFCDFE6}" styleName="">
    <a:tblBg/>
    <a:wholeTbl>
      <a:tcTxStyle b="off" i="off">
        <a:font>
          <a:latin typeface="Arial"/>
          <a:ea typeface="Arial"/>
          <a:cs typeface="Arial"/>
        </a:font>
        <a:srgbClr val="292934"/>
      </a:tcTxStyle>
      <a:tcStyle>
        <a:tcBdr>
          <a:left>
            <a:ln w="12700" cap="flat">
              <a:solidFill>
                <a:srgbClr val="292934"/>
              </a:solidFill>
              <a:prstDash val="solid"/>
              <a:round/>
            </a:ln>
          </a:left>
          <a:right>
            <a:ln w="12700" cap="flat">
              <a:solidFill>
                <a:srgbClr val="292934"/>
              </a:solidFill>
              <a:prstDash val="solid"/>
              <a:round/>
            </a:ln>
          </a:right>
          <a:top>
            <a:ln w="12700" cap="flat">
              <a:solidFill>
                <a:srgbClr val="292934"/>
              </a:solidFill>
              <a:prstDash val="solid"/>
              <a:round/>
            </a:ln>
          </a:top>
          <a:bottom>
            <a:ln w="12700" cap="flat">
              <a:solidFill>
                <a:srgbClr val="292934"/>
              </a:solidFill>
              <a:prstDash val="solid"/>
              <a:round/>
            </a:ln>
          </a:bottom>
          <a:insideH>
            <a:ln w="12700" cap="flat">
              <a:solidFill>
                <a:srgbClr val="292934"/>
              </a:solidFill>
              <a:prstDash val="solid"/>
              <a:round/>
            </a:ln>
          </a:insideH>
          <a:insideV>
            <a:ln w="12700" cap="flat">
              <a:solidFill>
                <a:srgbClr val="292934"/>
              </a:solidFill>
              <a:prstDash val="solid"/>
              <a:round/>
            </a:ln>
          </a:insideV>
        </a:tcBdr>
        <a:fill>
          <a:solidFill>
            <a:srgbClr val="292934">
              <a:alpha val="20000"/>
            </a:srgbClr>
          </a:solidFill>
        </a:fill>
      </a:tcStyle>
    </a:wholeTbl>
    <a:band2H>
      <a:tcTxStyle/>
      <a:tcStyle>
        <a:tcBdr/>
        <a:fill>
          <a:solidFill>
            <a:srgbClr val="FFFFFF"/>
          </a:solidFill>
        </a:fill>
      </a:tcStyle>
    </a:band2H>
    <a:firstCol>
      <a:tcTxStyle b="on" i="off">
        <a:font>
          <a:latin typeface="Arial"/>
          <a:ea typeface="Arial"/>
          <a:cs typeface="Arial"/>
        </a:font>
        <a:srgbClr val="292934"/>
      </a:tcTxStyle>
      <a:tcStyle>
        <a:tcBdr>
          <a:left>
            <a:ln w="12700" cap="flat">
              <a:solidFill>
                <a:srgbClr val="292934"/>
              </a:solidFill>
              <a:prstDash val="solid"/>
              <a:round/>
            </a:ln>
          </a:left>
          <a:right>
            <a:ln w="12700" cap="flat">
              <a:solidFill>
                <a:srgbClr val="292934"/>
              </a:solidFill>
              <a:prstDash val="solid"/>
              <a:round/>
            </a:ln>
          </a:right>
          <a:top>
            <a:ln w="12700" cap="flat">
              <a:solidFill>
                <a:srgbClr val="292934"/>
              </a:solidFill>
              <a:prstDash val="solid"/>
              <a:round/>
            </a:ln>
          </a:top>
          <a:bottom>
            <a:ln w="12700" cap="flat">
              <a:solidFill>
                <a:srgbClr val="292934"/>
              </a:solidFill>
              <a:prstDash val="solid"/>
              <a:round/>
            </a:ln>
          </a:bottom>
          <a:insideH>
            <a:ln w="12700" cap="flat">
              <a:solidFill>
                <a:srgbClr val="292934"/>
              </a:solidFill>
              <a:prstDash val="solid"/>
              <a:round/>
            </a:ln>
          </a:insideH>
          <a:insideV>
            <a:ln w="12700" cap="flat">
              <a:solidFill>
                <a:srgbClr val="292934"/>
              </a:solidFill>
              <a:prstDash val="solid"/>
              <a:round/>
            </a:ln>
          </a:insideV>
        </a:tcBdr>
        <a:fill>
          <a:solidFill>
            <a:srgbClr val="292934">
              <a:alpha val="20000"/>
            </a:srgbClr>
          </a:solidFill>
        </a:fill>
      </a:tcStyle>
    </a:firstCol>
    <a:lastRow>
      <a:tcTxStyle b="on" i="off">
        <a:font>
          <a:latin typeface="Arial"/>
          <a:ea typeface="Arial"/>
          <a:cs typeface="Arial"/>
        </a:font>
        <a:srgbClr val="292934"/>
      </a:tcTxStyle>
      <a:tcStyle>
        <a:tcBdr>
          <a:left>
            <a:ln w="12700" cap="flat">
              <a:solidFill>
                <a:srgbClr val="292934"/>
              </a:solidFill>
              <a:prstDash val="solid"/>
              <a:round/>
            </a:ln>
          </a:left>
          <a:right>
            <a:ln w="12700" cap="flat">
              <a:solidFill>
                <a:srgbClr val="292934"/>
              </a:solidFill>
              <a:prstDash val="solid"/>
              <a:round/>
            </a:ln>
          </a:right>
          <a:top>
            <a:ln w="50800" cap="flat">
              <a:solidFill>
                <a:srgbClr val="292934"/>
              </a:solidFill>
              <a:prstDash val="solid"/>
              <a:round/>
            </a:ln>
          </a:top>
          <a:bottom>
            <a:ln w="12700" cap="flat">
              <a:solidFill>
                <a:srgbClr val="292934"/>
              </a:solidFill>
              <a:prstDash val="solid"/>
              <a:round/>
            </a:ln>
          </a:bottom>
          <a:insideH>
            <a:ln w="12700" cap="flat">
              <a:solidFill>
                <a:srgbClr val="292934"/>
              </a:solidFill>
              <a:prstDash val="solid"/>
              <a:round/>
            </a:ln>
          </a:insideH>
          <a:insideV>
            <a:ln w="12700" cap="flat">
              <a:solidFill>
                <a:srgbClr val="292934"/>
              </a:solidFill>
              <a:prstDash val="solid"/>
              <a:round/>
            </a:ln>
          </a:insideV>
        </a:tcBdr>
        <a:fill>
          <a:noFill/>
        </a:fill>
      </a:tcStyle>
    </a:lastRow>
    <a:firstRow>
      <a:tcTxStyle b="on" i="off">
        <a:font>
          <a:latin typeface="Arial"/>
          <a:ea typeface="Arial"/>
          <a:cs typeface="Arial"/>
        </a:font>
        <a:srgbClr val="292934"/>
      </a:tcTxStyle>
      <a:tcStyle>
        <a:tcBdr>
          <a:left>
            <a:ln w="12700" cap="flat">
              <a:solidFill>
                <a:srgbClr val="292934"/>
              </a:solidFill>
              <a:prstDash val="solid"/>
              <a:round/>
            </a:ln>
          </a:left>
          <a:right>
            <a:ln w="12700" cap="flat">
              <a:solidFill>
                <a:srgbClr val="292934"/>
              </a:solidFill>
              <a:prstDash val="solid"/>
              <a:round/>
            </a:ln>
          </a:right>
          <a:top>
            <a:ln w="12700" cap="flat">
              <a:solidFill>
                <a:srgbClr val="292934"/>
              </a:solidFill>
              <a:prstDash val="solid"/>
              <a:round/>
            </a:ln>
          </a:top>
          <a:bottom>
            <a:ln w="25400" cap="flat">
              <a:solidFill>
                <a:srgbClr val="292934"/>
              </a:solidFill>
              <a:prstDash val="solid"/>
              <a:round/>
            </a:ln>
          </a:bottom>
          <a:insideH>
            <a:ln w="12700" cap="flat">
              <a:solidFill>
                <a:srgbClr val="292934"/>
              </a:solidFill>
              <a:prstDash val="solid"/>
              <a:round/>
            </a:ln>
          </a:insideH>
          <a:insideV>
            <a:ln w="12700" cap="flat">
              <a:solidFill>
                <a:srgbClr val="292934"/>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104"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Shape 115"/>
          <p:cNvSpPr>
            <a:spLocks noGrp="1" noRot="1" noChangeAspect="1"/>
          </p:cNvSpPr>
          <p:nvPr>
            <p:ph type="sldImg"/>
          </p:nvPr>
        </p:nvSpPr>
        <p:spPr>
          <a:xfrm>
            <a:off x="1143000" y="685800"/>
            <a:ext cx="4572000" cy="3429000"/>
          </a:xfrm>
          <a:prstGeom prst="rect">
            <a:avLst/>
          </a:prstGeom>
        </p:spPr>
        <p:txBody>
          <a:bodyPr/>
          <a:lstStyle/>
          <a:p>
            <a:endParaRPr/>
          </a:p>
        </p:txBody>
      </p:sp>
      <p:sp>
        <p:nvSpPr>
          <p:cNvPr id="116" name="Shape 11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289283845"/>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3" name="Title Text"/>
          <p:cNvSpPr txBox="1">
            <a:spLocks noGrp="1"/>
          </p:cNvSpPr>
          <p:nvPr>
            <p:ph type="title"/>
          </p:nvPr>
        </p:nvSpPr>
        <p:spPr>
          <a:xfrm>
            <a:off x="685800" y="1371600"/>
            <a:ext cx="7848600" cy="1927225"/>
          </a:xfrm>
          <a:prstGeom prst="rect">
            <a:avLst/>
          </a:prstGeom>
        </p:spPr>
        <p:txBody>
          <a:bodyPr anchor="b"/>
          <a:lstStyle>
            <a:lvl1pPr>
              <a:defRPr sz="5400" cap="all"/>
            </a:lvl1pPr>
          </a:lstStyle>
          <a:p>
            <a:r>
              <a:t>Title Text</a:t>
            </a:r>
          </a:p>
        </p:txBody>
      </p:sp>
      <p:sp>
        <p:nvSpPr>
          <p:cNvPr id="14" name="Body Level One…"/>
          <p:cNvSpPr txBox="1">
            <a:spLocks noGrp="1"/>
          </p:cNvSpPr>
          <p:nvPr>
            <p:ph type="body" sz="quarter" idx="1"/>
          </p:nvPr>
        </p:nvSpPr>
        <p:spPr>
          <a:xfrm>
            <a:off x="685800" y="3505200"/>
            <a:ext cx="6400800" cy="1752600"/>
          </a:xfrm>
          <a:prstGeom prst="rect">
            <a:avLst/>
          </a:prstGeom>
        </p:spPr>
        <p:txBody>
          <a:bodyPr/>
          <a:lstStyle>
            <a:lvl1pPr marL="0" indent="0">
              <a:buClrTx/>
              <a:buSzTx/>
              <a:buFontTx/>
              <a:buNone/>
              <a:defRPr>
                <a:solidFill>
                  <a:srgbClr val="57576E"/>
                </a:solidFill>
              </a:defRPr>
            </a:lvl1pPr>
            <a:lvl2pPr marL="0" indent="457200">
              <a:buClrTx/>
              <a:buSzTx/>
              <a:buFontTx/>
              <a:buNone/>
              <a:defRPr>
                <a:solidFill>
                  <a:srgbClr val="57576E"/>
                </a:solidFill>
              </a:defRPr>
            </a:lvl2pPr>
            <a:lvl3pPr marL="0" indent="914400">
              <a:buClrTx/>
              <a:buSzTx/>
              <a:buFontTx/>
              <a:buNone/>
              <a:defRPr>
                <a:solidFill>
                  <a:srgbClr val="57576E"/>
                </a:solidFill>
              </a:defRPr>
            </a:lvl3pPr>
            <a:lvl4pPr marL="0" indent="1371600">
              <a:buClrTx/>
              <a:buSzTx/>
              <a:buFontTx/>
              <a:buNone/>
              <a:defRPr>
                <a:solidFill>
                  <a:srgbClr val="57576E"/>
                </a:solidFill>
              </a:defRPr>
            </a:lvl4pPr>
            <a:lvl5pPr marL="0" indent="1828800">
              <a:buClrTx/>
              <a:buSzTx/>
              <a:buFontTx/>
              <a:buNone/>
              <a:defRPr>
                <a:solidFill>
                  <a:srgbClr val="57576E"/>
                </a:solidFill>
              </a:defRPr>
            </a:lvl5pPr>
          </a:lstStyle>
          <a:p>
            <a:r>
              <a:t>Body Level One</a:t>
            </a:r>
          </a:p>
          <a:p>
            <a:pPr lvl="1"/>
            <a:r>
              <a:t>Body Level Two</a:t>
            </a:r>
          </a:p>
          <a:p>
            <a:pPr lvl="2"/>
            <a:r>
              <a:t>Body Level Three</a:t>
            </a:r>
          </a:p>
          <a:p>
            <a:pPr lvl="3"/>
            <a:r>
              <a:t>Body Level Four</a:t>
            </a:r>
          </a:p>
          <a:p>
            <a:pPr lvl="4"/>
            <a:r>
              <a:t>Body Level Five</a:t>
            </a:r>
          </a:p>
        </p:txBody>
      </p:sp>
      <p:sp>
        <p:nvSpPr>
          <p:cNvPr id="1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6" name="Straight Connector 7"/>
          <p:cNvSpPr/>
          <p:nvPr/>
        </p:nvSpPr>
        <p:spPr>
          <a:xfrm>
            <a:off x="685799" y="3398519"/>
            <a:ext cx="7848601" cy="1590"/>
          </a:xfrm>
          <a:prstGeom prst="line">
            <a:avLst/>
          </a:prstGeom>
          <a:ln w="19050">
            <a:solidFill>
              <a:srgbClr val="D2533C"/>
            </a:solidFill>
          </a:ln>
        </p:spPr>
        <p:txBody>
          <a:bodyPr lIns="45719" rIns="45719"/>
          <a:lstStyle/>
          <a:p>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8" name="Title Text"/>
          <p:cNvSpPr txBox="1">
            <a:spLocks noGrp="1"/>
          </p:cNvSpPr>
          <p:nvPr>
            <p:ph type="title"/>
          </p:nvPr>
        </p:nvSpPr>
        <p:spPr>
          <a:prstGeom prst="rect">
            <a:avLst/>
          </a:prstGeom>
        </p:spPr>
        <p:txBody>
          <a:bodyPr/>
          <a:lstStyle/>
          <a:p>
            <a:r>
              <a:t>Title Text</a:t>
            </a:r>
          </a:p>
        </p:txBody>
      </p:sp>
      <p:sp>
        <p:nvSpPr>
          <p:cNvPr id="99"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7" name="Title Text"/>
          <p:cNvSpPr txBox="1">
            <a:spLocks noGrp="1"/>
          </p:cNvSpPr>
          <p:nvPr>
            <p:ph type="title"/>
          </p:nvPr>
        </p:nvSpPr>
        <p:spPr>
          <a:xfrm>
            <a:off x="6629400" y="609600"/>
            <a:ext cx="2057400" cy="5867400"/>
          </a:xfrm>
          <a:prstGeom prst="rect">
            <a:avLst/>
          </a:prstGeom>
        </p:spPr>
        <p:txBody>
          <a:bodyPr anchor="b"/>
          <a:lstStyle/>
          <a:p>
            <a:r>
              <a:t>Title Text</a:t>
            </a:r>
          </a:p>
        </p:txBody>
      </p:sp>
      <p:sp>
        <p:nvSpPr>
          <p:cNvPr id="108" name="Body Level One…"/>
          <p:cNvSpPr txBox="1">
            <a:spLocks noGrp="1"/>
          </p:cNvSpPr>
          <p:nvPr>
            <p:ph type="body" idx="1"/>
          </p:nvPr>
        </p:nvSpPr>
        <p:spPr>
          <a:xfrm>
            <a:off x="457200" y="609600"/>
            <a:ext cx="6019800" cy="5867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Title Text"/>
          <p:cNvSpPr txBox="1">
            <a:spLocks noGrp="1"/>
          </p:cNvSpPr>
          <p:nvPr>
            <p:ph type="title"/>
          </p:nvPr>
        </p:nvSpPr>
        <p:spPr>
          <a:prstGeom prst="rect">
            <a:avLst/>
          </a:prstGeom>
        </p:spPr>
        <p:txBody>
          <a:bodyPr/>
          <a:lstStyle/>
          <a:p>
            <a:r>
              <a:t>Title Text</a:t>
            </a:r>
          </a:p>
        </p:txBody>
      </p:sp>
      <p:sp>
        <p:nvSpPr>
          <p:cNvPr id="24"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bg>
      <p:bgPr>
        <a:solidFill>
          <a:srgbClr val="D2533C"/>
        </a:solidFill>
        <a:effectLst/>
      </p:bgPr>
    </p:bg>
    <p:spTree>
      <p:nvGrpSpPr>
        <p:cNvPr id="1" name=""/>
        <p:cNvGrpSpPr/>
        <p:nvPr/>
      </p:nvGrpSpPr>
      <p:grpSpPr>
        <a:xfrm>
          <a:off x="0" y="0"/>
          <a:ext cx="0" cy="0"/>
          <a:chOff x="0" y="0"/>
          <a:chExt cx="0" cy="0"/>
        </a:xfrm>
      </p:grpSpPr>
      <p:sp>
        <p:nvSpPr>
          <p:cNvPr id="32" name="Title Text"/>
          <p:cNvSpPr txBox="1">
            <a:spLocks noGrp="1"/>
          </p:cNvSpPr>
          <p:nvPr>
            <p:ph type="title"/>
          </p:nvPr>
        </p:nvSpPr>
        <p:spPr>
          <a:xfrm>
            <a:off x="722312" y="2362200"/>
            <a:ext cx="7772401" cy="2200275"/>
          </a:xfrm>
          <a:prstGeom prst="rect">
            <a:avLst/>
          </a:prstGeom>
        </p:spPr>
        <p:txBody>
          <a:bodyPr anchor="b"/>
          <a:lstStyle>
            <a:lvl1pPr>
              <a:defRPr sz="4800" cap="all">
                <a:solidFill>
                  <a:srgbClr val="F3F2DC"/>
                </a:solidFill>
              </a:defRPr>
            </a:lvl1pPr>
          </a:lstStyle>
          <a:p>
            <a:r>
              <a:t>Title Text</a:t>
            </a:r>
          </a:p>
        </p:txBody>
      </p:sp>
      <p:sp>
        <p:nvSpPr>
          <p:cNvPr id="33" name="Body Level One…"/>
          <p:cNvSpPr txBox="1">
            <a:spLocks noGrp="1"/>
          </p:cNvSpPr>
          <p:nvPr>
            <p:ph type="body" sz="quarter" idx="1"/>
          </p:nvPr>
        </p:nvSpPr>
        <p:spPr>
          <a:xfrm>
            <a:off x="722312" y="4626864"/>
            <a:ext cx="7772401" cy="1500188"/>
          </a:xfrm>
          <a:prstGeom prst="rect">
            <a:avLst/>
          </a:prstGeom>
        </p:spPr>
        <p:txBody>
          <a:bodyPr/>
          <a:lstStyle>
            <a:lvl1pPr marL="0" indent="0">
              <a:buClrTx/>
              <a:buSzTx/>
              <a:buFontTx/>
              <a:buNone/>
              <a:defRPr>
                <a:solidFill>
                  <a:srgbClr val="F3F2DC"/>
                </a:solidFill>
              </a:defRPr>
            </a:lvl1pPr>
            <a:lvl2pPr marL="0" indent="457200">
              <a:buClrTx/>
              <a:buSzTx/>
              <a:buFontTx/>
              <a:buNone/>
              <a:defRPr>
                <a:solidFill>
                  <a:srgbClr val="F3F2DC"/>
                </a:solidFill>
              </a:defRPr>
            </a:lvl2pPr>
            <a:lvl3pPr marL="0" indent="914400">
              <a:buClrTx/>
              <a:buSzTx/>
              <a:buFontTx/>
              <a:buNone/>
              <a:defRPr>
                <a:solidFill>
                  <a:srgbClr val="F3F2DC"/>
                </a:solidFill>
              </a:defRPr>
            </a:lvl3pPr>
            <a:lvl4pPr marL="0" indent="1371600">
              <a:buClrTx/>
              <a:buSzTx/>
              <a:buFontTx/>
              <a:buNone/>
              <a:defRPr>
                <a:solidFill>
                  <a:srgbClr val="F3F2DC"/>
                </a:solidFill>
              </a:defRPr>
            </a:lvl4pPr>
            <a:lvl5pPr marL="0" indent="1828800">
              <a:buClrTx/>
              <a:buSzTx/>
              <a:buFontTx/>
              <a:buNone/>
              <a:defRPr>
                <a:solidFill>
                  <a:srgbClr val="F3F2DC"/>
                </a:solidFill>
              </a:defRPr>
            </a:lvl5pPr>
          </a:lstStyle>
          <a:p>
            <a:r>
              <a:t>Body Level One</a:t>
            </a:r>
          </a:p>
          <a:p>
            <a:pPr lvl="1"/>
            <a:r>
              <a:t>Body Level Two</a:t>
            </a:r>
          </a:p>
          <a:p>
            <a:pPr lvl="2"/>
            <a:r>
              <a:t>Body Level Three</a:t>
            </a:r>
          </a:p>
          <a:p>
            <a:pPr lvl="3"/>
            <a:r>
              <a:t>Body Level Four</a:t>
            </a:r>
          </a:p>
          <a:p>
            <a:pPr lvl="4"/>
            <a:r>
              <a:t>Body Level Five</a:t>
            </a:r>
          </a:p>
        </p:txBody>
      </p:sp>
      <p:sp>
        <p:nvSpPr>
          <p:cNvPr id="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5" name="Straight Connector 6"/>
          <p:cNvSpPr/>
          <p:nvPr/>
        </p:nvSpPr>
        <p:spPr>
          <a:xfrm>
            <a:off x="731519" y="4599431"/>
            <a:ext cx="7848601" cy="1590"/>
          </a:xfrm>
          <a:prstGeom prst="line">
            <a:avLst/>
          </a:prstGeom>
          <a:ln w="19050">
            <a:solidFill>
              <a:srgbClr val="F3F2DC"/>
            </a:solidFill>
          </a:ln>
        </p:spPr>
        <p:txBody>
          <a:bodyPr lIns="45719" rIns="45719"/>
          <a:lstStyle/>
          <a:p>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p>
            <a:r>
              <a:t>Title Text</a:t>
            </a:r>
          </a:p>
        </p:txBody>
      </p:sp>
      <p:sp>
        <p:nvSpPr>
          <p:cNvPr id="43" name="Body Level One…"/>
          <p:cNvSpPr txBox="1">
            <a:spLocks noGrp="1"/>
          </p:cNvSpPr>
          <p:nvPr>
            <p:ph type="body" sz="half" idx="1"/>
          </p:nvPr>
        </p:nvSpPr>
        <p:spPr>
          <a:xfrm>
            <a:off x="457200" y="1673351"/>
            <a:ext cx="4038600" cy="4718305"/>
          </a:xfrm>
          <a:prstGeom prst="rect">
            <a:avLst/>
          </a:prstGeom>
        </p:spPr>
        <p:txBody>
          <a:bodyPr/>
          <a:lstStyle>
            <a:lvl1pPr>
              <a:spcBef>
                <a:spcPts val="600"/>
              </a:spcBef>
              <a:defRPr sz="2800"/>
            </a:lvl1pPr>
            <a:lvl2pPr marL="487680" indent="-213360">
              <a:spcBef>
                <a:spcPts val="600"/>
              </a:spcBef>
              <a:defRPr sz="2800"/>
            </a:lvl2pPr>
            <a:lvl3pPr marL="804672" indent="-256032">
              <a:spcBef>
                <a:spcPts val="600"/>
              </a:spcBef>
              <a:defRPr sz="2800"/>
            </a:lvl3pPr>
            <a:lvl4pPr marL="1107439" indent="-284480">
              <a:spcBef>
                <a:spcPts val="600"/>
              </a:spcBef>
              <a:defRPr sz="2800"/>
            </a:lvl4pPr>
            <a:lvl5pPr marL="1264919" indent="-21336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1" name="Title Text"/>
          <p:cNvSpPr txBox="1">
            <a:spLocks noGrp="1"/>
          </p:cNvSpPr>
          <p:nvPr>
            <p:ph type="title"/>
          </p:nvPr>
        </p:nvSpPr>
        <p:spPr>
          <a:prstGeom prst="rect">
            <a:avLst/>
          </a:prstGeom>
        </p:spPr>
        <p:txBody>
          <a:bodyPr/>
          <a:lstStyle/>
          <a:p>
            <a:r>
              <a:t>Title Text</a:t>
            </a:r>
          </a:p>
        </p:txBody>
      </p:sp>
      <p:sp>
        <p:nvSpPr>
          <p:cNvPr id="52" name="Body Level One…"/>
          <p:cNvSpPr txBox="1">
            <a:spLocks noGrp="1"/>
          </p:cNvSpPr>
          <p:nvPr>
            <p:ph type="body" sz="quarter" idx="1"/>
          </p:nvPr>
        </p:nvSpPr>
        <p:spPr>
          <a:xfrm>
            <a:off x="457200" y="1676400"/>
            <a:ext cx="3931921" cy="639763"/>
          </a:xfrm>
          <a:prstGeom prst="rect">
            <a:avLst/>
          </a:prstGeom>
        </p:spPr>
        <p:txBody>
          <a:bodyPr anchor="ctr"/>
          <a:lstStyle>
            <a:lvl1pPr marL="0" indent="0" algn="ctr">
              <a:spcBef>
                <a:spcPts val="400"/>
              </a:spcBef>
              <a:buClrTx/>
              <a:buSzTx/>
              <a:buFontTx/>
              <a:buNone/>
              <a:defRPr sz="2000">
                <a:solidFill>
                  <a:srgbClr val="D2533C"/>
                </a:solidFill>
              </a:defRPr>
            </a:lvl1pPr>
            <a:lvl2pPr marL="0" indent="457200" algn="ctr">
              <a:spcBef>
                <a:spcPts val="400"/>
              </a:spcBef>
              <a:buClrTx/>
              <a:buSzTx/>
              <a:buFontTx/>
              <a:buNone/>
              <a:defRPr sz="2000">
                <a:solidFill>
                  <a:srgbClr val="D2533C"/>
                </a:solidFill>
              </a:defRPr>
            </a:lvl2pPr>
            <a:lvl3pPr marL="0" indent="914400" algn="ctr">
              <a:spcBef>
                <a:spcPts val="400"/>
              </a:spcBef>
              <a:buClrTx/>
              <a:buSzTx/>
              <a:buFontTx/>
              <a:buNone/>
              <a:defRPr sz="2000">
                <a:solidFill>
                  <a:srgbClr val="D2533C"/>
                </a:solidFill>
              </a:defRPr>
            </a:lvl3pPr>
            <a:lvl4pPr marL="0" indent="1371600" algn="ctr">
              <a:spcBef>
                <a:spcPts val="400"/>
              </a:spcBef>
              <a:buClrTx/>
              <a:buSzTx/>
              <a:buFontTx/>
              <a:buNone/>
              <a:defRPr sz="2000">
                <a:solidFill>
                  <a:srgbClr val="D2533C"/>
                </a:solidFill>
              </a:defRPr>
            </a:lvl4pPr>
            <a:lvl5pPr marL="0" indent="1828800" algn="ctr">
              <a:spcBef>
                <a:spcPts val="400"/>
              </a:spcBef>
              <a:buClrTx/>
              <a:buSzTx/>
              <a:buFontTx/>
              <a:buNone/>
              <a:defRPr sz="2000">
                <a:solidFill>
                  <a:srgbClr val="D2533C"/>
                </a:solidFill>
              </a:defRPr>
            </a:lvl5pPr>
          </a:lstStyle>
          <a:p>
            <a:r>
              <a:t>Body Level One</a:t>
            </a:r>
          </a:p>
          <a:p>
            <a:pPr lvl="1"/>
            <a:r>
              <a:t>Body Level Two</a:t>
            </a:r>
          </a:p>
          <a:p>
            <a:pPr lvl="2"/>
            <a:r>
              <a:t>Body Level Three</a:t>
            </a:r>
          </a:p>
          <a:p>
            <a:pPr lvl="3"/>
            <a:r>
              <a:t>Body Level Four</a:t>
            </a:r>
          </a:p>
          <a:p>
            <a:pPr lvl="4"/>
            <a:r>
              <a:t>Body Level Five</a:t>
            </a:r>
          </a:p>
        </p:txBody>
      </p:sp>
      <p:sp>
        <p:nvSpPr>
          <p:cNvPr id="53" name="Text Placeholder 4"/>
          <p:cNvSpPr>
            <a:spLocks noGrp="1"/>
          </p:cNvSpPr>
          <p:nvPr>
            <p:ph type="body" sz="quarter" idx="13"/>
          </p:nvPr>
        </p:nvSpPr>
        <p:spPr>
          <a:xfrm>
            <a:off x="4754879" y="1676400"/>
            <a:ext cx="3931921" cy="639763"/>
          </a:xfrm>
          <a:prstGeom prst="rect">
            <a:avLst/>
          </a:prstGeom>
        </p:spPr>
        <p:txBody>
          <a:bodyPr anchor="ctr"/>
          <a:lstStyle/>
          <a:p>
            <a:pPr marL="0" indent="0" algn="ctr">
              <a:spcBef>
                <a:spcPts val="400"/>
              </a:spcBef>
              <a:buClrTx/>
              <a:buSzTx/>
              <a:buFontTx/>
              <a:buNone/>
              <a:defRPr sz="2000">
                <a:solidFill>
                  <a:srgbClr val="D2533C"/>
                </a:solidFill>
              </a:defRPr>
            </a:pPr>
            <a:endParaRP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5" name="Straight Connector 10"/>
          <p:cNvSpPr/>
          <p:nvPr/>
        </p:nvSpPr>
        <p:spPr>
          <a:xfrm flipH="1">
            <a:off x="4571999" y="1691640"/>
            <a:ext cx="796" cy="4709160"/>
          </a:xfrm>
          <a:prstGeom prst="line">
            <a:avLst/>
          </a:prstGeom>
          <a:ln w="19050">
            <a:solidFill>
              <a:srgbClr val="D2533C"/>
            </a:solidFill>
          </a:ln>
        </p:spPr>
        <p:txBody>
          <a:bodyPr lIns="45719" rIns="45719"/>
          <a:lstStyle/>
          <a:p>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2" name="Title Text"/>
          <p:cNvSpPr txBox="1">
            <a:spLocks noGrp="1"/>
          </p:cNvSpPr>
          <p:nvPr>
            <p:ph type="title"/>
          </p:nvPr>
        </p:nvSpPr>
        <p:spPr>
          <a:prstGeom prst="rect">
            <a:avLst/>
          </a:prstGeom>
        </p:spPr>
        <p:txBody>
          <a:bodyPr/>
          <a:lstStyle/>
          <a:p>
            <a:r>
              <a:t>Title Text</a:t>
            </a:r>
          </a:p>
        </p:txBody>
      </p:sp>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7" name="Title Text"/>
          <p:cNvSpPr txBox="1">
            <a:spLocks noGrp="1"/>
          </p:cNvSpPr>
          <p:nvPr>
            <p:ph type="title"/>
          </p:nvPr>
        </p:nvSpPr>
        <p:spPr>
          <a:xfrm>
            <a:off x="457200" y="792079"/>
            <a:ext cx="2139696" cy="1261874"/>
          </a:xfrm>
          <a:prstGeom prst="rect">
            <a:avLst/>
          </a:prstGeom>
        </p:spPr>
        <p:txBody>
          <a:bodyPr anchor="b"/>
          <a:lstStyle>
            <a:lvl1pPr>
              <a:defRPr sz="2400"/>
            </a:lvl1pPr>
          </a:lstStyle>
          <a:p>
            <a:r>
              <a:t>Title Text</a:t>
            </a:r>
          </a:p>
        </p:txBody>
      </p:sp>
      <p:sp>
        <p:nvSpPr>
          <p:cNvPr id="78" name="Body Level One…"/>
          <p:cNvSpPr txBox="1">
            <a:spLocks noGrp="1"/>
          </p:cNvSpPr>
          <p:nvPr>
            <p:ph type="body" idx="1"/>
          </p:nvPr>
        </p:nvSpPr>
        <p:spPr>
          <a:xfrm>
            <a:off x="2971800" y="792079"/>
            <a:ext cx="5715000" cy="5577842"/>
          </a:xfrm>
          <a:prstGeom prst="rect">
            <a:avLst/>
          </a:prstGeom>
        </p:spPr>
        <p:txBody>
          <a:bodyPr/>
          <a:lstStyle>
            <a:lvl1pPr>
              <a:spcBef>
                <a:spcPts val="700"/>
              </a:spcBef>
              <a:defRPr sz="3200"/>
            </a:lvl1pPr>
            <a:lvl2pPr marL="483325" indent="-209005">
              <a:spcBef>
                <a:spcPts val="700"/>
              </a:spcBef>
              <a:defRPr sz="3200"/>
            </a:lvl2pPr>
            <a:lvl3pPr marL="792480" indent="-243840">
              <a:spcBef>
                <a:spcPts val="700"/>
              </a:spcBef>
              <a:defRPr sz="3200"/>
            </a:lvl3pPr>
            <a:lvl4pPr marL="1115567" indent="-292608">
              <a:spcBef>
                <a:spcPts val="700"/>
              </a:spcBef>
              <a:defRPr sz="3200"/>
            </a:lvl4pPr>
            <a:lvl5pPr marL="1271016" indent="-219456">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79" name="Text Placeholder 3"/>
          <p:cNvSpPr>
            <a:spLocks noGrp="1"/>
          </p:cNvSpPr>
          <p:nvPr>
            <p:ph type="body" sz="quarter" idx="13"/>
          </p:nvPr>
        </p:nvSpPr>
        <p:spPr>
          <a:xfrm>
            <a:off x="457201" y="2130551"/>
            <a:ext cx="2139697" cy="4243616"/>
          </a:xfrm>
          <a:prstGeom prst="rect">
            <a:avLst/>
          </a:prstGeom>
        </p:spPr>
        <p:txBody>
          <a:bodyPr/>
          <a:lstStyle/>
          <a:p>
            <a:pPr marL="0" indent="0">
              <a:spcBef>
                <a:spcPts val="300"/>
              </a:spcBef>
              <a:buClrTx/>
              <a:buSzTx/>
              <a:buFontTx/>
              <a:buNone/>
              <a:defRPr sz="1400"/>
            </a:pPr>
            <a:endParaRPr/>
          </a:p>
        </p:txBody>
      </p:sp>
      <p:sp>
        <p:nvSpPr>
          <p:cNvPr id="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1" name="Straight Connector 8"/>
          <p:cNvSpPr/>
          <p:nvPr/>
        </p:nvSpPr>
        <p:spPr>
          <a:xfrm flipH="1">
            <a:off x="2775009" y="792079"/>
            <a:ext cx="1590" cy="5577841"/>
          </a:xfrm>
          <a:prstGeom prst="line">
            <a:avLst/>
          </a:prstGeom>
          <a:ln w="19050">
            <a:solidFill>
              <a:srgbClr val="D2533C"/>
            </a:solidFill>
          </a:ln>
        </p:spPr>
        <p:txBody>
          <a:bodyPr lIns="45719" rIns="45719"/>
          <a:lstStyle/>
          <a:p>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Title Text"/>
          <p:cNvSpPr txBox="1">
            <a:spLocks noGrp="1"/>
          </p:cNvSpPr>
          <p:nvPr>
            <p:ph type="title"/>
          </p:nvPr>
        </p:nvSpPr>
        <p:spPr>
          <a:xfrm>
            <a:off x="457200" y="792480"/>
            <a:ext cx="2142681" cy="1264920"/>
          </a:xfrm>
          <a:prstGeom prst="rect">
            <a:avLst/>
          </a:prstGeom>
        </p:spPr>
        <p:txBody>
          <a:bodyPr anchor="b"/>
          <a:lstStyle>
            <a:lvl1pPr>
              <a:defRPr sz="2400"/>
            </a:lvl1pPr>
          </a:lstStyle>
          <a:p>
            <a:r>
              <a:t>Title Text</a:t>
            </a:r>
          </a:p>
        </p:txBody>
      </p:sp>
      <p:sp>
        <p:nvSpPr>
          <p:cNvPr id="89" name="Picture Placeholder 2"/>
          <p:cNvSpPr>
            <a:spLocks noGrp="1"/>
          </p:cNvSpPr>
          <p:nvPr>
            <p:ph type="pic" idx="13"/>
          </p:nvPr>
        </p:nvSpPr>
        <p:spPr>
          <a:xfrm>
            <a:off x="2858610" y="838200"/>
            <a:ext cx="5904390" cy="5500458"/>
          </a:xfrm>
          <a:prstGeom prst="rect">
            <a:avLst/>
          </a:prstGeom>
          <a:ln w="76200">
            <a:solidFill>
              <a:srgbClr val="FFFFFF"/>
            </a:solidFill>
            <a:miter lim="800000"/>
          </a:ln>
          <a:effectLst>
            <a:outerShdw blurRad="50800" dist="12700" dir="5400000" rotWithShape="0">
              <a:srgbClr val="000000">
                <a:alpha val="58999"/>
              </a:srgbClr>
            </a:outerShdw>
          </a:effectLst>
        </p:spPr>
        <p:txBody>
          <a:bodyPr lIns="91439" rIns="91439">
            <a:noAutofit/>
          </a:bodyPr>
          <a:lstStyle/>
          <a:p>
            <a:endParaRPr/>
          </a:p>
        </p:txBody>
      </p:sp>
      <p:sp>
        <p:nvSpPr>
          <p:cNvPr id="90" name="Body Level One…"/>
          <p:cNvSpPr txBox="1">
            <a:spLocks noGrp="1"/>
          </p:cNvSpPr>
          <p:nvPr>
            <p:ph type="body" sz="quarter" idx="1"/>
          </p:nvPr>
        </p:nvSpPr>
        <p:spPr>
          <a:xfrm>
            <a:off x="457200" y="2133600"/>
            <a:ext cx="2139696" cy="4242816"/>
          </a:xfrm>
          <a:prstGeom prst="rect">
            <a:avLst/>
          </a:prstGeom>
        </p:spPr>
        <p:txBody>
          <a:bodyPr/>
          <a:lstStyle>
            <a:lvl1pPr marL="0" indent="0">
              <a:spcBef>
                <a:spcPts val="300"/>
              </a:spcBef>
              <a:buClrTx/>
              <a:buSzTx/>
              <a:buFontTx/>
              <a:buNone/>
              <a:defRPr sz="1400"/>
            </a:lvl1pPr>
            <a:lvl2pPr marL="0" indent="457200">
              <a:spcBef>
                <a:spcPts val="300"/>
              </a:spcBef>
              <a:buClrTx/>
              <a:buSzTx/>
              <a:buFontTx/>
              <a:buNone/>
              <a:defRPr sz="1400"/>
            </a:lvl2pPr>
            <a:lvl3pPr marL="0" indent="914400">
              <a:spcBef>
                <a:spcPts val="300"/>
              </a:spcBef>
              <a:buClrTx/>
              <a:buSzTx/>
              <a:buFontTx/>
              <a:buNone/>
              <a:defRPr sz="1400"/>
            </a:lvl3pPr>
            <a:lvl4pPr marL="0" indent="1371600">
              <a:spcBef>
                <a:spcPts val="300"/>
              </a:spcBef>
              <a:buClrTx/>
              <a:buSzTx/>
              <a:buFontTx/>
              <a:buNone/>
              <a:defRPr sz="1400"/>
            </a:lvl4pPr>
            <a:lvl5pPr marL="0" indent="1828800">
              <a:spcBef>
                <a:spcPts val="300"/>
              </a:spcBef>
              <a:buClrTx/>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9"/>
          <p:cNvSpPr/>
          <p:nvPr/>
        </p:nvSpPr>
        <p:spPr>
          <a:xfrm>
            <a:off x="0" y="220785"/>
            <a:ext cx="9144000" cy="228601"/>
          </a:xfrm>
          <a:prstGeom prst="rect">
            <a:avLst/>
          </a:prstGeom>
          <a:solidFill>
            <a:srgbClr val="FFFFFF"/>
          </a:solidFill>
          <a:ln w="12700">
            <a:miter lim="400000"/>
          </a:ln>
        </p:spPr>
        <p:txBody>
          <a:bodyPr lIns="45719" rIns="45719" anchor="ctr"/>
          <a:lstStyle/>
          <a:p>
            <a:pPr algn="ctr">
              <a:defRPr>
                <a:solidFill>
                  <a:srgbClr val="FFFFFF"/>
                </a:solidFill>
              </a:defRPr>
            </a:pPr>
            <a:endParaRPr/>
          </a:p>
        </p:txBody>
      </p:sp>
      <p:sp>
        <p:nvSpPr>
          <p:cNvPr id="3" name="Rectangle 6"/>
          <p:cNvSpPr/>
          <p:nvPr/>
        </p:nvSpPr>
        <p:spPr>
          <a:xfrm>
            <a:off x="0" y="-1"/>
            <a:ext cx="9144000" cy="365762"/>
          </a:xfrm>
          <a:prstGeom prst="rect">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4" name="Title Text"/>
          <p:cNvSpPr txBox="1">
            <a:spLocks noGrp="1"/>
          </p:cNvSpPr>
          <p:nvPr>
            <p:ph type="title"/>
          </p:nvPr>
        </p:nvSpPr>
        <p:spPr>
          <a:xfrm>
            <a:off x="457200" y="533400"/>
            <a:ext cx="8229600" cy="990600"/>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normAutofit/>
          </a:bodyPr>
          <a:lstStyle/>
          <a:p>
            <a:r>
              <a:t>Title Text</a:t>
            </a:r>
          </a:p>
        </p:txBody>
      </p:sp>
      <p:sp>
        <p:nvSpPr>
          <p:cNvPr id="5" name="Body Level One…"/>
          <p:cNvSpPr txBox="1">
            <a:spLocks noGrp="1"/>
          </p:cNvSpPr>
          <p:nvPr>
            <p:ph type="body" idx="1"/>
          </p:nvPr>
        </p:nvSpPr>
        <p:spPr>
          <a:xfrm>
            <a:off x="457200" y="1600200"/>
            <a:ext cx="8229600" cy="4876800"/>
          </a:xfrm>
          <a:prstGeom prst="rect">
            <a:avLst/>
          </a:prstGeom>
          <a:ln w="12700">
            <a:miter lim="400000"/>
          </a:ln>
          <a:extLst>
            <a:ext uri="{C572A759-6A51-4108-AA02-DFA0A04FC94B}">
              <ma14:wrappingTextBoxFlag xmlns:ma14="http://schemas.microsoft.com/office/mac/drawingml/2011/main"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6" name="Slide Number"/>
          <p:cNvSpPr txBox="1">
            <a:spLocks noGrp="1"/>
          </p:cNvSpPr>
          <p:nvPr>
            <p:ph type="sldNum" sz="quarter" idx="2"/>
          </p:nvPr>
        </p:nvSpPr>
        <p:spPr>
          <a:xfrm>
            <a:off x="7620000" y="38468"/>
            <a:ext cx="301908" cy="288824"/>
          </a:xfrm>
          <a:prstGeom prst="rect">
            <a:avLst/>
          </a:prstGeom>
          <a:ln w="12700">
            <a:miter lim="400000"/>
          </a:ln>
        </p:spPr>
        <p:txBody>
          <a:bodyPr wrap="none" lIns="45719" rIns="45719" anchor="ctr">
            <a:spAutoFit/>
          </a:bodyPr>
          <a:lstStyle>
            <a:lvl1pPr>
              <a:defRPr sz="1400" b="1">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4000" b="0" i="0" u="none" strike="noStrike" cap="none" spc="-100" baseline="0">
          <a:ln>
            <a:noFill/>
          </a:ln>
          <a:solidFill>
            <a:srgbClr val="D2533C"/>
          </a:solidFill>
          <a:uFillTx/>
          <a:latin typeface="Arial"/>
          <a:ea typeface="Arial"/>
          <a:cs typeface="Arial"/>
          <a:sym typeface="Arial"/>
        </a:defRPr>
      </a:lvl9pPr>
    </p:titleStyle>
    <p:bodyStyle>
      <a:lvl1pPr marL="182879" marR="0" indent="-182879" algn="l" defTabSz="914400" rtl="0" latinLnBrk="0">
        <a:lnSpc>
          <a:spcPct val="100000"/>
        </a:lnSpc>
        <a:spcBef>
          <a:spcPts val="500"/>
        </a:spcBef>
        <a:spcAft>
          <a:spcPts val="0"/>
        </a:spcAft>
        <a:buClr>
          <a:schemeClr val="accent1"/>
        </a:buClr>
        <a:buSzPct val="85000"/>
        <a:buFont typeface="Arial"/>
        <a:buChar char="•"/>
        <a:tabLst/>
        <a:defRPr sz="2400" b="0" i="0" u="none" strike="noStrike" cap="none" spc="0" baseline="0">
          <a:ln>
            <a:noFill/>
          </a:ln>
          <a:solidFill>
            <a:srgbClr val="292934"/>
          </a:solidFill>
          <a:uFillTx/>
          <a:latin typeface="Arial"/>
          <a:ea typeface="Arial"/>
          <a:cs typeface="Arial"/>
          <a:sym typeface="Arial"/>
        </a:defRPr>
      </a:lvl1pPr>
      <a:lvl2pPr marL="493775" marR="0" indent="-219455" algn="l" defTabSz="914400" rtl="0" latinLnBrk="0">
        <a:lnSpc>
          <a:spcPct val="100000"/>
        </a:lnSpc>
        <a:spcBef>
          <a:spcPts val="500"/>
        </a:spcBef>
        <a:spcAft>
          <a:spcPts val="0"/>
        </a:spcAft>
        <a:buClr>
          <a:schemeClr val="accent1"/>
        </a:buClr>
        <a:buSzPct val="85000"/>
        <a:buFont typeface="Arial"/>
        <a:buChar char="•"/>
        <a:tabLst/>
        <a:defRPr sz="2400" b="0" i="0" u="none" strike="noStrike" cap="none" spc="0" baseline="0">
          <a:ln>
            <a:noFill/>
          </a:ln>
          <a:solidFill>
            <a:srgbClr val="292934"/>
          </a:solidFill>
          <a:uFillTx/>
          <a:latin typeface="Arial"/>
          <a:ea typeface="Arial"/>
          <a:cs typeface="Arial"/>
          <a:sym typeface="Arial"/>
        </a:defRPr>
      </a:lvl2pPr>
      <a:lvl3pPr marL="792479" marR="0" indent="-243840" algn="l" defTabSz="914400" rtl="0" latinLnBrk="0">
        <a:lnSpc>
          <a:spcPct val="100000"/>
        </a:lnSpc>
        <a:spcBef>
          <a:spcPts val="500"/>
        </a:spcBef>
        <a:spcAft>
          <a:spcPts val="0"/>
        </a:spcAft>
        <a:buClr>
          <a:schemeClr val="accent1"/>
        </a:buClr>
        <a:buSzPct val="90000"/>
        <a:buFont typeface="Arial"/>
        <a:buChar char="•"/>
        <a:tabLst/>
        <a:defRPr sz="2400" b="0" i="0" u="none" strike="noStrike" cap="none" spc="0" baseline="0">
          <a:ln>
            <a:noFill/>
          </a:ln>
          <a:solidFill>
            <a:srgbClr val="292934"/>
          </a:solidFill>
          <a:uFillTx/>
          <a:latin typeface="Arial"/>
          <a:ea typeface="Arial"/>
          <a:cs typeface="Arial"/>
          <a:sym typeface="Arial"/>
        </a:defRPr>
      </a:lvl3pPr>
      <a:lvl4pPr marL="1097279" marR="0" indent="-274319"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4pPr>
      <a:lvl5pPr marL="1286691" marR="0" indent="-235131"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5pPr>
      <a:lvl6pPr marL="1526344" marR="0" indent="-337624"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6pPr>
      <a:lvl7pPr marL="1709224" marR="0" indent="-337624"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7pPr>
      <a:lvl8pPr marL="1892104" marR="0" indent="-337624"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8pPr>
      <a:lvl9pPr marL="2074984" marR="0" indent="-337624" algn="l" defTabSz="914400" rtl="0" latinLnBrk="0">
        <a:lnSpc>
          <a:spcPct val="100000"/>
        </a:lnSpc>
        <a:spcBef>
          <a:spcPts val="500"/>
        </a:spcBef>
        <a:spcAft>
          <a:spcPts val="0"/>
        </a:spcAft>
        <a:buClr>
          <a:schemeClr val="accent1"/>
        </a:buClr>
        <a:buSzPct val="100000"/>
        <a:buFont typeface="Arial"/>
        <a:buChar char="•"/>
        <a:tabLst/>
        <a:defRPr sz="2400" b="0" i="0" u="none" strike="noStrike" cap="none" spc="0" baseline="0">
          <a:ln>
            <a:noFill/>
          </a:ln>
          <a:solidFill>
            <a:srgbClr val="292934"/>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1pPr>
      <a:lvl2pPr marL="0" marR="0" indent="4572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2pPr>
      <a:lvl3pPr marL="0" marR="0" indent="9144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3pPr>
      <a:lvl4pPr marL="0" marR="0" indent="13716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4pPr>
      <a:lvl5pPr marL="0" marR="0" indent="18288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5pPr>
      <a:lvl6pPr marL="0" marR="0" indent="22860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6pPr>
      <a:lvl7pPr marL="0" marR="0" indent="27432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7pPr>
      <a:lvl8pPr marL="0" marR="0" indent="32004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8pPr>
      <a:lvl9pPr marL="0" marR="0" indent="3657600" algn="l" defTabSz="914400" rtl="0" latinLnBrk="0">
        <a:lnSpc>
          <a:spcPct val="100000"/>
        </a:lnSpc>
        <a:spcBef>
          <a:spcPts val="0"/>
        </a:spcBef>
        <a:spcAft>
          <a:spcPts val="0"/>
        </a:spcAft>
        <a:buClrTx/>
        <a:buSzTx/>
        <a:buFontTx/>
        <a:buNone/>
        <a:tabLst/>
        <a:defRPr sz="1400" b="1"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tmgasbarro@gmail.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itle 3"/>
          <p:cNvSpPr txBox="1">
            <a:spLocks noGrp="1"/>
          </p:cNvSpPr>
          <p:nvPr>
            <p:ph type="ctrTitle"/>
          </p:nvPr>
        </p:nvSpPr>
        <p:spPr>
          <a:prstGeom prst="rect">
            <a:avLst/>
          </a:prstGeom>
        </p:spPr>
        <p:txBody>
          <a:bodyPr/>
          <a:lstStyle/>
          <a:p>
            <a:pPr defTabSz="877823">
              <a:defRPr sz="4224" spc="-96"/>
            </a:pPr>
            <a:r>
              <a:t>District 7910 </a:t>
            </a:r>
            <a:br/>
            <a:r>
              <a:t>Youth Protection Policy (Revised)</a:t>
            </a:r>
          </a:p>
        </p:txBody>
      </p:sp>
      <p:sp>
        <p:nvSpPr>
          <p:cNvPr id="119" name="Subtitle 4"/>
          <p:cNvSpPr txBox="1">
            <a:spLocks noGrp="1"/>
          </p:cNvSpPr>
          <p:nvPr>
            <p:ph type="subTitle" sz="quarter" idx="1"/>
          </p:nvPr>
        </p:nvSpPr>
        <p:spPr>
          <a:prstGeom prst="rect">
            <a:avLst/>
          </a:prstGeom>
        </p:spPr>
        <p:txBody>
          <a:bodyPr/>
          <a:lstStyle/>
          <a:p>
            <a:pPr>
              <a:lnSpc>
                <a:spcPct val="90000"/>
              </a:lnSpc>
            </a:pPr>
            <a:r>
              <a:t>Karin M. Gaffney</a:t>
            </a:r>
          </a:p>
          <a:p>
            <a:pPr>
              <a:lnSpc>
                <a:spcPct val="90000"/>
              </a:lnSpc>
            </a:pPr>
            <a:r>
              <a:t>District Governor, 2017-2018</a:t>
            </a:r>
          </a:p>
          <a:p>
            <a:pPr>
              <a:lnSpc>
                <a:spcPct val="90000"/>
              </a:lnSpc>
            </a:pPr>
            <a:r>
              <a:t>Anthony A. Gasbarro</a:t>
            </a:r>
          </a:p>
          <a:p>
            <a:pPr>
              <a:lnSpc>
                <a:spcPct val="90000"/>
              </a:lnSpc>
            </a:pPr>
            <a:r>
              <a:t>Youth Protection Officer</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itle 1"/>
          <p:cNvSpPr txBox="1">
            <a:spLocks noGrp="1"/>
          </p:cNvSpPr>
          <p:nvPr>
            <p:ph type="title"/>
          </p:nvPr>
        </p:nvSpPr>
        <p:spPr>
          <a:prstGeom prst="rect">
            <a:avLst/>
          </a:prstGeom>
        </p:spPr>
        <p:txBody>
          <a:bodyPr/>
          <a:lstStyle/>
          <a:p>
            <a:r>
              <a:t>District 7910 Youth Protection Policy</a:t>
            </a:r>
          </a:p>
        </p:txBody>
      </p:sp>
      <p:sp>
        <p:nvSpPr>
          <p:cNvPr id="154" name="Content Placeholder 2"/>
          <p:cNvSpPr txBox="1">
            <a:spLocks noGrp="1"/>
          </p:cNvSpPr>
          <p:nvPr>
            <p:ph type="body" idx="1"/>
          </p:nvPr>
        </p:nvSpPr>
        <p:spPr>
          <a:prstGeom prst="rect">
            <a:avLst/>
          </a:prstGeom>
        </p:spPr>
        <p:txBody>
          <a:bodyPr/>
          <a:lstStyle/>
          <a:p>
            <a:pPr>
              <a:defRPr b="1"/>
            </a:pPr>
            <a:r>
              <a:t>Rotary International Reporting Guidelines</a:t>
            </a:r>
          </a:p>
          <a:p>
            <a:pPr marL="0" indent="0">
              <a:buSzTx/>
              <a:buNone/>
            </a:pPr>
            <a:endParaRPr/>
          </a:p>
          <a:p>
            <a:pPr marL="0" indent="0">
              <a:buSzTx/>
              <a:buNone/>
            </a:pPr>
            <a:r>
              <a:t>All allegations of abuse or harassment will be taken seriously and must be handled within the following guidelines.</a:t>
            </a:r>
          </a:p>
          <a:p>
            <a:pPr marL="0" indent="0">
              <a:buSzTx/>
              <a:buNone/>
            </a:pPr>
            <a:endParaRPr/>
          </a:p>
          <a:p>
            <a:pPr marL="0" indent="0">
              <a:buSzTx/>
              <a:buNone/>
              <a:defRPr b="1"/>
            </a:pPr>
            <a:r>
              <a:t>The safety and well being of young people must always be the first priority. </a:t>
            </a:r>
          </a:p>
        </p:txBody>
      </p:sp>
      <p:sp>
        <p:nvSpPr>
          <p:cNvPr id="155"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itle 1"/>
          <p:cNvSpPr txBox="1">
            <a:spLocks noGrp="1"/>
          </p:cNvSpPr>
          <p:nvPr>
            <p:ph type="title"/>
          </p:nvPr>
        </p:nvSpPr>
        <p:spPr>
          <a:prstGeom prst="rect">
            <a:avLst/>
          </a:prstGeom>
        </p:spPr>
        <p:txBody>
          <a:bodyPr/>
          <a:lstStyle/>
          <a:p>
            <a:r>
              <a:t>District 7910 Youth Protection Policy</a:t>
            </a:r>
          </a:p>
        </p:txBody>
      </p:sp>
      <p:sp>
        <p:nvSpPr>
          <p:cNvPr id="158" name="Content Placeholder 2"/>
          <p:cNvSpPr txBox="1">
            <a:spLocks noGrp="1"/>
          </p:cNvSpPr>
          <p:nvPr>
            <p:ph type="body" idx="1"/>
          </p:nvPr>
        </p:nvSpPr>
        <p:spPr>
          <a:prstGeom prst="rect">
            <a:avLst/>
          </a:prstGeom>
        </p:spPr>
        <p:txBody>
          <a:bodyPr/>
          <a:lstStyle/>
          <a:p>
            <a:pPr>
              <a:defRPr b="1"/>
            </a:pPr>
            <a:r>
              <a:t>Definitions</a:t>
            </a:r>
          </a:p>
          <a:p>
            <a:pPr>
              <a:defRPr b="1"/>
            </a:pPr>
            <a:r>
              <a:t>Sexual Abuse. </a:t>
            </a:r>
            <a:r>
              <a:rPr b="0"/>
              <a:t>Engaging in implicit or explicit sexual acts with a young person or forcing or encouraging a young person to engage in implicit or explicit sexual acts alone or with another person of any age, or of the same or opposite sex.</a:t>
            </a:r>
          </a:p>
          <a:p>
            <a:pPr>
              <a:defRPr b="1"/>
            </a:pPr>
            <a:r>
              <a:t>Sexual Harassment. </a:t>
            </a:r>
            <a:r>
              <a:rPr b="0"/>
              <a:t>Sexual advances, requests for sexual favors, or verbal or physical conduct of a sexual nature. In some cases, sexual harassment precedes sexual abuse and is used by sexual predators to desensitize or groom their victims.</a:t>
            </a:r>
          </a:p>
        </p:txBody>
      </p:sp>
      <p:sp>
        <p:nvSpPr>
          <p:cNvPr id="159" name="Slide Number Placeholder 4"/>
          <p:cNvSpPr txBox="1">
            <a:spLocks noGrp="1"/>
          </p:cNvSpPr>
          <p:nvPr>
            <p:ph type="sldNum" sz="quarter" idx="2"/>
          </p:nvPr>
        </p:nvSpPr>
        <p:spPr>
          <a:xfrm>
            <a:off x="7620000" y="38468"/>
            <a:ext cx="29209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prstGeom prst="rect">
            <a:avLst/>
          </a:prstGeom>
        </p:spPr>
        <p:txBody>
          <a:bodyPr/>
          <a:lstStyle/>
          <a:p>
            <a:r>
              <a:t>District 7910 Youth Protection Policy</a:t>
            </a:r>
          </a:p>
        </p:txBody>
      </p:sp>
      <p:sp>
        <p:nvSpPr>
          <p:cNvPr id="162" name="Content Placeholder 2"/>
          <p:cNvSpPr txBox="1">
            <a:spLocks noGrp="1"/>
          </p:cNvSpPr>
          <p:nvPr>
            <p:ph type="body" idx="1"/>
          </p:nvPr>
        </p:nvSpPr>
        <p:spPr>
          <a:prstGeom prst="rect">
            <a:avLst/>
          </a:prstGeom>
        </p:spPr>
        <p:txBody>
          <a:bodyPr/>
          <a:lstStyle/>
          <a:p>
            <a:pPr>
              <a:defRPr b="1"/>
            </a:pPr>
            <a:r>
              <a:t>Some examples of sexual harassment include:</a:t>
            </a:r>
          </a:p>
          <a:p>
            <a:r>
              <a:t>Sexual epithets, jokes, written or spoken references to sexual conduct, talking about one’s sex life in the presence of a young person, or comments about an individual’s sexual activity or prowess</a:t>
            </a:r>
          </a:p>
          <a:p>
            <a:r>
              <a:t>Verbal abuse of a sexual nature</a:t>
            </a:r>
          </a:p>
          <a:p>
            <a:r>
              <a:t>Display of sexually suggestive objects, pictures, or drawings</a:t>
            </a:r>
          </a:p>
          <a:p>
            <a:r>
              <a:t>Sexual leering or whistling, any inappropriate physical contact such as brushing or touching, obscene language or gestures, and suggestive or insulting comments</a:t>
            </a:r>
          </a:p>
        </p:txBody>
      </p:sp>
      <p:sp>
        <p:nvSpPr>
          <p:cNvPr id="163"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prstGeom prst="rect">
            <a:avLst/>
          </a:prstGeom>
        </p:spPr>
        <p:txBody>
          <a:bodyPr/>
          <a:lstStyle/>
          <a:p>
            <a:r>
              <a:t>District 7910 Youth Protection Policy</a:t>
            </a:r>
          </a:p>
        </p:txBody>
      </p:sp>
      <p:sp>
        <p:nvSpPr>
          <p:cNvPr id="166" name="Content Placeholder 2"/>
          <p:cNvSpPr txBox="1">
            <a:spLocks noGrp="1"/>
          </p:cNvSpPr>
          <p:nvPr>
            <p:ph type="body" idx="1"/>
          </p:nvPr>
        </p:nvSpPr>
        <p:spPr>
          <a:prstGeom prst="rect">
            <a:avLst/>
          </a:prstGeom>
        </p:spPr>
        <p:txBody>
          <a:bodyPr/>
          <a:lstStyle/>
          <a:p>
            <a:pPr>
              <a:defRPr b="1"/>
            </a:pPr>
            <a:r>
              <a:t>Who should determine if it is abuse or harassment?</a:t>
            </a:r>
          </a:p>
          <a:p>
            <a:endParaRPr/>
          </a:p>
          <a:p>
            <a:r>
              <a:t>Upon hearing allegations, adults should not determine whether the alleged conduct constitutes sexual abuse or sexual harassment. Instead, after ensuring the safety of the student, the adult should immediately report all allegations to the appropriate child protection or law enforcement authorities. In some countries, this reporting is required by law.</a:t>
            </a:r>
          </a:p>
        </p:txBody>
      </p:sp>
      <p:sp>
        <p:nvSpPr>
          <p:cNvPr id="167"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itle 1"/>
          <p:cNvSpPr txBox="1">
            <a:spLocks noGrp="1"/>
          </p:cNvSpPr>
          <p:nvPr>
            <p:ph type="title"/>
          </p:nvPr>
        </p:nvSpPr>
        <p:spPr>
          <a:prstGeom prst="rect">
            <a:avLst/>
          </a:prstGeom>
        </p:spPr>
        <p:txBody>
          <a:bodyPr/>
          <a:lstStyle/>
          <a:p>
            <a:r>
              <a:t>District 7910 Youth Protection Policy</a:t>
            </a:r>
          </a:p>
        </p:txBody>
      </p:sp>
      <p:sp>
        <p:nvSpPr>
          <p:cNvPr id="170" name="Content Placeholder 2"/>
          <p:cNvSpPr txBox="1">
            <a:spLocks noGrp="1"/>
          </p:cNvSpPr>
          <p:nvPr>
            <p:ph type="body" idx="1"/>
          </p:nvPr>
        </p:nvSpPr>
        <p:spPr>
          <a:prstGeom prst="rect">
            <a:avLst/>
          </a:prstGeom>
        </p:spPr>
        <p:txBody>
          <a:bodyPr/>
          <a:lstStyle/>
          <a:p>
            <a:pPr>
              <a:defRPr b="1"/>
            </a:pPr>
            <a:r>
              <a:t>Allegation Reporting Guidelines</a:t>
            </a:r>
          </a:p>
          <a:p>
            <a:r>
              <a:t>Any adult to whom a Rotary youth program participant reports an allegation of sexual abuse or harassment must follow these reporting guidelines:</a:t>
            </a:r>
          </a:p>
          <a:p>
            <a:endParaRPr/>
          </a:p>
          <a:p>
            <a:pPr>
              <a:defRPr b="1" i="1"/>
            </a:pPr>
            <a:r>
              <a:t>1. Receive the report.</a:t>
            </a:r>
          </a:p>
          <a:p>
            <a:pPr marL="457200" lvl="1" indent="-182879">
              <a:spcBef>
                <a:spcPts val="400"/>
              </a:spcBef>
              <a:defRPr sz="2000" b="1"/>
            </a:pPr>
            <a:r>
              <a:t>A. Listen attentively and stay calm. </a:t>
            </a:r>
            <a:r>
              <a:rPr b="0"/>
              <a:t>Acknowledge that it takes a lot of courage to report abuse or harassment. Be encouraging; do not express shock, horror, or disbelief.</a:t>
            </a:r>
          </a:p>
          <a:p>
            <a:pPr marL="457200" lvl="1" indent="-182879">
              <a:spcBef>
                <a:spcPts val="400"/>
              </a:spcBef>
              <a:defRPr sz="2000" b="1"/>
            </a:pPr>
            <a:r>
              <a:t>B. Assure privacy but not confidentiality. </a:t>
            </a:r>
            <a:r>
              <a:rPr b="0"/>
              <a:t>Explain that you will have to tell someone about the abuse/harassment in order to make it stop and ensure that it doesn’t happen to others.</a:t>
            </a:r>
          </a:p>
        </p:txBody>
      </p:sp>
      <p:sp>
        <p:nvSpPr>
          <p:cNvPr id="171"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itle 1"/>
          <p:cNvSpPr txBox="1">
            <a:spLocks noGrp="1"/>
          </p:cNvSpPr>
          <p:nvPr>
            <p:ph type="title"/>
          </p:nvPr>
        </p:nvSpPr>
        <p:spPr>
          <a:prstGeom prst="rect">
            <a:avLst/>
          </a:prstGeom>
        </p:spPr>
        <p:txBody>
          <a:bodyPr/>
          <a:lstStyle/>
          <a:p>
            <a:r>
              <a:t>District 7910 Youth Protection Policy</a:t>
            </a:r>
          </a:p>
        </p:txBody>
      </p:sp>
      <p:sp>
        <p:nvSpPr>
          <p:cNvPr id="174" name="Content Placeholder 2"/>
          <p:cNvSpPr txBox="1">
            <a:spLocks noGrp="1"/>
          </p:cNvSpPr>
          <p:nvPr>
            <p:ph type="body" idx="1"/>
          </p:nvPr>
        </p:nvSpPr>
        <p:spPr>
          <a:prstGeom prst="rect">
            <a:avLst/>
          </a:prstGeom>
        </p:spPr>
        <p:txBody>
          <a:bodyPr/>
          <a:lstStyle/>
          <a:p>
            <a:pPr>
              <a:lnSpc>
                <a:spcPct val="90000"/>
              </a:lnSpc>
              <a:defRPr b="1"/>
            </a:pPr>
            <a:r>
              <a:t>C. Get the facts, but don’t interrogate. </a:t>
            </a:r>
            <a:r>
              <a:rPr b="0"/>
              <a:t>Ask questions that establish facts: who, what, when, where, and how. Reassure the young person that he or she did the right thing in telling you. Avoid asking “why” questions, which may be interpreted as questioning the young person’s motives. Remember that your responsibility is to present the story to the proper authorities.</a:t>
            </a:r>
          </a:p>
          <a:p>
            <a:pPr>
              <a:lnSpc>
                <a:spcPct val="90000"/>
              </a:lnSpc>
              <a:defRPr b="1"/>
            </a:pPr>
            <a:r>
              <a:t>D. Be nonjudgmental and reassure. </a:t>
            </a:r>
            <a:r>
              <a:rPr b="0"/>
              <a:t>Avoid criticizing anything that has happened or anyone who may be involved. It’s especially important not to blame or criticize  the young person. Emphasize that the situation was not his or her fault and that it was brave and mature to come to you.</a:t>
            </a:r>
          </a:p>
        </p:txBody>
      </p:sp>
      <p:sp>
        <p:nvSpPr>
          <p:cNvPr id="175"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itle 1"/>
          <p:cNvSpPr txBox="1">
            <a:spLocks noGrp="1"/>
          </p:cNvSpPr>
          <p:nvPr>
            <p:ph type="title"/>
          </p:nvPr>
        </p:nvSpPr>
        <p:spPr>
          <a:prstGeom prst="rect">
            <a:avLst/>
          </a:prstGeom>
        </p:spPr>
        <p:txBody>
          <a:bodyPr/>
          <a:lstStyle/>
          <a:p>
            <a:r>
              <a:t>District 7910 Youth Protection Policy</a:t>
            </a:r>
          </a:p>
        </p:txBody>
      </p:sp>
      <p:sp>
        <p:nvSpPr>
          <p:cNvPr id="178" name="Content Placeholder 2"/>
          <p:cNvSpPr txBox="1">
            <a:spLocks noGrp="1"/>
          </p:cNvSpPr>
          <p:nvPr>
            <p:ph type="body" idx="1"/>
          </p:nvPr>
        </p:nvSpPr>
        <p:spPr>
          <a:prstGeom prst="rect">
            <a:avLst/>
          </a:prstGeom>
        </p:spPr>
        <p:txBody>
          <a:bodyPr/>
          <a:lstStyle/>
          <a:p>
            <a:pPr>
              <a:defRPr b="1"/>
            </a:pPr>
            <a:r>
              <a:t>E. Document the allegation. </a:t>
            </a:r>
            <a:r>
              <a:rPr b="0"/>
              <a:t>Make a written record of the conversation, including the date and time, as soon as you can, after the report.</a:t>
            </a:r>
          </a:p>
          <a:p>
            <a:endParaRPr b="0"/>
          </a:p>
          <a:p>
            <a:pPr>
              <a:defRPr b="1" i="1"/>
            </a:pPr>
            <a:r>
              <a:t>2. Protect the young person</a:t>
            </a:r>
            <a:r>
              <a:rPr b="0" i="0"/>
              <a:t>.</a:t>
            </a:r>
          </a:p>
          <a:p>
            <a:r>
              <a:t>Ensure the safety and well-being of the youth program participant by removing him or her from the situation immediately and preventing all contact from the alleged abuser or harasser.</a:t>
            </a:r>
          </a:p>
        </p:txBody>
      </p:sp>
      <p:sp>
        <p:nvSpPr>
          <p:cNvPr id="179"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itle 1"/>
          <p:cNvSpPr txBox="1">
            <a:spLocks noGrp="1"/>
          </p:cNvSpPr>
          <p:nvPr>
            <p:ph type="title"/>
          </p:nvPr>
        </p:nvSpPr>
        <p:spPr>
          <a:prstGeom prst="rect">
            <a:avLst/>
          </a:prstGeom>
        </p:spPr>
        <p:txBody>
          <a:bodyPr/>
          <a:lstStyle/>
          <a:p>
            <a:r>
              <a:t>District 7910 Youth Protection Policy</a:t>
            </a:r>
          </a:p>
        </p:txBody>
      </p:sp>
      <p:sp>
        <p:nvSpPr>
          <p:cNvPr id="182" name="Content Placeholder 2"/>
          <p:cNvSpPr txBox="1">
            <a:spLocks noGrp="1"/>
          </p:cNvSpPr>
          <p:nvPr>
            <p:ph type="body" idx="1"/>
          </p:nvPr>
        </p:nvSpPr>
        <p:spPr>
          <a:prstGeom prst="rect">
            <a:avLst/>
          </a:prstGeom>
        </p:spPr>
        <p:txBody>
          <a:bodyPr/>
          <a:lstStyle/>
          <a:p>
            <a:pPr>
              <a:lnSpc>
                <a:spcPct val="90000"/>
              </a:lnSpc>
              <a:defRPr sz="2200" b="1" i="1"/>
            </a:pPr>
            <a:r>
              <a:t>3. Report the allegations to appropriate authorities-child protection or law enforcement.</a:t>
            </a:r>
          </a:p>
          <a:p>
            <a:pPr>
              <a:lnSpc>
                <a:spcPct val="90000"/>
              </a:lnSpc>
              <a:defRPr sz="2200"/>
            </a:pPr>
            <a:r>
              <a:t>Immediately report all cases of sexual abuse or harassment-first to the appropriate law enforcement authorities and then to the club and district leadership for follow-through. </a:t>
            </a:r>
          </a:p>
          <a:p>
            <a:pPr>
              <a:lnSpc>
                <a:spcPct val="90000"/>
              </a:lnSpc>
              <a:defRPr sz="2200"/>
            </a:pPr>
            <a:r>
              <a:t>In District 7910, the appropriate law enforcement office is the local police department.</a:t>
            </a:r>
          </a:p>
          <a:p>
            <a:pPr>
              <a:lnSpc>
                <a:spcPct val="90000"/>
              </a:lnSpc>
              <a:defRPr sz="2200"/>
            </a:pPr>
            <a:r>
              <a:t>In most situations, the first Rotary contact is the lead person from the Rotary Club sponsoring the event, who is responsible for seeking the advice of appropriate agencies and interacting with them. If the allegation involves this Rotarian, the district youth program chair or district governor should be the first Rotary contact.</a:t>
            </a:r>
          </a:p>
          <a:p>
            <a:pPr>
              <a:lnSpc>
                <a:spcPct val="90000"/>
              </a:lnSpc>
              <a:defRPr sz="2200"/>
            </a:pPr>
            <a:r>
              <a:t>District 7910 will cooperate with police or legal investigations.</a:t>
            </a:r>
          </a:p>
        </p:txBody>
      </p:sp>
      <p:sp>
        <p:nvSpPr>
          <p:cNvPr id="183"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lstStyle/>
          <a:p>
            <a:r>
              <a:t>District 7910 Youth Protection Policy</a:t>
            </a:r>
          </a:p>
        </p:txBody>
      </p:sp>
      <p:sp>
        <p:nvSpPr>
          <p:cNvPr id="186" name="Content Placeholder 2"/>
          <p:cNvSpPr txBox="1">
            <a:spLocks noGrp="1"/>
          </p:cNvSpPr>
          <p:nvPr>
            <p:ph type="body" idx="1"/>
          </p:nvPr>
        </p:nvSpPr>
        <p:spPr>
          <a:prstGeom prst="rect">
            <a:avLst/>
          </a:prstGeom>
        </p:spPr>
        <p:txBody>
          <a:bodyPr/>
          <a:lstStyle/>
          <a:p>
            <a:pPr>
              <a:lnSpc>
                <a:spcPct val="80000"/>
              </a:lnSpc>
              <a:spcBef>
                <a:spcPts val="400"/>
              </a:spcBef>
              <a:defRPr sz="1800"/>
            </a:pPr>
            <a:r>
              <a:t>District 7910 has researched local, state, and national laws related to sexual abuse and harassment prevention and notes the following legal requirements of which all adult volunteers participating in the program must be aware.</a:t>
            </a:r>
          </a:p>
          <a:p>
            <a:pPr>
              <a:lnSpc>
                <a:spcPct val="80000"/>
              </a:lnSpc>
              <a:spcBef>
                <a:spcPts val="400"/>
              </a:spcBef>
              <a:defRPr sz="1800" b="1" i="1"/>
            </a:pPr>
            <a:r>
              <a:t>It is expected that all Rotary Clubs of District 7910 that engage in activities involving young people under 18 years of age, would have their adult volunteers properly screened for child safety. This should include reading the District 7910 Youth Protection Policy and training power point as</a:t>
            </a:r>
            <a:r>
              <a:rPr b="0" i="0"/>
              <a:t> </a:t>
            </a:r>
            <a:r>
              <a:t>well as an ESSEX (Eastern States Student Exchange) background check.</a:t>
            </a:r>
          </a:p>
          <a:p>
            <a:pPr>
              <a:lnSpc>
                <a:spcPct val="80000"/>
              </a:lnSpc>
              <a:spcBef>
                <a:spcPts val="400"/>
              </a:spcBef>
              <a:defRPr sz="1800" i="1"/>
            </a:pPr>
            <a:r>
              <a:t>(An ESSEX Waiver/Consent/Release form is included on the last page of this power point presentation. A completed form should be forwarded to the District 7910 Youth Protection Officer at: tmgasbarro@gmail.com)</a:t>
            </a:r>
          </a:p>
          <a:p>
            <a:pPr>
              <a:lnSpc>
                <a:spcPct val="80000"/>
              </a:lnSpc>
              <a:spcBef>
                <a:spcPts val="400"/>
              </a:spcBef>
              <a:defRPr sz="1800"/>
            </a:pPr>
            <a:endParaRPr/>
          </a:p>
          <a:p>
            <a:pPr>
              <a:lnSpc>
                <a:spcPct val="80000"/>
              </a:lnSpc>
              <a:spcBef>
                <a:spcPts val="400"/>
              </a:spcBef>
              <a:defRPr sz="1800" b="1" i="1"/>
            </a:pPr>
            <a:r>
              <a:t>4. Avoid gossip and blame.</a:t>
            </a:r>
          </a:p>
          <a:p>
            <a:pPr>
              <a:lnSpc>
                <a:spcPct val="80000"/>
              </a:lnSpc>
              <a:spcBef>
                <a:spcPts val="400"/>
              </a:spcBef>
              <a:defRPr sz="1800"/>
            </a:pPr>
            <a:r>
              <a:t>Don’t tell anyone about the report other than those required by the guidelines. Be careful to protect the rights of both the victim and the accused during an investigation.</a:t>
            </a:r>
          </a:p>
          <a:p>
            <a:pPr>
              <a:lnSpc>
                <a:spcPct val="80000"/>
              </a:lnSpc>
              <a:spcBef>
                <a:spcPts val="400"/>
              </a:spcBef>
              <a:defRPr sz="1800"/>
            </a:pPr>
            <a:r>
              <a:t>District 7910 maintains the privacy of any accused person.</a:t>
            </a:r>
          </a:p>
        </p:txBody>
      </p:sp>
      <p:sp>
        <p:nvSpPr>
          <p:cNvPr id="187"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itle 1"/>
          <p:cNvSpPr txBox="1">
            <a:spLocks noGrp="1"/>
          </p:cNvSpPr>
          <p:nvPr>
            <p:ph type="title"/>
          </p:nvPr>
        </p:nvSpPr>
        <p:spPr>
          <a:prstGeom prst="rect">
            <a:avLst/>
          </a:prstGeom>
        </p:spPr>
        <p:txBody>
          <a:bodyPr/>
          <a:lstStyle/>
          <a:p>
            <a:r>
              <a:t>District 7910 Youth Protection Policy</a:t>
            </a:r>
          </a:p>
        </p:txBody>
      </p:sp>
      <p:sp>
        <p:nvSpPr>
          <p:cNvPr id="190" name="Content Placeholder 2"/>
          <p:cNvSpPr txBox="1">
            <a:spLocks noGrp="1"/>
          </p:cNvSpPr>
          <p:nvPr>
            <p:ph type="body" idx="1"/>
          </p:nvPr>
        </p:nvSpPr>
        <p:spPr>
          <a:prstGeom prst="rect">
            <a:avLst/>
          </a:prstGeom>
        </p:spPr>
        <p:txBody>
          <a:bodyPr/>
          <a:lstStyle/>
          <a:p>
            <a:pPr>
              <a:defRPr b="1" i="1"/>
            </a:pPr>
            <a:r>
              <a:t>5. Do not challenge or contact the alleged offender</a:t>
            </a:r>
          </a:p>
          <a:p>
            <a:pPr>
              <a:defRPr b="1"/>
            </a:pPr>
            <a:r>
              <a:t>In cases of abuse, the interrogation must be left to law enforcement authorities. </a:t>
            </a:r>
          </a:p>
          <a:p>
            <a:r>
              <a:t>In cases of harassment, the district governor is responsible with follow through and will contact the alleged offender after the young person has been removed to a safe environment. </a:t>
            </a:r>
          </a:p>
          <a:p>
            <a:r>
              <a:t>The district governor may designate this task to a district youth protection officer or district review committee.</a:t>
            </a:r>
          </a:p>
        </p:txBody>
      </p:sp>
      <p:sp>
        <p:nvSpPr>
          <p:cNvPr id="191"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19</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itle 1"/>
          <p:cNvSpPr txBox="1">
            <a:spLocks noGrp="1"/>
          </p:cNvSpPr>
          <p:nvPr>
            <p:ph type="title"/>
          </p:nvPr>
        </p:nvSpPr>
        <p:spPr>
          <a:prstGeom prst="rect">
            <a:avLst/>
          </a:prstGeom>
        </p:spPr>
        <p:txBody>
          <a:bodyPr/>
          <a:lstStyle/>
          <a:p>
            <a:r>
              <a:t>District 7910 Youth Protection Policy</a:t>
            </a:r>
          </a:p>
        </p:txBody>
      </p:sp>
      <p:sp>
        <p:nvSpPr>
          <p:cNvPr id="122" name="Content Placeholder 2"/>
          <p:cNvSpPr txBox="1">
            <a:spLocks noGrp="1"/>
          </p:cNvSpPr>
          <p:nvPr>
            <p:ph type="body" idx="1"/>
          </p:nvPr>
        </p:nvSpPr>
        <p:spPr>
          <a:prstGeom prst="rect">
            <a:avLst/>
          </a:prstGeom>
        </p:spPr>
        <p:txBody>
          <a:bodyPr/>
          <a:lstStyle>
            <a:lvl1pPr>
              <a:spcBef>
                <a:spcPts val="900"/>
              </a:spcBef>
              <a:defRPr sz="4000"/>
            </a:lvl1pPr>
          </a:lstStyle>
          <a:p>
            <a:r>
              <a:t>THIS POLICY EXCLUDES THE ESSEX PROGRAM WHICH SHALL COMPLY FULLY WITH UNITED STATES GOVERNMENT, ROTARY INTERNATIONAL, AND ESSEX RULES AND REGULATIONS.</a:t>
            </a:r>
          </a:p>
        </p:txBody>
      </p:sp>
      <p:sp>
        <p:nvSpPr>
          <p:cNvPr id="123"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xfrm>
            <a:off x="381000" y="762000"/>
            <a:ext cx="8229600" cy="990600"/>
          </a:xfrm>
          <a:prstGeom prst="rect">
            <a:avLst/>
          </a:prstGeom>
        </p:spPr>
        <p:txBody>
          <a:bodyPr/>
          <a:lstStyle/>
          <a:p>
            <a:r>
              <a:t>District 7910 Youth Protection Policy</a:t>
            </a:r>
          </a:p>
        </p:txBody>
      </p:sp>
      <p:sp>
        <p:nvSpPr>
          <p:cNvPr id="194" name="Content Placeholder 2"/>
          <p:cNvSpPr txBox="1">
            <a:spLocks noGrp="1"/>
          </p:cNvSpPr>
          <p:nvPr>
            <p:ph type="body" idx="1"/>
          </p:nvPr>
        </p:nvSpPr>
        <p:spPr>
          <a:prstGeom prst="rect">
            <a:avLst/>
          </a:prstGeom>
        </p:spPr>
        <p:txBody>
          <a:bodyPr/>
          <a:lstStyle/>
          <a:p>
            <a:r>
              <a:t>For more information please contact the following persons:</a:t>
            </a:r>
          </a:p>
          <a:p>
            <a:pPr>
              <a:defRPr b="1"/>
            </a:pPr>
            <a:r>
              <a:t>District Governor 2017-2018</a:t>
            </a:r>
          </a:p>
          <a:p>
            <a:pPr>
              <a:defRPr b="1"/>
            </a:pPr>
            <a:r>
              <a:t>Karin M. Gaffney</a:t>
            </a:r>
          </a:p>
          <a:p>
            <a:pPr>
              <a:defRPr b="1"/>
            </a:pPr>
            <a:r>
              <a:t>978-387-5369 Cell</a:t>
            </a:r>
          </a:p>
          <a:p>
            <a:pPr>
              <a:defRPr b="1"/>
            </a:pPr>
            <a:r>
              <a:t>karinmgaffney@gmail.com</a:t>
            </a:r>
          </a:p>
          <a:p>
            <a:endParaRPr b="1"/>
          </a:p>
          <a:p>
            <a:pPr>
              <a:defRPr b="1"/>
            </a:pPr>
            <a:r>
              <a:t>Youth Protection Officer</a:t>
            </a:r>
          </a:p>
          <a:p>
            <a:pPr>
              <a:defRPr b="1"/>
            </a:pPr>
            <a:r>
              <a:t>Anthony A. Gasbarro</a:t>
            </a:r>
          </a:p>
          <a:p>
            <a:pPr>
              <a:defRPr b="1"/>
            </a:pPr>
            <a:r>
              <a:t>774-345-0100</a:t>
            </a:r>
          </a:p>
          <a:p>
            <a:pPr>
              <a:defRPr b="1"/>
            </a:pPr>
            <a:r>
              <a:t>tmgasbarro@gmail.com</a:t>
            </a:r>
          </a:p>
        </p:txBody>
      </p:sp>
      <p:sp>
        <p:nvSpPr>
          <p:cNvPr id="195" name="Slide Number Placeholder 4"/>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Title 1"/>
          <p:cNvSpPr txBox="1">
            <a:spLocks noGrp="1"/>
          </p:cNvSpPr>
          <p:nvPr>
            <p:ph type="title"/>
          </p:nvPr>
        </p:nvSpPr>
        <p:spPr>
          <a:prstGeom prst="rect">
            <a:avLst/>
          </a:prstGeom>
        </p:spPr>
        <p:txBody>
          <a:bodyPr/>
          <a:lstStyle>
            <a:lvl1pPr defTabSz="795527">
              <a:defRPr sz="3132" spc="-87"/>
            </a:lvl1pPr>
          </a:lstStyle>
          <a:p>
            <a:r>
              <a:t>District 7910 Youth Protection Policy ESSEX  Application Directions</a:t>
            </a:r>
          </a:p>
        </p:txBody>
      </p:sp>
      <p:sp>
        <p:nvSpPr>
          <p:cNvPr id="198" name="Content Placeholder 2"/>
          <p:cNvSpPr txBox="1">
            <a:spLocks noGrp="1"/>
          </p:cNvSpPr>
          <p:nvPr>
            <p:ph type="body" idx="1"/>
          </p:nvPr>
        </p:nvSpPr>
        <p:spPr>
          <a:prstGeom prst="rect">
            <a:avLst/>
          </a:prstGeom>
        </p:spPr>
        <p:txBody>
          <a:bodyPr/>
          <a:lstStyle/>
          <a:p>
            <a:pPr>
              <a:lnSpc>
                <a:spcPct val="90000"/>
              </a:lnSpc>
              <a:spcBef>
                <a:spcPts val="400"/>
              </a:spcBef>
              <a:defRPr sz="2000"/>
            </a:pPr>
            <a:r>
              <a:t>The applicant should complete the ESSEX Waiver/Consent/Release form and follow the directions on the bottom of the form.</a:t>
            </a:r>
          </a:p>
          <a:p>
            <a:pPr>
              <a:lnSpc>
                <a:spcPct val="90000"/>
              </a:lnSpc>
              <a:spcBef>
                <a:spcPts val="400"/>
              </a:spcBef>
              <a:defRPr sz="2000"/>
            </a:pPr>
            <a:r>
              <a:t>Applicants should include the following members of District 7910 Rotary Clubs:</a:t>
            </a:r>
          </a:p>
          <a:p>
            <a:pPr>
              <a:lnSpc>
                <a:spcPct val="90000"/>
              </a:lnSpc>
              <a:spcBef>
                <a:spcPts val="400"/>
              </a:spcBef>
              <a:defRPr sz="2000"/>
            </a:pPr>
            <a:r>
              <a:t>Club Youth Chairs (some clubs have Youth Chairs, who are responsible for all youth programs that the Club is involved with)</a:t>
            </a:r>
          </a:p>
          <a:p>
            <a:pPr>
              <a:lnSpc>
                <a:spcPct val="90000"/>
              </a:lnSpc>
              <a:spcBef>
                <a:spcPts val="400"/>
              </a:spcBef>
              <a:defRPr sz="2000"/>
            </a:pPr>
            <a:r>
              <a:t>Club ESSEX Chairs (They have a separate background form.)</a:t>
            </a:r>
          </a:p>
          <a:p>
            <a:pPr>
              <a:lnSpc>
                <a:spcPct val="90000"/>
              </a:lnSpc>
              <a:spcBef>
                <a:spcPts val="400"/>
              </a:spcBef>
              <a:defRPr sz="2000"/>
            </a:pPr>
            <a:r>
              <a:t>Club Interact Chairs</a:t>
            </a:r>
          </a:p>
          <a:p>
            <a:pPr>
              <a:lnSpc>
                <a:spcPct val="90000"/>
              </a:lnSpc>
              <a:spcBef>
                <a:spcPts val="400"/>
              </a:spcBef>
              <a:defRPr sz="2000"/>
            </a:pPr>
            <a:r>
              <a:t>Club RYLA Chairs</a:t>
            </a:r>
          </a:p>
          <a:p>
            <a:pPr>
              <a:lnSpc>
                <a:spcPct val="90000"/>
              </a:lnSpc>
              <a:spcBef>
                <a:spcPts val="400"/>
              </a:spcBef>
              <a:defRPr sz="2000"/>
            </a:pPr>
            <a:r>
              <a:t>Interact advisers (the Rotary member who is the liaison with the Interact club - may be different from the Club Interact Chair)</a:t>
            </a:r>
          </a:p>
          <a:p>
            <a:pPr>
              <a:lnSpc>
                <a:spcPct val="90000"/>
              </a:lnSpc>
              <a:spcBef>
                <a:spcPts val="400"/>
              </a:spcBef>
              <a:defRPr sz="2000"/>
            </a:pPr>
            <a:r>
              <a:t>Any Rotarian who participates at Youth events </a:t>
            </a:r>
            <a:r>
              <a:rPr u="sng"/>
              <a:t>on a regular basis</a:t>
            </a:r>
          </a:p>
          <a:p>
            <a:pPr>
              <a:lnSpc>
                <a:spcPct val="90000"/>
              </a:lnSpc>
              <a:spcBef>
                <a:spcPts val="400"/>
              </a:spcBef>
              <a:defRPr sz="2000"/>
            </a:pPr>
            <a:r>
              <a:t>Any questions should be addressed to </a:t>
            </a:r>
            <a:r>
              <a:rPr u="sng">
                <a:solidFill>
                  <a:srgbClr val="0000FF"/>
                </a:solidFill>
                <a:uFill>
                  <a:solidFill>
                    <a:srgbClr val="0000FF"/>
                  </a:solidFill>
                </a:uFill>
                <a:hlinkClick r:id="rId2"/>
              </a:rPr>
              <a:t>tmgasbarro@gmail.com</a:t>
            </a:r>
            <a:r>
              <a:t> or 774-345-0100.</a:t>
            </a:r>
          </a:p>
        </p:txBody>
      </p:sp>
      <p:sp>
        <p:nvSpPr>
          <p:cNvPr id="199" name="Slide Number Placeholder 3"/>
          <p:cNvSpPr txBox="1">
            <a:spLocks noGrp="1"/>
          </p:cNvSpPr>
          <p:nvPr>
            <p:ph type="sldNum" sz="quarter" idx="2"/>
          </p:nvPr>
        </p:nvSpPr>
        <p:spPr>
          <a:xfrm>
            <a:off x="7620000" y="38468"/>
            <a:ext cx="301908"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21</a:t>
            </a:fld>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lide Number"/>
          <p:cNvSpPr txBox="1">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22</a:t>
            </a:fld>
            <a:endParaRPr/>
          </a:p>
        </p:txBody>
      </p:sp>
      <p:pic>
        <p:nvPicPr>
          <p:cNvPr id="202" name="ESSEX-Non-YE-Waiver-5-11-(003)-(1).jpg" descr="ESSEX-Non-YE-Waiver-5-11-(003)-(1).jpg"/>
          <p:cNvPicPr>
            <a:picLocks noChangeAspect="1"/>
          </p:cNvPicPr>
          <p:nvPr/>
        </p:nvPicPr>
        <p:blipFill>
          <a:blip r:embed="rId2">
            <a:extLst/>
          </a:blip>
          <a:stretch>
            <a:fillRect/>
          </a:stretch>
        </p:blipFill>
        <p:spPr>
          <a:xfrm rot="5400000">
            <a:off x="1459049" y="-176037"/>
            <a:ext cx="6225902" cy="7676821"/>
          </a:xfrm>
          <a:prstGeom prst="rect">
            <a:avLst/>
          </a:prstGeom>
          <a:ln w="6350">
            <a:solidFill>
              <a:srgbClr val="000000"/>
            </a:solidFill>
            <a:miter lim="400000"/>
          </a:ln>
          <a:effectLst>
            <a:outerShdw blurRad="25400" dist="25400" dir="2733678" rotWithShape="0">
              <a:srgbClr val="000000">
                <a:alpha val="75000"/>
              </a:srgbClr>
            </a:outerShdw>
          </a:effec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itle 1"/>
          <p:cNvSpPr txBox="1">
            <a:spLocks noGrp="1"/>
          </p:cNvSpPr>
          <p:nvPr>
            <p:ph type="title"/>
          </p:nvPr>
        </p:nvSpPr>
        <p:spPr>
          <a:prstGeom prst="rect">
            <a:avLst/>
          </a:prstGeom>
        </p:spPr>
        <p:txBody>
          <a:bodyPr/>
          <a:lstStyle/>
          <a:p>
            <a:r>
              <a:t>District 7910 Youth Protection Policy</a:t>
            </a:r>
          </a:p>
        </p:txBody>
      </p:sp>
      <p:sp>
        <p:nvSpPr>
          <p:cNvPr id="126" name="Content Placeholder 2"/>
          <p:cNvSpPr txBox="1">
            <a:spLocks noGrp="1"/>
          </p:cNvSpPr>
          <p:nvPr>
            <p:ph type="body" idx="1"/>
          </p:nvPr>
        </p:nvSpPr>
        <p:spPr>
          <a:prstGeom prst="rect">
            <a:avLst/>
          </a:prstGeom>
        </p:spPr>
        <p:txBody>
          <a:bodyPr/>
          <a:lstStyle/>
          <a:p>
            <a:pPr>
              <a:spcBef>
                <a:spcPts val="600"/>
              </a:spcBef>
              <a:defRPr sz="2700" b="1"/>
            </a:pPr>
            <a:r>
              <a:t>Statement of Conduct for Working With Youth</a:t>
            </a:r>
            <a:endParaRPr sz="2200"/>
          </a:p>
          <a:p>
            <a:pPr>
              <a:spcBef>
                <a:spcPts val="600"/>
              </a:spcBef>
              <a:defRPr sz="2900"/>
            </a:pPr>
            <a:r>
              <a:t>District 7910 strives to create a safe environment for all youth who participate in Rotary activities. To the best of their ability, Rotarians, Rotarians’ spouses and partners, and other volunteers must safeguard the children and young people they come into contact with and protect them from physical, sexual, and emotional abuse.</a:t>
            </a:r>
          </a:p>
        </p:txBody>
      </p:sp>
      <p:sp>
        <p:nvSpPr>
          <p:cNvPr id="127"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p:cNvSpPr txBox="1">
            <a:spLocks noGrp="1"/>
          </p:cNvSpPr>
          <p:nvPr>
            <p:ph type="title"/>
          </p:nvPr>
        </p:nvSpPr>
        <p:spPr>
          <a:prstGeom prst="rect">
            <a:avLst/>
          </a:prstGeom>
        </p:spPr>
        <p:txBody>
          <a:bodyPr/>
          <a:lstStyle/>
          <a:p>
            <a:r>
              <a:t>District 7910 Youth Protection Policy</a:t>
            </a:r>
          </a:p>
        </p:txBody>
      </p:sp>
      <p:sp>
        <p:nvSpPr>
          <p:cNvPr id="130" name="Content Placeholder 2"/>
          <p:cNvSpPr txBox="1">
            <a:spLocks noGrp="1"/>
          </p:cNvSpPr>
          <p:nvPr>
            <p:ph type="body" idx="1"/>
          </p:nvPr>
        </p:nvSpPr>
        <p:spPr>
          <a:prstGeom prst="rect">
            <a:avLst/>
          </a:prstGeom>
        </p:spPr>
        <p:txBody>
          <a:bodyPr/>
          <a:lstStyle/>
          <a:p>
            <a:pPr>
              <a:spcBef>
                <a:spcPts val="600"/>
              </a:spcBef>
              <a:defRPr sz="2800" b="1"/>
            </a:pPr>
            <a:r>
              <a:t>Definitions</a:t>
            </a:r>
          </a:p>
          <a:p>
            <a:pPr>
              <a:defRPr sz="2800"/>
            </a:pPr>
            <a:endParaRPr/>
          </a:p>
          <a:p>
            <a:pPr>
              <a:spcBef>
                <a:spcPts val="600"/>
              </a:spcBef>
              <a:defRPr sz="2800" b="1"/>
            </a:pPr>
            <a:r>
              <a:t>Volunteer</a:t>
            </a:r>
            <a:r>
              <a:rPr b="0"/>
              <a:t>- Any adult involved with Rotary youth activities who interacts directly with youth, whether supervised or unsupervised.</a:t>
            </a:r>
          </a:p>
          <a:p>
            <a:pPr>
              <a:defRPr sz="2800"/>
            </a:pPr>
            <a:endParaRPr b="0"/>
          </a:p>
          <a:p>
            <a:pPr>
              <a:spcBef>
                <a:spcPts val="600"/>
              </a:spcBef>
              <a:defRPr sz="2800" b="1"/>
            </a:pPr>
            <a:r>
              <a:t>Youth program participant</a:t>
            </a:r>
            <a:r>
              <a:rPr b="0"/>
              <a:t>- Anyone who participates in a Rotary youth program, whether child or adult.</a:t>
            </a:r>
          </a:p>
        </p:txBody>
      </p:sp>
      <p:sp>
        <p:nvSpPr>
          <p:cNvPr id="131"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itle 1"/>
          <p:cNvSpPr txBox="1">
            <a:spLocks noGrp="1"/>
          </p:cNvSpPr>
          <p:nvPr>
            <p:ph type="title"/>
          </p:nvPr>
        </p:nvSpPr>
        <p:spPr>
          <a:prstGeom prst="rect">
            <a:avLst/>
          </a:prstGeom>
        </p:spPr>
        <p:txBody>
          <a:bodyPr/>
          <a:lstStyle/>
          <a:p>
            <a:r>
              <a:t>District 7910 Youth Protection Policy</a:t>
            </a:r>
          </a:p>
        </p:txBody>
      </p:sp>
      <p:sp>
        <p:nvSpPr>
          <p:cNvPr id="134" name="Content Placeholder 2"/>
          <p:cNvSpPr txBox="1">
            <a:spLocks noGrp="1"/>
          </p:cNvSpPr>
          <p:nvPr>
            <p:ph type="body" idx="1"/>
          </p:nvPr>
        </p:nvSpPr>
        <p:spPr>
          <a:prstGeom prst="rect">
            <a:avLst/>
          </a:prstGeom>
        </p:spPr>
        <p:txBody>
          <a:bodyPr/>
          <a:lstStyle/>
          <a:p>
            <a:pPr>
              <a:defRPr b="1"/>
            </a:pPr>
            <a:r>
              <a:t>Club Compliance</a:t>
            </a:r>
          </a:p>
          <a:p>
            <a:endParaRPr/>
          </a:p>
          <a:p>
            <a:pPr>
              <a:spcBef>
                <a:spcPts val="600"/>
              </a:spcBef>
              <a:defRPr sz="2800"/>
            </a:pPr>
            <a:r>
              <a:t>The district governor is responsible for supervision and control of all youth activities in the district. District 7910 will monitor all participating clubs and ensure that they comply with youth protection certification requirements.</a:t>
            </a:r>
          </a:p>
        </p:txBody>
      </p:sp>
      <p:sp>
        <p:nvSpPr>
          <p:cNvPr id="135"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itle 1"/>
          <p:cNvSpPr txBox="1">
            <a:spLocks noGrp="1"/>
          </p:cNvSpPr>
          <p:nvPr>
            <p:ph type="title"/>
          </p:nvPr>
        </p:nvSpPr>
        <p:spPr>
          <a:prstGeom prst="rect">
            <a:avLst/>
          </a:prstGeom>
        </p:spPr>
        <p:txBody>
          <a:bodyPr/>
          <a:lstStyle/>
          <a:p>
            <a:r>
              <a:t>District 7910 Youth Protection Policy</a:t>
            </a:r>
          </a:p>
        </p:txBody>
      </p:sp>
      <p:sp>
        <p:nvSpPr>
          <p:cNvPr id="138" name="Content Placeholder 2"/>
          <p:cNvSpPr txBox="1">
            <a:spLocks noGrp="1"/>
          </p:cNvSpPr>
          <p:nvPr>
            <p:ph type="body" idx="1"/>
          </p:nvPr>
        </p:nvSpPr>
        <p:spPr>
          <a:prstGeom prst="rect">
            <a:avLst/>
          </a:prstGeom>
        </p:spPr>
        <p:txBody>
          <a:bodyPr/>
          <a:lstStyle/>
          <a:p>
            <a:r>
              <a:t>Volunteer Selection and Screening</a:t>
            </a:r>
          </a:p>
          <a:p>
            <a:pPr marL="0" indent="0">
              <a:buSzTx/>
              <a:buNone/>
            </a:pPr>
            <a:endParaRPr/>
          </a:p>
          <a:p>
            <a:pPr marL="0" indent="0">
              <a:buSzTx/>
              <a:buNone/>
            </a:pPr>
            <a:r>
              <a:t>All Rotarian and non-Rotarian volunteers interested in working with youth program participants must meet RI and district eligibility requirements. </a:t>
            </a:r>
          </a:p>
          <a:p>
            <a:pPr marL="0" indent="0">
              <a:buSzTx/>
              <a:buNone/>
            </a:pPr>
            <a:endParaRPr/>
          </a:p>
          <a:p>
            <a:pPr marL="0" indent="0">
              <a:buSzTx/>
              <a:buNone/>
            </a:pPr>
            <a:r>
              <a:t>RI prohibits the membership and participation of any volunteer who has admitted to, been convicted of, or otherwise been found to have engaged in sexual abuse or harassment.</a:t>
            </a:r>
          </a:p>
        </p:txBody>
      </p:sp>
      <p:sp>
        <p:nvSpPr>
          <p:cNvPr id="139"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txBox="1">
            <a:spLocks noGrp="1"/>
          </p:cNvSpPr>
          <p:nvPr>
            <p:ph type="title"/>
          </p:nvPr>
        </p:nvSpPr>
        <p:spPr>
          <a:prstGeom prst="rect">
            <a:avLst/>
          </a:prstGeom>
        </p:spPr>
        <p:txBody>
          <a:bodyPr/>
          <a:lstStyle/>
          <a:p>
            <a:r>
              <a:t>District 7910 Youth Protection Policy</a:t>
            </a:r>
          </a:p>
        </p:txBody>
      </p:sp>
      <p:sp>
        <p:nvSpPr>
          <p:cNvPr id="142" name="Content Placeholder 2"/>
          <p:cNvSpPr txBox="1">
            <a:spLocks noGrp="1"/>
          </p:cNvSpPr>
          <p:nvPr>
            <p:ph type="body" idx="1"/>
          </p:nvPr>
        </p:nvSpPr>
        <p:spPr>
          <a:prstGeom prst="rect">
            <a:avLst/>
          </a:prstGeom>
        </p:spPr>
        <p:txBody>
          <a:bodyPr/>
          <a:lstStyle/>
          <a:p>
            <a:r>
              <a:t>If a person is accused of sexual abuse or harassment and the law enforcement investigation is inconclusive, or if law enforcement declines to investigate, additional safeguards are necessary to protect any youth participants with whom the accused may have future contact, as well as the accused.</a:t>
            </a:r>
          </a:p>
          <a:p>
            <a:endParaRPr/>
          </a:p>
          <a:p>
            <a:r>
              <a:t>A person later cleared of charges may apply to be reinstated as a youth program volunteer. Reinstatement is not a right, and reinstatement to his or her former position is not guaranteed.</a:t>
            </a:r>
          </a:p>
        </p:txBody>
      </p:sp>
      <p:sp>
        <p:nvSpPr>
          <p:cNvPr id="143"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itle 1"/>
          <p:cNvSpPr txBox="1">
            <a:spLocks noGrp="1"/>
          </p:cNvSpPr>
          <p:nvPr>
            <p:ph type="title"/>
          </p:nvPr>
        </p:nvSpPr>
        <p:spPr>
          <a:prstGeom prst="rect">
            <a:avLst/>
          </a:prstGeom>
        </p:spPr>
        <p:txBody>
          <a:bodyPr/>
          <a:lstStyle/>
          <a:p>
            <a:r>
              <a:t>District 7910 Youth Protection Policy</a:t>
            </a:r>
          </a:p>
        </p:txBody>
      </p:sp>
      <p:sp>
        <p:nvSpPr>
          <p:cNvPr id="146" name="Content Placeholder 2"/>
          <p:cNvSpPr txBox="1">
            <a:spLocks noGrp="1"/>
          </p:cNvSpPr>
          <p:nvPr>
            <p:ph type="body" idx="1"/>
          </p:nvPr>
        </p:nvSpPr>
        <p:spPr>
          <a:prstGeom prst="rect">
            <a:avLst/>
          </a:prstGeom>
        </p:spPr>
        <p:txBody>
          <a:bodyPr/>
          <a:lstStyle/>
          <a:p>
            <a:pPr>
              <a:defRPr b="1"/>
            </a:pPr>
            <a:r>
              <a:t>Training</a:t>
            </a:r>
          </a:p>
          <a:p>
            <a:endParaRPr/>
          </a:p>
          <a:p>
            <a:r>
              <a:t>District 7910 and member clubs may provide youth-protection training and information on youth programs. </a:t>
            </a:r>
          </a:p>
          <a:p>
            <a:r>
              <a:t>The District Youth Protection officer will oversee the training sessions.</a:t>
            </a:r>
          </a:p>
        </p:txBody>
      </p:sp>
      <p:sp>
        <p:nvSpPr>
          <p:cNvPr id="147"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itle 1"/>
          <p:cNvSpPr txBox="1">
            <a:spLocks noGrp="1"/>
          </p:cNvSpPr>
          <p:nvPr>
            <p:ph type="title"/>
          </p:nvPr>
        </p:nvSpPr>
        <p:spPr>
          <a:prstGeom prst="rect">
            <a:avLst/>
          </a:prstGeom>
        </p:spPr>
        <p:txBody>
          <a:bodyPr/>
          <a:lstStyle/>
          <a:p>
            <a:r>
              <a:t>District 7910 Youth Protection Policy</a:t>
            </a:r>
          </a:p>
        </p:txBody>
      </p:sp>
      <p:sp>
        <p:nvSpPr>
          <p:cNvPr id="150" name="Content Placeholder 2"/>
          <p:cNvSpPr txBox="1">
            <a:spLocks noGrp="1"/>
          </p:cNvSpPr>
          <p:nvPr>
            <p:ph type="body" idx="1"/>
          </p:nvPr>
        </p:nvSpPr>
        <p:spPr>
          <a:prstGeom prst="rect">
            <a:avLst/>
          </a:prstGeom>
        </p:spPr>
        <p:txBody>
          <a:bodyPr/>
          <a:lstStyle/>
          <a:p>
            <a:pPr>
              <a:lnSpc>
                <a:spcPct val="90000"/>
              </a:lnSpc>
              <a:defRPr b="1"/>
            </a:pPr>
            <a:r>
              <a:t>Allegation Handling and Follow-Through</a:t>
            </a:r>
          </a:p>
          <a:p>
            <a:pPr>
              <a:lnSpc>
                <a:spcPct val="90000"/>
              </a:lnSpc>
            </a:pPr>
            <a:endParaRPr/>
          </a:p>
          <a:p>
            <a:pPr>
              <a:lnSpc>
                <a:spcPct val="90000"/>
              </a:lnSpc>
            </a:pPr>
            <a:r>
              <a:t>District 7910 takes all allegations of abuse or harassment seriously and shall handle them in accordance with Rotary International Reporting Guidelines.</a:t>
            </a:r>
          </a:p>
          <a:p>
            <a:pPr>
              <a:lnSpc>
                <a:spcPct val="90000"/>
              </a:lnSpc>
            </a:pPr>
            <a:r>
              <a:t>The district will cooperate with all law enforcement agencies, child protection services, and legal investigations and will not interfere with official investigations when conducting its own independent review.</a:t>
            </a:r>
          </a:p>
          <a:p>
            <a:pPr>
              <a:lnSpc>
                <a:spcPct val="90000"/>
              </a:lnSpc>
            </a:pPr>
            <a:r>
              <a:t>District 7910 will appoint a youth protection officer to evaluate and review files, policies, and allegations regularly.</a:t>
            </a:r>
          </a:p>
        </p:txBody>
      </p:sp>
      <p:sp>
        <p:nvSpPr>
          <p:cNvPr id="151" name="Slide Number Placeholder 4"/>
          <p:cNvSpPr txBox="1">
            <a:spLocks noGrp="1"/>
          </p:cNvSpPr>
          <p:nvPr>
            <p:ph type="sldNum" sz="quarter" idx="2"/>
          </p:nvPr>
        </p:nvSpPr>
        <p:spPr>
          <a:xfrm>
            <a:off x="7620000" y="38468"/>
            <a:ext cx="203024" cy="288824"/>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cSld>
  <p:clrMapOvr>
    <a:masterClrMapping/>
  </p:clrMapOvr>
  <p:transition spd="med"/>
</p:sld>
</file>

<file path=ppt/theme/theme1.xml><?xml version="1.0" encoding="utf-8"?>
<a:theme xmlns:a="http://schemas.openxmlformats.org/drawingml/2006/main" name="Clarity">
  <a:themeElements>
    <a:clrScheme name="Clarity">
      <a:dk1>
        <a:srgbClr val="292934"/>
      </a:dk1>
      <a:lt1>
        <a:srgbClr val="FFFFFF"/>
      </a:lt1>
      <a:dk2>
        <a:srgbClr val="A7A7A7"/>
      </a:dk2>
      <a:lt2>
        <a:srgbClr val="535353"/>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FF00FF"/>
      </a:folHlink>
    </a:clrScheme>
    <a:fontScheme name="Clarity">
      <a:majorFont>
        <a:latin typeface="Helvetica"/>
        <a:ea typeface="Helvetica"/>
        <a:cs typeface="Helvetica"/>
      </a:majorFont>
      <a:minorFont>
        <a:latin typeface="Calibri"/>
        <a:ea typeface="Calibri"/>
        <a:cs typeface="Calibri"/>
      </a:minorFont>
    </a:fontScheme>
    <a:fmtScheme name="Clarit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2700000" rotWithShape="0">
              <a:srgbClr val="000000">
                <a:alpha val="60000"/>
              </a:srgbClr>
            </a:outerShdw>
          </a:effectLst>
        </a:effectStyle>
        <a:effectStyle>
          <a:effectLst>
            <a:outerShdw blurRad="38100" dist="25400" dir="2700000" rotWithShape="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6425" cap="flat">
          <a:solidFill>
            <a:schemeClr val="accent1"/>
          </a:solidFill>
          <a:prstDash val="solid"/>
          <a:round/>
        </a:ln>
        <a:effectLst>
          <a:outerShdw blurRad="38100" dist="25400" dir="2700000" rotWithShape="0">
            <a:srgbClr val="000000">
              <a:alpha val="6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642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larity">
  <a:themeElements>
    <a:clrScheme name="Clarity">
      <a:dk1>
        <a:srgbClr val="000000"/>
      </a:dk1>
      <a:lt1>
        <a:srgbClr val="FFFFFF"/>
      </a:lt1>
      <a:dk2>
        <a:srgbClr val="A7A7A7"/>
      </a:dk2>
      <a:lt2>
        <a:srgbClr val="535353"/>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FF00FF"/>
      </a:folHlink>
    </a:clrScheme>
    <a:fontScheme name="Clarity">
      <a:majorFont>
        <a:latin typeface="Helvetica"/>
        <a:ea typeface="Helvetica"/>
        <a:cs typeface="Helvetica"/>
      </a:majorFont>
      <a:minorFont>
        <a:latin typeface="Calibri"/>
        <a:ea typeface="Calibri"/>
        <a:cs typeface="Calibri"/>
      </a:minorFont>
    </a:fontScheme>
    <a:fmtScheme name="Clarit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2700000" rotWithShape="0">
              <a:srgbClr val="000000">
                <a:alpha val="60000"/>
              </a:srgbClr>
            </a:outerShdw>
          </a:effectLst>
        </a:effectStyle>
        <a:effectStyle>
          <a:effectLst>
            <a:outerShdw blurRad="38100" dist="25400" dir="2700000" rotWithShape="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6425" cap="flat">
          <a:solidFill>
            <a:schemeClr val="accent1"/>
          </a:solidFill>
          <a:prstDash val="solid"/>
          <a:round/>
        </a:ln>
        <a:effectLst>
          <a:outerShdw blurRad="38100" dist="25400" dir="2700000" rotWithShape="0">
            <a:srgbClr val="000000">
              <a:alpha val="6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642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1609</Words>
  <Application>Microsoft Office PowerPoint</Application>
  <PresentationFormat>On-screen Show (4:3)</PresentationFormat>
  <Paragraphs>137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District 7910  Youth Protection Policy (Revised)</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vt:lpstr>
      <vt:lpstr>District 7910 Youth Protection Policy ESSEX  Application Directions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7910  Youth Protection Policy (Revised)</dc:title>
  <dc:creator>Anthony A. Gasbarro</dc:creator>
  <cp:lastModifiedBy>Anthony A. Gasbarro</cp:lastModifiedBy>
  <cp:revision>1</cp:revision>
  <dcterms:modified xsi:type="dcterms:W3CDTF">2017-09-06T22:13:16Z</dcterms:modified>
</cp:coreProperties>
</file>