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1828800"/>
  <p:notesSz cx="9144000" cy="6858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72" y="-475"/>
      </p:cViewPr>
      <p:guideLst>
        <p:guide orient="horz" pos="57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C71B-37DD-45FB-9B83-6BB937AAD2E6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514350"/>
            <a:ext cx="10287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97E7-0320-4454-81B1-8A8D1016E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75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97E7-0320-4454-81B1-8A8D1016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43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568114"/>
            <a:ext cx="621792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036320"/>
            <a:ext cx="512064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5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6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73237"/>
            <a:ext cx="1645920" cy="1560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73237"/>
            <a:ext cx="4815840" cy="15604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175174"/>
            <a:ext cx="6217920" cy="36322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775124"/>
            <a:ext cx="6217920" cy="4000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4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90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09363"/>
            <a:ext cx="323215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579967"/>
            <a:ext cx="323215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409363"/>
            <a:ext cx="323342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579967"/>
            <a:ext cx="323342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2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9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72814"/>
            <a:ext cx="2406650" cy="3098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72814"/>
            <a:ext cx="4089400" cy="156083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382693"/>
            <a:ext cx="2406650" cy="12509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0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280160"/>
            <a:ext cx="4389120" cy="15113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163407"/>
            <a:ext cx="4389120" cy="10972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1431290"/>
            <a:ext cx="4389120" cy="21463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5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3237"/>
            <a:ext cx="6583680" cy="304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26720"/>
            <a:ext cx="6583680" cy="120692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6B24-2531-4549-A864-5912766929A4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1695027"/>
            <a:ext cx="23164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0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353866"/>
            <a:ext cx="2400300" cy="379427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7163"/>
            <a:ext cx="7315200" cy="536028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March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9" y="131050"/>
            <a:ext cx="2114220" cy="825061"/>
          </a:xfrm>
          <a:prstGeom prst="rect">
            <a:avLst/>
          </a:prstGeom>
        </p:spPr>
      </p:pic>
      <p:pic>
        <p:nvPicPr>
          <p:cNvPr id="6" name="Picture 5" descr="Rotary Serving Humanity - 2016-2017 The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52400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70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</dc:title>
  <dc:creator>Steve</dc:creator>
  <cp:lastModifiedBy>Steve</cp:lastModifiedBy>
  <cp:revision>84</cp:revision>
  <dcterms:created xsi:type="dcterms:W3CDTF">2015-07-05T20:05:51Z</dcterms:created>
  <dcterms:modified xsi:type="dcterms:W3CDTF">2017-02-26T02:37:58Z</dcterms:modified>
</cp:coreProperties>
</file>