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-96" y="-726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October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64</cp:revision>
  <dcterms:created xsi:type="dcterms:W3CDTF">2015-07-05T20:05:51Z</dcterms:created>
  <dcterms:modified xsi:type="dcterms:W3CDTF">2016-09-20T17:35:59Z</dcterms:modified>
</cp:coreProperties>
</file>