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315200" cy="1828800"/>
  <p:notesSz cx="9144000" cy="6858000"/>
  <p:defaultTextStyle>
    <a:defPPr>
      <a:defRPr lang="en-US"/>
    </a:defPPr>
    <a:lvl1pPr marL="0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13502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27004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40506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54008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67510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81012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94514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508016" algn="l" defTabSz="62700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45" d="100"/>
          <a:sy n="145" d="100"/>
        </p:scale>
        <p:origin x="-96" y="-726"/>
      </p:cViewPr>
      <p:guideLst>
        <p:guide orient="horz" pos="576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4C71B-37DD-45FB-9B83-6BB937AAD2E6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571500" y="514350"/>
            <a:ext cx="10287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797E7-0320-4454-81B1-8A8D1016E4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5753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13502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27004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40506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54008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67510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81012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94514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08016" algn="l" defTabSz="62700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797E7-0320-4454-81B1-8A8D1016E4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8436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568114"/>
            <a:ext cx="6217920" cy="39200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1036320"/>
            <a:ext cx="5120640" cy="4673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3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0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54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94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08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8503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1607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73237"/>
            <a:ext cx="1645920" cy="156040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73237"/>
            <a:ext cx="4815840" cy="15604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775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787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1175174"/>
            <a:ext cx="6217920" cy="363220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775124"/>
            <a:ext cx="6217920" cy="400050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350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2700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4050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5400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6751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8101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19451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0801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447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426720"/>
            <a:ext cx="3230880" cy="1206924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426720"/>
            <a:ext cx="3230880" cy="1206924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901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409363"/>
            <a:ext cx="3232150" cy="17060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502" indent="0">
              <a:buNone/>
              <a:defRPr sz="1400" b="1"/>
            </a:lvl2pPr>
            <a:lvl3pPr marL="627004" indent="0">
              <a:buNone/>
              <a:defRPr sz="1200" b="1"/>
            </a:lvl3pPr>
            <a:lvl4pPr marL="940506" indent="0">
              <a:buNone/>
              <a:defRPr sz="1100" b="1"/>
            </a:lvl4pPr>
            <a:lvl5pPr marL="1254008" indent="0">
              <a:buNone/>
              <a:defRPr sz="1100" b="1"/>
            </a:lvl5pPr>
            <a:lvl6pPr marL="1567510" indent="0">
              <a:buNone/>
              <a:defRPr sz="1100" b="1"/>
            </a:lvl6pPr>
            <a:lvl7pPr marL="1881012" indent="0">
              <a:buNone/>
              <a:defRPr sz="1100" b="1"/>
            </a:lvl7pPr>
            <a:lvl8pPr marL="2194514" indent="0">
              <a:buNone/>
              <a:defRPr sz="1100" b="1"/>
            </a:lvl8pPr>
            <a:lvl9pPr marL="250801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579967"/>
            <a:ext cx="3232150" cy="105367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409363"/>
            <a:ext cx="3233420" cy="170603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502" indent="0">
              <a:buNone/>
              <a:defRPr sz="1400" b="1"/>
            </a:lvl2pPr>
            <a:lvl3pPr marL="627004" indent="0">
              <a:buNone/>
              <a:defRPr sz="1200" b="1"/>
            </a:lvl3pPr>
            <a:lvl4pPr marL="940506" indent="0">
              <a:buNone/>
              <a:defRPr sz="1100" b="1"/>
            </a:lvl4pPr>
            <a:lvl5pPr marL="1254008" indent="0">
              <a:buNone/>
              <a:defRPr sz="1100" b="1"/>
            </a:lvl5pPr>
            <a:lvl6pPr marL="1567510" indent="0">
              <a:buNone/>
              <a:defRPr sz="1100" b="1"/>
            </a:lvl6pPr>
            <a:lvl7pPr marL="1881012" indent="0">
              <a:buNone/>
              <a:defRPr sz="1100" b="1"/>
            </a:lvl7pPr>
            <a:lvl8pPr marL="2194514" indent="0">
              <a:buNone/>
              <a:defRPr sz="1100" b="1"/>
            </a:lvl8pPr>
            <a:lvl9pPr marL="2508016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579967"/>
            <a:ext cx="3233420" cy="1053677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8775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0926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297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72814"/>
            <a:ext cx="2406650" cy="309880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72814"/>
            <a:ext cx="4089400" cy="156083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382693"/>
            <a:ext cx="2406650" cy="1250950"/>
          </a:xfrm>
        </p:spPr>
        <p:txBody>
          <a:bodyPr/>
          <a:lstStyle>
            <a:lvl1pPr marL="0" indent="0">
              <a:buNone/>
              <a:defRPr sz="1000"/>
            </a:lvl1pPr>
            <a:lvl2pPr marL="313502" indent="0">
              <a:buNone/>
              <a:defRPr sz="800"/>
            </a:lvl2pPr>
            <a:lvl3pPr marL="627004" indent="0">
              <a:buNone/>
              <a:defRPr sz="700"/>
            </a:lvl3pPr>
            <a:lvl4pPr marL="940506" indent="0">
              <a:buNone/>
              <a:defRPr sz="600"/>
            </a:lvl4pPr>
            <a:lvl5pPr marL="1254008" indent="0">
              <a:buNone/>
              <a:defRPr sz="600"/>
            </a:lvl5pPr>
            <a:lvl6pPr marL="1567510" indent="0">
              <a:buNone/>
              <a:defRPr sz="600"/>
            </a:lvl6pPr>
            <a:lvl7pPr marL="1881012" indent="0">
              <a:buNone/>
              <a:defRPr sz="600"/>
            </a:lvl7pPr>
            <a:lvl8pPr marL="2194514" indent="0">
              <a:buNone/>
              <a:defRPr sz="600"/>
            </a:lvl8pPr>
            <a:lvl9pPr marL="2508016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80084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1280160"/>
            <a:ext cx="4389120" cy="151130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163407"/>
            <a:ext cx="4389120" cy="1097280"/>
          </a:xfrm>
        </p:spPr>
        <p:txBody>
          <a:bodyPr/>
          <a:lstStyle>
            <a:lvl1pPr marL="0" indent="0">
              <a:buNone/>
              <a:defRPr sz="2200"/>
            </a:lvl1pPr>
            <a:lvl2pPr marL="313502" indent="0">
              <a:buNone/>
              <a:defRPr sz="1900"/>
            </a:lvl2pPr>
            <a:lvl3pPr marL="627004" indent="0">
              <a:buNone/>
              <a:defRPr sz="1600"/>
            </a:lvl3pPr>
            <a:lvl4pPr marL="940506" indent="0">
              <a:buNone/>
              <a:defRPr sz="1400"/>
            </a:lvl4pPr>
            <a:lvl5pPr marL="1254008" indent="0">
              <a:buNone/>
              <a:defRPr sz="1400"/>
            </a:lvl5pPr>
            <a:lvl6pPr marL="1567510" indent="0">
              <a:buNone/>
              <a:defRPr sz="1400"/>
            </a:lvl6pPr>
            <a:lvl7pPr marL="1881012" indent="0">
              <a:buNone/>
              <a:defRPr sz="1400"/>
            </a:lvl7pPr>
            <a:lvl8pPr marL="2194514" indent="0">
              <a:buNone/>
              <a:defRPr sz="1400"/>
            </a:lvl8pPr>
            <a:lvl9pPr marL="2508016" indent="0">
              <a:buNone/>
              <a:defRPr sz="14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1431290"/>
            <a:ext cx="4389120" cy="214630"/>
          </a:xfrm>
        </p:spPr>
        <p:txBody>
          <a:bodyPr/>
          <a:lstStyle>
            <a:lvl1pPr marL="0" indent="0">
              <a:buNone/>
              <a:defRPr sz="1000"/>
            </a:lvl1pPr>
            <a:lvl2pPr marL="313502" indent="0">
              <a:buNone/>
              <a:defRPr sz="800"/>
            </a:lvl2pPr>
            <a:lvl3pPr marL="627004" indent="0">
              <a:buNone/>
              <a:defRPr sz="700"/>
            </a:lvl3pPr>
            <a:lvl4pPr marL="940506" indent="0">
              <a:buNone/>
              <a:defRPr sz="600"/>
            </a:lvl4pPr>
            <a:lvl5pPr marL="1254008" indent="0">
              <a:buNone/>
              <a:defRPr sz="600"/>
            </a:lvl5pPr>
            <a:lvl6pPr marL="1567510" indent="0">
              <a:buNone/>
              <a:defRPr sz="600"/>
            </a:lvl6pPr>
            <a:lvl7pPr marL="1881012" indent="0">
              <a:buNone/>
              <a:defRPr sz="600"/>
            </a:lvl7pPr>
            <a:lvl8pPr marL="2194514" indent="0">
              <a:buNone/>
              <a:defRPr sz="600"/>
            </a:lvl8pPr>
            <a:lvl9pPr marL="2508016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B24-2531-4549-A864-5912766929A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3504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73237"/>
            <a:ext cx="6583680" cy="304800"/>
          </a:xfrm>
          <a:prstGeom prst="rect">
            <a:avLst/>
          </a:prstGeom>
        </p:spPr>
        <p:txBody>
          <a:bodyPr vert="horz" lIns="62700" tIns="31350" rIns="62700" bIns="3135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426720"/>
            <a:ext cx="6583680" cy="1206924"/>
          </a:xfrm>
          <a:prstGeom prst="rect">
            <a:avLst/>
          </a:prstGeom>
        </p:spPr>
        <p:txBody>
          <a:bodyPr vert="horz" lIns="62700" tIns="31350" rIns="62700" bIns="3135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1695027"/>
            <a:ext cx="1706880" cy="97367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06B24-2531-4549-A864-5912766929A4}" type="datetimeFigureOut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1695027"/>
            <a:ext cx="2316480" cy="97367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1695027"/>
            <a:ext cx="1706880" cy="97367"/>
          </a:xfrm>
          <a:prstGeom prst="rect">
            <a:avLst/>
          </a:prstGeom>
        </p:spPr>
        <p:txBody>
          <a:bodyPr vert="horz" lIns="62700" tIns="31350" rIns="62700" bIns="3135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24C07-008B-44A9-AC8E-BD3D204318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087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27004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5127" indent="-235127" algn="l" defTabSz="62700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41" indent="-195939" algn="l" defTabSz="627004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83755" indent="-156751" algn="l" defTabSz="627004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57" indent="-156751" algn="l" defTabSz="627004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0759" indent="-156751" algn="l" defTabSz="627004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24261" indent="-156751" algn="l" defTabSz="62700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37763" indent="-156751" algn="l" defTabSz="62700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51265" indent="-156751" algn="l" defTabSz="62700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64767" indent="-156751" algn="l" defTabSz="62700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3502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27004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40506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008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67510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81012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14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08016" algn="l" defTabSz="62700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7450" y="353866"/>
            <a:ext cx="2400300" cy="379427"/>
          </a:xfrm>
        </p:spPr>
        <p:txBody>
          <a:bodyPr>
            <a:noAutofit/>
          </a:bodyPr>
          <a:lstStyle/>
          <a:p>
            <a:r>
              <a:rPr lang="en-US" sz="3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Newsletter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87163"/>
            <a:ext cx="7315200" cy="536028"/>
          </a:xfrm>
        </p:spPr>
        <p:txBody>
          <a:bodyPr>
            <a:noAutofit/>
          </a:bodyPr>
          <a:lstStyle/>
          <a:p>
            <a:r>
              <a:rPr lang="en-US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October</a:t>
            </a:r>
            <a:r>
              <a:rPr lang="en-US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2016</a:t>
            </a:r>
            <a:endParaRPr lang="en-US" sz="28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79" y="131050"/>
            <a:ext cx="2114220" cy="825061"/>
          </a:xfrm>
          <a:prstGeom prst="rect">
            <a:avLst/>
          </a:prstGeom>
        </p:spPr>
      </p:pic>
      <p:pic>
        <p:nvPicPr>
          <p:cNvPr id="6" name="Picture 5" descr="Rotary Serving Humanity - 2016-2017 Them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10200" y="152400"/>
            <a:ext cx="1097280" cy="82296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6707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Newsletter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Newsletter</dc:title>
  <dc:creator>Steve</dc:creator>
  <cp:lastModifiedBy>Steve</cp:lastModifiedBy>
  <cp:revision>64</cp:revision>
  <dcterms:created xsi:type="dcterms:W3CDTF">2015-07-05T20:05:51Z</dcterms:created>
  <dcterms:modified xsi:type="dcterms:W3CDTF">2016-09-20T17:35:59Z</dcterms:modified>
</cp:coreProperties>
</file>