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5" d="100"/>
          <a:sy n="145" d="100"/>
        </p:scale>
        <p:origin x="-96" y="-726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October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68</cp:revision>
  <dcterms:created xsi:type="dcterms:W3CDTF">2015-07-05T20:05:51Z</dcterms:created>
  <dcterms:modified xsi:type="dcterms:W3CDTF">2016-10-18T02:23:17Z</dcterms:modified>
</cp:coreProperties>
</file>