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15200" cy="1828800"/>
  <p:notesSz cx="9144000" cy="6858000"/>
  <p:defaultTextStyle>
    <a:defPPr>
      <a:defRPr lang="en-US"/>
    </a:defPPr>
    <a:lvl1pPr marL="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5" d="100"/>
          <a:sy n="145" d="100"/>
        </p:scale>
        <p:origin x="-96" y="-726"/>
      </p:cViewPr>
      <p:guideLst>
        <p:guide orient="horz" pos="576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4C71B-37DD-45FB-9B83-6BB937AAD2E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71500" y="514350"/>
            <a:ext cx="10287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97E7-0320-4454-81B1-8A8D1016E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575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97E7-0320-4454-81B1-8A8D1016E4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43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568114"/>
            <a:ext cx="6217920" cy="3920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512064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850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160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73237"/>
            <a:ext cx="1645920" cy="15604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73237"/>
            <a:ext cx="4815840" cy="15604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77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7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175174"/>
            <a:ext cx="6217920" cy="36322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775124"/>
            <a:ext cx="6217920" cy="4000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44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901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09363"/>
            <a:ext cx="323215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579967"/>
            <a:ext cx="323215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409363"/>
            <a:ext cx="323342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579967"/>
            <a:ext cx="323342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77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26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9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72814"/>
            <a:ext cx="2406650" cy="3098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72814"/>
            <a:ext cx="4089400" cy="156083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382693"/>
            <a:ext cx="2406650" cy="125095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008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1280160"/>
            <a:ext cx="4389120" cy="15113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163407"/>
            <a:ext cx="4389120" cy="109728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1431290"/>
            <a:ext cx="4389120" cy="21463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5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73237"/>
            <a:ext cx="6583680" cy="3048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26720"/>
            <a:ext cx="6583680" cy="1206924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6B24-2531-4549-A864-5912766929A4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1695027"/>
            <a:ext cx="23164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08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0" y="353866"/>
            <a:ext cx="2400300" cy="379427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87163"/>
            <a:ext cx="7315200" cy="536028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October 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31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endParaRPr lang="en-US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9" y="131050"/>
            <a:ext cx="2114220" cy="825061"/>
          </a:xfrm>
          <a:prstGeom prst="rect">
            <a:avLst/>
          </a:prstGeom>
        </p:spPr>
      </p:pic>
      <p:pic>
        <p:nvPicPr>
          <p:cNvPr id="6" name="Picture 5" descr="Rotary Serving Humanity - 2016-2017 Them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152400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670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Newsletter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</dc:title>
  <dc:creator>Steve</dc:creator>
  <cp:lastModifiedBy>Steve</cp:lastModifiedBy>
  <cp:revision>68</cp:revision>
  <dcterms:created xsi:type="dcterms:W3CDTF">2015-07-05T20:05:51Z</dcterms:created>
  <dcterms:modified xsi:type="dcterms:W3CDTF">2016-10-18T02:23:17Z</dcterms:modified>
</cp:coreProperties>
</file>