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0B0F0"/>
          </a:solidFill>
        </p:spPr>
        <p:txBody>
          <a:bodyPr anchor="b"/>
          <a:lstStyle>
            <a:lvl1pPr algn="ctr">
              <a:defRPr sz="6000" b="1" baseline="0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AA14-BC4C-404D-91EE-12B44C90C53C}" type="datetimeFigureOut">
              <a:rPr lang="en-AU" smtClean="0"/>
              <a:t>13/05/2017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C401-0A7A-423F-AE00-0FBF84DCE607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4343398"/>
            <a:ext cx="4867666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9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AA14-BC4C-404D-91EE-12B44C90C53C}" type="datetimeFigureOut">
              <a:rPr lang="en-AU" smtClean="0"/>
              <a:t>13/05/2017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C401-0A7A-423F-AE00-0FBF84DCE6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300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AA14-BC4C-404D-91EE-12B44C90C53C}" type="datetimeFigureOut">
              <a:rPr lang="en-AU" smtClean="0"/>
              <a:t>13/05/2017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C401-0A7A-423F-AE00-0FBF84DCE6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53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4400">
                <a:latin typeface="Georgia" panose="02040502050405020303" pitchFamily="18" charset="0"/>
              </a:defRPr>
            </a:lvl1pPr>
            <a:lvl2pPr>
              <a:defRPr sz="4000">
                <a:latin typeface="Georgia" panose="02040502050405020303" pitchFamily="18" charset="0"/>
              </a:defRPr>
            </a:lvl2pPr>
            <a:lvl3pPr>
              <a:defRPr sz="3600">
                <a:latin typeface="Georgia" panose="02040502050405020303" pitchFamily="18" charset="0"/>
              </a:defRPr>
            </a:lvl3pPr>
            <a:lvl4pPr>
              <a:defRPr sz="3200">
                <a:latin typeface="Georgia" panose="02040502050405020303" pitchFamily="18" charset="0"/>
              </a:defRPr>
            </a:lvl4pPr>
            <a:lvl5pPr>
              <a:defRPr sz="32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90" y="5807622"/>
            <a:ext cx="1966123" cy="73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4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AA14-BC4C-404D-91EE-12B44C90C53C}" type="datetimeFigureOut">
              <a:rPr lang="en-AU" smtClean="0"/>
              <a:t>13/05/2017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C401-0A7A-423F-AE00-0FBF84DCE6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709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AA14-BC4C-404D-91EE-12B44C90C53C}" type="datetimeFigureOut">
              <a:rPr lang="en-AU" smtClean="0"/>
              <a:t>13/05/2017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C401-0A7A-423F-AE00-0FBF84DCE6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233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AA14-BC4C-404D-91EE-12B44C90C53C}" type="datetimeFigureOut">
              <a:rPr lang="en-AU" smtClean="0"/>
              <a:t>13/05/2017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C401-0A7A-423F-AE00-0FBF84DCE6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956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AA14-BC4C-404D-91EE-12B44C90C53C}" type="datetimeFigureOut">
              <a:rPr lang="en-AU" smtClean="0"/>
              <a:t>13/05/2017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C401-0A7A-423F-AE00-0FBF84DCE6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873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AA14-BC4C-404D-91EE-12B44C90C53C}" type="datetimeFigureOut">
              <a:rPr lang="en-AU" smtClean="0"/>
              <a:t>13/05/2017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C401-0A7A-423F-AE00-0FBF84DCE6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526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AA14-BC4C-404D-91EE-12B44C90C53C}" type="datetimeFigureOut">
              <a:rPr lang="en-AU" smtClean="0"/>
              <a:t>13/05/2017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C401-0A7A-423F-AE00-0FBF84DCE6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028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AA14-BC4C-404D-91EE-12B44C90C53C}" type="datetimeFigureOut">
              <a:rPr lang="en-AU" smtClean="0"/>
              <a:t>13/05/2017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C401-0A7A-423F-AE00-0FBF84DCE6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03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AA14-BC4C-404D-91EE-12B44C90C53C}" type="datetimeFigureOut">
              <a:rPr lang="en-AU" smtClean="0"/>
              <a:t>13/05/2017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C401-0A7A-423F-AE00-0FBF84DCE6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651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BAA14-BC4C-404D-91EE-12B44C90C53C}" type="datetimeFigureOut">
              <a:rPr lang="en-AU" smtClean="0"/>
              <a:t>13/05/2017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CC401-0A7A-423F-AE00-0FBF84DCE6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510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R="0" rtl="0"/>
            <a:r>
              <a:rPr lang="en-AU" b="1" i="0" u="none" strike="noStrike" kern="1400" baseline="0" dirty="0">
                <a:latin typeface="Times New Roman" panose="02020603050405020304" pitchFamily="18" charset="0"/>
              </a:rPr>
              <a:t>INK 03: Ten Steps to the Four Way Test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8088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046177" cy="4351338"/>
          </a:xfrm>
        </p:spPr>
        <p:txBody>
          <a:bodyPr/>
          <a:lstStyle/>
          <a:p>
            <a:pPr marR="0" lvl="0" rtl="0"/>
            <a:r>
              <a:rPr lang="en-A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 1940s, Taylor gave Rotary permission to use the test in publications – it was officially adopted by Rotary in January, 1943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[9] Adoption by Rotary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526" y="365125"/>
            <a:ext cx="4385274" cy="621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16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AU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Of the things we think, say or do, ask….</a:t>
            </a:r>
          </a:p>
          <a:p>
            <a:pPr marR="0" lvl="0" rtl="0"/>
            <a:r>
              <a:rPr lang="en-AU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Is it the TRUTH?</a:t>
            </a:r>
          </a:p>
          <a:p>
            <a:pPr marR="0" lvl="0" rtl="0"/>
            <a:r>
              <a:rPr lang="en-AU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Is it FAIR to all concerned?</a:t>
            </a:r>
          </a:p>
          <a:p>
            <a:pPr marR="0" lvl="0" rtl="0"/>
            <a:r>
              <a:rPr lang="en-AU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Does it promote GOOD WILL and BETTER FRIENDSHIPS?</a:t>
            </a:r>
          </a:p>
          <a:p>
            <a:pPr marR="0" lvl="0" rtl="0"/>
            <a:r>
              <a:rPr lang="en-AU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Will it be BENEFICIAL to all concerned?</a:t>
            </a:r>
          </a:p>
          <a:p>
            <a:pPr marR="0" lvl="0" rtl="0"/>
            <a:endParaRPr lang="en-AU" b="1" i="0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[10] The test hasn’t changed since 1932 –</a:t>
            </a:r>
          </a:p>
        </p:txBody>
      </p:sp>
    </p:spTree>
    <p:extLst>
      <p:ext uri="{BB962C8B-B14F-4D97-AF65-F5344CB8AC3E}">
        <p14:creationId xmlns:p14="http://schemas.microsoft.com/office/powerpoint/2010/main" val="536153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>
                <a:latin typeface="Georgia" panose="02040502050405020303" pitchFamily="18" charset="0"/>
              </a:rPr>
              <a:t>Thank You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7354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327531" cy="4351338"/>
          </a:xfrm>
        </p:spPr>
        <p:txBody>
          <a:bodyPr/>
          <a:lstStyle/>
          <a:p>
            <a:pPr marR="0" lvl="0" rtl="0"/>
            <a:r>
              <a:rPr lang="en-A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Introduced by Herbert Taylor in early 1932 – to help save the Club Aluminium Company from bankruptcy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[1] Beginnings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077" y="1690688"/>
            <a:ext cx="3821723" cy="474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28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0" y="1825625"/>
            <a:ext cx="4953000" cy="4351338"/>
          </a:xfrm>
        </p:spPr>
        <p:txBody>
          <a:bodyPr/>
          <a:lstStyle/>
          <a:p>
            <a:pPr marR="0" lvl="0" rtl="0"/>
            <a:r>
              <a:rPr lang="en-A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Taylor wanted a simple measuring stick of ethics which everyone in the company could quickly memorize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[2] Need For a Code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125" y="2039816"/>
            <a:ext cx="6258688" cy="38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25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4103077" cy="4351338"/>
          </a:xfrm>
        </p:spPr>
        <p:txBody>
          <a:bodyPr>
            <a:normAutofit fontScale="92500"/>
          </a:bodyPr>
          <a:lstStyle/>
          <a:p>
            <a:pPr marR="0" lvl="0" rtl="0"/>
            <a:r>
              <a:rPr lang="en-A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 July, 1932, Taylor reflected long and hard, then wrote out the complete test on white card   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[3] Writing the Code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277" y="2035764"/>
            <a:ext cx="6674094" cy="376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02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8523" y="1825625"/>
            <a:ext cx="6465277" cy="4351338"/>
          </a:xfrm>
        </p:spPr>
        <p:txBody>
          <a:bodyPr/>
          <a:lstStyle/>
          <a:p>
            <a:pPr marR="0" lvl="0" rtl="0"/>
            <a:r>
              <a:rPr lang="en-A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Taylor discovered the test was difficult to implement due to so many lies in the company’s advertising – but he persevered for 60 days.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[4] Testing the Code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90688"/>
            <a:ext cx="3979985" cy="507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09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AU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Employees were asked to memorize and use the 4-Way Test in their relations with others.</a:t>
            </a:r>
          </a:p>
          <a:p>
            <a:pPr marR="0" lvl="0" rtl="0"/>
            <a:r>
              <a:rPr lang="en-AU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Lies were removed from advertising and gradually, the public placed more confidence in what was stated in publicity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[5] Implementing the code</a:t>
            </a:r>
          </a:p>
        </p:txBody>
      </p:sp>
    </p:spTree>
    <p:extLst>
      <p:ext uri="{BB962C8B-B14F-4D97-AF65-F5344CB8AC3E}">
        <p14:creationId xmlns:p14="http://schemas.microsoft.com/office/powerpoint/2010/main" val="3206076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7715" y="1843210"/>
            <a:ext cx="7066085" cy="4351338"/>
          </a:xfrm>
        </p:spPr>
        <p:txBody>
          <a:bodyPr/>
          <a:lstStyle/>
          <a:p>
            <a:pPr marR="0" lvl="0" rtl="0"/>
            <a:r>
              <a:rPr lang="en-A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company also changed policies towards competitors and gradually built friendships.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[6] Attitudes to Competitors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90688"/>
            <a:ext cx="3245943" cy="486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31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AU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Over 20 years there was a steady increase in sales, profits and earnings, and in the moral character of personnel.</a:t>
            </a:r>
          </a:p>
          <a:p>
            <a:pPr marR="0" lvl="0" rtl="0"/>
            <a:r>
              <a:rPr lang="en-AU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Went from bankrupt in 1932, to value of over $2m.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[7] Results</a:t>
            </a:r>
          </a:p>
        </p:txBody>
      </p:sp>
    </p:spTree>
    <p:extLst>
      <p:ext uri="{BB962C8B-B14F-4D97-AF65-F5344CB8AC3E}">
        <p14:creationId xmlns:p14="http://schemas.microsoft.com/office/powerpoint/2010/main" val="2650643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501054" cy="4351338"/>
          </a:xfrm>
        </p:spPr>
        <p:txBody>
          <a:bodyPr/>
          <a:lstStyle/>
          <a:p>
            <a:pPr marR="0" lvl="0" rtl="0"/>
            <a:r>
              <a:rPr lang="en-A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test affected all areas of life – personnel became better parents, better friends and better citizens.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[8] Lesson learnt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439" y="1690687"/>
            <a:ext cx="4731361" cy="499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0233"/>
      </p:ext>
    </p:extLst>
  </p:cSld>
  <p:clrMapOvr>
    <a:masterClrMapping/>
  </p:clrMapOvr>
</p:sld>
</file>

<file path=ppt/theme/theme1.xml><?xml version="1.0" encoding="utf-8"?>
<a:theme xmlns:a="http://schemas.openxmlformats.org/drawingml/2006/main" name="New Rotary Template 0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Rotary Template 07.potx" id="{E4497A5F-CED5-48F9-AC2E-9178CA480884}" vid="{867780B0-9304-4256-A385-55CDD63851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Rotary Template 07</Template>
  <TotalTime>24</TotalTime>
  <Words>317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Times New Roman</vt:lpstr>
      <vt:lpstr>New Rotary Template 07</vt:lpstr>
      <vt:lpstr>INK 03: Ten Steps to the Four Way Test</vt:lpstr>
      <vt:lpstr>[1] Beginnings</vt:lpstr>
      <vt:lpstr>[2] Need For a Code</vt:lpstr>
      <vt:lpstr>[3] Writing the Code</vt:lpstr>
      <vt:lpstr>[4] Testing the Code</vt:lpstr>
      <vt:lpstr>[5] Implementing the code</vt:lpstr>
      <vt:lpstr>[6] Attitudes to Competitors</vt:lpstr>
      <vt:lpstr>[7] Results</vt:lpstr>
      <vt:lpstr>[8] Lesson learnt</vt:lpstr>
      <vt:lpstr>[9] Adoption by Rotary</vt:lpstr>
      <vt:lpstr>[10] The test hasn’t changed since 1932 –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 03: 9 Steps to the Four Way Test</dc:title>
  <dc:creator>Geoff James</dc:creator>
  <cp:lastModifiedBy>Geoffrey James</cp:lastModifiedBy>
  <cp:revision>3</cp:revision>
  <dcterms:created xsi:type="dcterms:W3CDTF">2016-09-02T01:57:38Z</dcterms:created>
  <dcterms:modified xsi:type="dcterms:W3CDTF">2017-05-13T02:58:21Z</dcterms:modified>
</cp:coreProperties>
</file>