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71" r:id="rId4"/>
    <p:sldId id="258" r:id="rId5"/>
    <p:sldId id="259" r:id="rId6"/>
    <p:sldId id="270" r:id="rId7"/>
    <p:sldId id="260" r:id="rId8"/>
    <p:sldId id="261" r:id="rId9"/>
    <p:sldId id="262" r:id="rId10"/>
    <p:sldId id="263" r:id="rId11"/>
    <p:sldId id="264" r:id="rId12"/>
    <p:sldId id="265" r:id="rId13"/>
    <p:sldId id="269" r:id="rId14"/>
    <p:sldId id="266" r:id="rId15"/>
    <p:sldId id="268"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ndara" pitchFamily="34" charset="0"/>
        <a:ea typeface="+mn-ea"/>
        <a:cs typeface="Arial" charset="0"/>
      </a:defRPr>
    </a:lvl1pPr>
    <a:lvl2pPr marL="457200" algn="l" rtl="0" fontAlgn="base">
      <a:spcBef>
        <a:spcPct val="0"/>
      </a:spcBef>
      <a:spcAft>
        <a:spcPct val="0"/>
      </a:spcAft>
      <a:defRPr kern="1200">
        <a:solidFill>
          <a:schemeClr val="tx1"/>
        </a:solidFill>
        <a:latin typeface="Candara" pitchFamily="34" charset="0"/>
        <a:ea typeface="+mn-ea"/>
        <a:cs typeface="Arial" charset="0"/>
      </a:defRPr>
    </a:lvl2pPr>
    <a:lvl3pPr marL="914400" algn="l" rtl="0" fontAlgn="base">
      <a:spcBef>
        <a:spcPct val="0"/>
      </a:spcBef>
      <a:spcAft>
        <a:spcPct val="0"/>
      </a:spcAft>
      <a:defRPr kern="1200">
        <a:solidFill>
          <a:schemeClr val="tx1"/>
        </a:solidFill>
        <a:latin typeface="Candara" pitchFamily="34" charset="0"/>
        <a:ea typeface="+mn-ea"/>
        <a:cs typeface="Arial" charset="0"/>
      </a:defRPr>
    </a:lvl3pPr>
    <a:lvl4pPr marL="1371600" algn="l" rtl="0" fontAlgn="base">
      <a:spcBef>
        <a:spcPct val="0"/>
      </a:spcBef>
      <a:spcAft>
        <a:spcPct val="0"/>
      </a:spcAft>
      <a:defRPr kern="1200">
        <a:solidFill>
          <a:schemeClr val="tx1"/>
        </a:solidFill>
        <a:latin typeface="Candara" pitchFamily="34" charset="0"/>
        <a:ea typeface="+mn-ea"/>
        <a:cs typeface="Arial" charset="0"/>
      </a:defRPr>
    </a:lvl4pPr>
    <a:lvl5pPr marL="1828800" algn="l" rtl="0" fontAlgn="base">
      <a:spcBef>
        <a:spcPct val="0"/>
      </a:spcBef>
      <a:spcAft>
        <a:spcPct val="0"/>
      </a:spcAft>
      <a:defRPr kern="1200">
        <a:solidFill>
          <a:schemeClr val="tx1"/>
        </a:solidFill>
        <a:latin typeface="Candara" pitchFamily="34" charset="0"/>
        <a:ea typeface="+mn-ea"/>
        <a:cs typeface="Arial" charset="0"/>
      </a:defRPr>
    </a:lvl5pPr>
    <a:lvl6pPr marL="2286000" algn="l" defTabSz="914400" rtl="0" eaLnBrk="1" latinLnBrk="0" hangingPunct="1">
      <a:defRPr kern="1200">
        <a:solidFill>
          <a:schemeClr val="tx1"/>
        </a:solidFill>
        <a:latin typeface="Candara" pitchFamily="34" charset="0"/>
        <a:ea typeface="+mn-ea"/>
        <a:cs typeface="Arial" charset="0"/>
      </a:defRPr>
    </a:lvl6pPr>
    <a:lvl7pPr marL="2743200" algn="l" defTabSz="914400" rtl="0" eaLnBrk="1" latinLnBrk="0" hangingPunct="1">
      <a:defRPr kern="1200">
        <a:solidFill>
          <a:schemeClr val="tx1"/>
        </a:solidFill>
        <a:latin typeface="Candara" pitchFamily="34" charset="0"/>
        <a:ea typeface="+mn-ea"/>
        <a:cs typeface="Arial" charset="0"/>
      </a:defRPr>
    </a:lvl7pPr>
    <a:lvl8pPr marL="3200400" algn="l" defTabSz="914400" rtl="0" eaLnBrk="1" latinLnBrk="0" hangingPunct="1">
      <a:defRPr kern="1200">
        <a:solidFill>
          <a:schemeClr val="tx1"/>
        </a:solidFill>
        <a:latin typeface="Candara" pitchFamily="34" charset="0"/>
        <a:ea typeface="+mn-ea"/>
        <a:cs typeface="Arial" charset="0"/>
      </a:defRPr>
    </a:lvl8pPr>
    <a:lvl9pPr marL="3657600" algn="l" defTabSz="914400" rtl="0" eaLnBrk="1" latinLnBrk="0" hangingPunct="1">
      <a:defRPr kern="1200">
        <a:solidFill>
          <a:schemeClr val="tx1"/>
        </a:solidFill>
        <a:latin typeface="Candara" pitchFamily="34" charset="0"/>
        <a:ea typeface="+mn-ea"/>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9" autoAdjust="0"/>
    <p:restoredTop sz="94660"/>
  </p:normalViewPr>
  <p:slideViewPr>
    <p:cSldViewPr snapToGrid="0">
      <p:cViewPr varScale="1">
        <p:scale>
          <a:sx n="109" d="100"/>
          <a:sy n="109" d="100"/>
        </p:scale>
        <p:origin x="15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1" y="228602"/>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grpSp>
        <p:nvGrpSpPr>
          <p:cNvPr id="5" name="Group 9"/>
          <p:cNvGrpSpPr>
            <a:grpSpLocks noChangeAspect="1"/>
          </p:cNvGrpSpPr>
          <p:nvPr/>
        </p:nvGrpSpPr>
        <p:grpSpPr bwMode="auto">
          <a:xfrm>
            <a:off x="211138" y="5354640"/>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sz="1350"/>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sz="1350"/>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grpSp>
      <p:sp>
        <p:nvSpPr>
          <p:cNvPr id="2" name="Title 1"/>
          <p:cNvSpPr>
            <a:spLocks noGrp="1"/>
          </p:cNvSpPr>
          <p:nvPr>
            <p:ph type="ctrTitle"/>
          </p:nvPr>
        </p:nvSpPr>
        <p:spPr>
          <a:xfrm>
            <a:off x="690562" y="2063823"/>
            <a:ext cx="7772400" cy="1780108"/>
          </a:xfrm>
        </p:spPr>
        <p:txBody>
          <a:bodyPr anchor="b">
            <a:normAutofit/>
          </a:bodyPr>
          <a:lstStyle>
            <a:lvl1pPr>
              <a:defRPr sz="33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005065"/>
            <a:ext cx="6400800" cy="1024137"/>
          </a:xfrm>
        </p:spPr>
        <p:txBody>
          <a:bodyPr>
            <a:normAutofit/>
          </a:bodyPr>
          <a:lstStyle>
            <a:lvl1pPr marL="0" indent="0" algn="ctr">
              <a:buNone/>
              <a:defRPr sz="1800" b="1">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2" name="Date Placeholder 3"/>
          <p:cNvSpPr>
            <a:spLocks noGrp="1"/>
          </p:cNvSpPr>
          <p:nvPr>
            <p:ph type="dt" sz="half" idx="10"/>
          </p:nvPr>
        </p:nvSpPr>
        <p:spPr/>
        <p:txBody>
          <a:bodyPr/>
          <a:lstStyle>
            <a:lvl1pPr>
              <a:defRPr/>
            </a:lvl1pPr>
          </a:lstStyle>
          <a:p>
            <a:fld id="{87BF2DE5-83C7-48D8-A2EB-2538174CB5EF}" type="datetimeFigureOut">
              <a:rPr lang="en-AU" smtClean="0"/>
              <a:t>16/05/2017</a:t>
            </a:fld>
            <a:endParaRPr lang="en-AU"/>
          </a:p>
        </p:txBody>
      </p:sp>
      <p:sp>
        <p:nvSpPr>
          <p:cNvPr id="13" name="Footer Placeholder 4"/>
          <p:cNvSpPr>
            <a:spLocks noGrp="1"/>
          </p:cNvSpPr>
          <p:nvPr>
            <p:ph type="ftr" sz="quarter" idx="11"/>
          </p:nvPr>
        </p:nvSpPr>
        <p:spPr/>
        <p:txBody>
          <a:bodyPr/>
          <a:lstStyle>
            <a:lvl1pPr>
              <a:defRPr/>
            </a:lvl1pPr>
          </a:lstStyle>
          <a:p>
            <a:endParaRPr lang="en-AU"/>
          </a:p>
        </p:txBody>
      </p:sp>
      <p:sp>
        <p:nvSpPr>
          <p:cNvPr id="14" name="Slide Number Placeholder 5"/>
          <p:cNvSpPr>
            <a:spLocks noGrp="1"/>
          </p:cNvSpPr>
          <p:nvPr>
            <p:ph type="sldNum" sz="quarter" idx="12"/>
          </p:nvPr>
        </p:nvSpPr>
        <p:spPr/>
        <p:txBody>
          <a:bodyPr/>
          <a:lstStyle>
            <a:lvl1pPr>
              <a:defRPr/>
            </a:lvl1pPr>
          </a:lstStyle>
          <a:p>
            <a:fld id="{D9173DAF-6FB3-48A0-AE81-830D5C1CD1D6}" type="slidenum">
              <a:rPr lang="en-AU" smtClean="0"/>
              <a:t>‹#›</a:t>
            </a:fld>
            <a:endParaRPr lang="en-AU"/>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21863" y="764260"/>
            <a:ext cx="3597439" cy="1351574"/>
          </a:xfrm>
          <a:prstGeom prst="rect">
            <a:avLst/>
          </a:prstGeom>
        </p:spPr>
      </p:pic>
    </p:spTree>
    <p:extLst>
      <p:ext uri="{BB962C8B-B14F-4D97-AF65-F5344CB8AC3E}">
        <p14:creationId xmlns:p14="http://schemas.microsoft.com/office/powerpoint/2010/main" val="108399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7BF2DE5-83C7-48D8-A2EB-2538174CB5EF}" type="datetimeFigureOut">
              <a:rPr lang="en-AU" smtClean="0"/>
              <a:t>16/05/2017</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D9173DAF-6FB3-48A0-AE81-830D5C1CD1D6}" type="slidenum">
              <a:rPr lang="en-AU" smtClean="0"/>
              <a:t>‹#›</a:t>
            </a:fld>
            <a:endParaRPr lang="en-AU"/>
          </a:p>
        </p:txBody>
      </p:sp>
    </p:spTree>
    <p:extLst>
      <p:ext uri="{BB962C8B-B14F-4D97-AF65-F5344CB8AC3E}">
        <p14:creationId xmlns:p14="http://schemas.microsoft.com/office/powerpoint/2010/main" val="409258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1" y="228602"/>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grpSp>
        <p:nvGrpSpPr>
          <p:cNvPr id="5" name="Group 15"/>
          <p:cNvGrpSpPr>
            <a:grpSpLocks noChangeAspect="1"/>
          </p:cNvGrpSpPr>
          <p:nvPr/>
        </p:nvGrpSpPr>
        <p:grpSpPr bwMode="auto">
          <a:xfrm>
            <a:off x="211138" y="714377"/>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sz="1350"/>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sz="1350"/>
            </a:p>
          </p:txBody>
        </p:sp>
        <p:sp useBgFill="1">
          <p:nvSpPr>
            <p:cNvPr id="10"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grpSp>
      <p:sp>
        <p:nvSpPr>
          <p:cNvPr id="2" name="Vertical Title 1"/>
          <p:cNvSpPr>
            <a:spLocks noGrp="1"/>
          </p:cNvSpPr>
          <p:nvPr>
            <p:ph type="title" orient="vert"/>
          </p:nvPr>
        </p:nvSpPr>
        <p:spPr>
          <a:xfrm>
            <a:off x="6629400" y="1447802"/>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p:txBody>
          <a:bodyPr/>
          <a:lstStyle>
            <a:lvl1pPr>
              <a:defRPr/>
            </a:lvl1pPr>
          </a:lstStyle>
          <a:p>
            <a:fld id="{87BF2DE5-83C7-48D8-A2EB-2538174CB5EF}" type="datetimeFigureOut">
              <a:rPr lang="en-AU" smtClean="0"/>
              <a:t>16/05/2017</a:t>
            </a:fld>
            <a:endParaRPr lang="en-AU"/>
          </a:p>
        </p:txBody>
      </p:sp>
      <p:sp>
        <p:nvSpPr>
          <p:cNvPr id="12" name="Footer Placeholder 4"/>
          <p:cNvSpPr>
            <a:spLocks noGrp="1"/>
          </p:cNvSpPr>
          <p:nvPr>
            <p:ph type="ftr" sz="quarter" idx="11"/>
          </p:nvPr>
        </p:nvSpPr>
        <p:spPr/>
        <p:txBody>
          <a:bodyPr/>
          <a:lstStyle>
            <a:lvl1pPr>
              <a:defRPr/>
            </a:lvl1pPr>
          </a:lstStyle>
          <a:p>
            <a:endParaRPr lang="en-AU"/>
          </a:p>
        </p:txBody>
      </p:sp>
      <p:sp>
        <p:nvSpPr>
          <p:cNvPr id="13" name="Slide Number Placeholder 5"/>
          <p:cNvSpPr>
            <a:spLocks noGrp="1"/>
          </p:cNvSpPr>
          <p:nvPr>
            <p:ph type="sldNum" sz="quarter" idx="12"/>
          </p:nvPr>
        </p:nvSpPr>
        <p:spPr/>
        <p:txBody>
          <a:bodyPr/>
          <a:lstStyle>
            <a:lvl1pPr>
              <a:defRPr/>
            </a:lvl1pPr>
          </a:lstStyle>
          <a:p>
            <a:fld id="{D9173DAF-6FB3-48A0-AE81-830D5C1CD1D6}" type="slidenum">
              <a:rPr lang="en-AU" smtClean="0"/>
              <a:t>‹#›</a:t>
            </a:fld>
            <a:endParaRPr lang="en-AU"/>
          </a:p>
        </p:txBody>
      </p:sp>
    </p:spTree>
    <p:extLst>
      <p:ext uri="{BB962C8B-B14F-4D97-AF65-F5344CB8AC3E}">
        <p14:creationId xmlns:p14="http://schemas.microsoft.com/office/powerpoint/2010/main" val="11053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fld id="{87BF2DE5-83C7-48D8-A2EB-2538174CB5EF}" type="datetimeFigureOut">
              <a:rPr lang="en-AU" smtClean="0"/>
              <a:t>16/05/2017</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D9173DAF-6FB3-48A0-AE81-830D5C1CD1D6}" type="slidenum">
              <a:rPr lang="en-AU" smtClean="0"/>
              <a:t>‹#›</a:t>
            </a:fld>
            <a:endParaRPr lang="en-AU"/>
          </a:p>
        </p:txBody>
      </p:sp>
    </p:spTree>
    <p:extLst>
      <p:ext uri="{BB962C8B-B14F-4D97-AF65-F5344CB8AC3E}">
        <p14:creationId xmlns:p14="http://schemas.microsoft.com/office/powerpoint/2010/main" val="308509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700" b="1">
                <a:solidFill>
                  <a:schemeClr val="tx1"/>
                </a:solidFill>
              </a:defRPr>
            </a:lvl1pPr>
            <a:lvl2pPr>
              <a:defRPr sz="2400" b="1">
                <a:solidFill>
                  <a:schemeClr val="tx1"/>
                </a:solidFill>
              </a:defRPr>
            </a:lvl2pPr>
            <a:lvl3pPr>
              <a:defRPr sz="2400" b="1">
                <a:solidFill>
                  <a:schemeClr val="tx1"/>
                </a:solidFill>
              </a:defRPr>
            </a:lvl3pPr>
            <a:lvl4pPr>
              <a:defRPr sz="2100" b="1">
                <a:solidFill>
                  <a:schemeClr val="tx1"/>
                </a:solidFill>
              </a:defRPr>
            </a:lvl4pPr>
            <a:lvl5pPr>
              <a:defRPr sz="1800" b="1">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547664" y="338140"/>
            <a:ext cx="7139136" cy="1252537"/>
          </a:xfrm>
        </p:spPr>
        <p:txBody>
          <a:body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fld id="{87BF2DE5-83C7-48D8-A2EB-2538174CB5EF}" type="datetimeFigureOut">
              <a:rPr lang="en-AU" smtClean="0"/>
              <a:t>16/05/2017</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D9173DAF-6FB3-48A0-AE81-830D5C1CD1D6}" type="slidenum">
              <a:rPr lang="en-AU" smtClean="0"/>
              <a:t>‹#›</a:t>
            </a:fld>
            <a:endParaRPr lang="en-AU"/>
          </a:p>
        </p:txBody>
      </p:sp>
    </p:spTree>
    <p:extLst>
      <p:ext uri="{BB962C8B-B14F-4D97-AF65-F5344CB8AC3E}">
        <p14:creationId xmlns:p14="http://schemas.microsoft.com/office/powerpoint/2010/main" val="201172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1"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5" name="Freeform 14"/>
          <p:cNvSpPr>
            <a:spLocks/>
          </p:cNvSpPr>
          <p:nvPr/>
        </p:nvSpPr>
        <p:spPr bwMode="hidden">
          <a:xfrm>
            <a:off x="6046788" y="4203702"/>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sz="1350"/>
          </a:p>
        </p:txBody>
      </p:sp>
      <p:sp>
        <p:nvSpPr>
          <p:cNvPr id="8" name="Freeform 26"/>
          <p:cNvSpPr>
            <a:spLocks/>
          </p:cNvSpPr>
          <p:nvPr/>
        </p:nvSpPr>
        <p:spPr bwMode="hidden">
          <a:xfrm>
            <a:off x="5610226" y="4073527"/>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sz="1350"/>
          </a:p>
        </p:txBody>
      </p:sp>
      <p:sp useBgFill="1">
        <p:nvSpPr>
          <p:cNvPr id="9" name="Freeform 10"/>
          <p:cNvSpPr>
            <a:spLocks/>
          </p:cNvSpPr>
          <p:nvPr/>
        </p:nvSpPr>
        <p:spPr bwMode="hidden">
          <a:xfrm>
            <a:off x="211138" y="4059240"/>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sp>
        <p:nvSpPr>
          <p:cNvPr id="2" name="Title 1"/>
          <p:cNvSpPr>
            <a:spLocks noGrp="1"/>
          </p:cNvSpPr>
          <p:nvPr>
            <p:ph type="title"/>
          </p:nvPr>
        </p:nvSpPr>
        <p:spPr>
          <a:xfrm>
            <a:off x="690032" y="2463560"/>
            <a:ext cx="7772400" cy="1524000"/>
          </a:xfrm>
        </p:spPr>
        <p:txBody>
          <a:bodyPr anchor="t">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400" b="1">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10" name="Date Placeholder 3"/>
          <p:cNvSpPr>
            <a:spLocks noGrp="1"/>
          </p:cNvSpPr>
          <p:nvPr>
            <p:ph type="dt" sz="half" idx="10"/>
          </p:nvPr>
        </p:nvSpPr>
        <p:spPr/>
        <p:txBody>
          <a:bodyPr/>
          <a:lstStyle>
            <a:lvl1pPr>
              <a:defRPr/>
            </a:lvl1pPr>
          </a:lstStyle>
          <a:p>
            <a:fld id="{87BF2DE5-83C7-48D8-A2EB-2538174CB5EF}" type="datetimeFigureOut">
              <a:rPr lang="en-AU" smtClean="0"/>
              <a:t>16/05/2017</a:t>
            </a:fld>
            <a:endParaRPr lang="en-AU"/>
          </a:p>
        </p:txBody>
      </p:sp>
      <p:sp>
        <p:nvSpPr>
          <p:cNvPr id="11" name="Footer Placeholder 4"/>
          <p:cNvSpPr>
            <a:spLocks noGrp="1"/>
          </p:cNvSpPr>
          <p:nvPr>
            <p:ph type="ftr" sz="quarter" idx="11"/>
          </p:nvPr>
        </p:nvSpPr>
        <p:spPr/>
        <p:txBody>
          <a:bodyPr/>
          <a:lstStyle>
            <a:lvl1pPr>
              <a:defRPr/>
            </a:lvl1pPr>
          </a:lstStyle>
          <a:p>
            <a:endParaRPr lang="en-AU"/>
          </a:p>
        </p:txBody>
      </p:sp>
      <p:sp>
        <p:nvSpPr>
          <p:cNvPr id="12" name="Slide Number Placeholder 5"/>
          <p:cNvSpPr>
            <a:spLocks noGrp="1"/>
          </p:cNvSpPr>
          <p:nvPr>
            <p:ph type="sldNum" sz="quarter" idx="12"/>
          </p:nvPr>
        </p:nvSpPr>
        <p:spPr/>
        <p:txBody>
          <a:bodyPr/>
          <a:lstStyle>
            <a:lvl1pPr>
              <a:defRPr/>
            </a:lvl1pPr>
          </a:lstStyle>
          <a:p>
            <a:fld id="{D9173DAF-6FB3-48A0-AE81-830D5C1CD1D6}" type="slidenum">
              <a:rPr lang="en-AU" smtClean="0"/>
              <a:t>‹#›</a:t>
            </a:fld>
            <a:endParaRPr lang="en-AU"/>
          </a:p>
        </p:txBody>
      </p:sp>
    </p:spTree>
    <p:extLst>
      <p:ext uri="{BB962C8B-B14F-4D97-AF65-F5344CB8AC3E}">
        <p14:creationId xmlns:p14="http://schemas.microsoft.com/office/powerpoint/2010/main" val="78507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1680" y="338140"/>
            <a:ext cx="6995120" cy="1252537"/>
          </a:xfrm>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lvl1pPr>
              <a:defRPr sz="2400" b="1">
                <a:solidFill>
                  <a:schemeClr val="tx1"/>
                </a:solidFill>
              </a:defRPr>
            </a:lvl1pPr>
            <a:lvl2pPr>
              <a:defRPr sz="2100" b="1">
                <a:solidFill>
                  <a:schemeClr val="tx1"/>
                </a:solidFill>
              </a:defRPr>
            </a:lvl2pPr>
            <a:lvl3pPr>
              <a:defRPr sz="2100" b="1">
                <a:solidFill>
                  <a:schemeClr val="tx1"/>
                </a:solidFill>
              </a:defRPr>
            </a:lvl3pPr>
            <a:lvl4pPr>
              <a:defRPr sz="1800" b="1">
                <a:solidFill>
                  <a:schemeClr val="tx1"/>
                </a:solidFill>
              </a:defRPr>
            </a:lvl4pPr>
            <a:lvl5pPr>
              <a:defRPr sz="1500" b="1">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679192"/>
            <a:ext cx="3822192" cy="3447288"/>
          </a:xfrm>
        </p:spPr>
        <p:txBody>
          <a:bodyPr/>
          <a:lstStyle>
            <a:lvl1pPr>
              <a:defRPr sz="2400" b="1">
                <a:solidFill>
                  <a:schemeClr val="tx1"/>
                </a:solidFill>
              </a:defRPr>
            </a:lvl1pPr>
            <a:lvl2pPr>
              <a:defRPr sz="2100" b="1">
                <a:solidFill>
                  <a:schemeClr val="tx1"/>
                </a:solidFill>
              </a:defRPr>
            </a:lvl2pPr>
            <a:lvl3pPr>
              <a:defRPr sz="2100" b="1">
                <a:solidFill>
                  <a:schemeClr val="tx1"/>
                </a:solidFill>
              </a:defRPr>
            </a:lvl3pPr>
            <a:lvl4pPr>
              <a:defRPr sz="1800" b="1">
                <a:solidFill>
                  <a:schemeClr val="tx1"/>
                </a:solidFill>
              </a:defRPr>
            </a:lvl4pPr>
            <a:lvl5pPr>
              <a:defRPr sz="1500" b="1">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5"/>
          </p:nvPr>
        </p:nvSpPr>
        <p:spPr/>
        <p:txBody>
          <a:bodyPr/>
          <a:lstStyle>
            <a:lvl1pPr>
              <a:defRPr/>
            </a:lvl1pPr>
          </a:lstStyle>
          <a:p>
            <a:fld id="{87BF2DE5-83C7-48D8-A2EB-2538174CB5EF}" type="datetimeFigureOut">
              <a:rPr lang="en-AU" smtClean="0"/>
              <a:t>16/05/2017</a:t>
            </a:fld>
            <a:endParaRPr lang="en-AU"/>
          </a:p>
        </p:txBody>
      </p:sp>
      <p:sp>
        <p:nvSpPr>
          <p:cNvPr id="7" name="Footer Placeholder 4"/>
          <p:cNvSpPr>
            <a:spLocks noGrp="1"/>
          </p:cNvSpPr>
          <p:nvPr>
            <p:ph type="ftr" sz="quarter" idx="16"/>
          </p:nvPr>
        </p:nvSpPr>
        <p:spPr/>
        <p:txBody>
          <a:bodyPr/>
          <a:lstStyle>
            <a:lvl1pPr>
              <a:defRPr/>
            </a:lvl1pPr>
          </a:lstStyle>
          <a:p>
            <a:endParaRPr lang="en-AU"/>
          </a:p>
        </p:txBody>
      </p:sp>
      <p:sp>
        <p:nvSpPr>
          <p:cNvPr id="8" name="Slide Number Placeholder 5"/>
          <p:cNvSpPr>
            <a:spLocks noGrp="1"/>
          </p:cNvSpPr>
          <p:nvPr>
            <p:ph type="sldNum" sz="quarter" idx="17"/>
          </p:nvPr>
        </p:nvSpPr>
        <p:spPr/>
        <p:txBody>
          <a:bodyPr/>
          <a:lstStyle>
            <a:lvl1pPr>
              <a:defRPr/>
            </a:lvl1pPr>
          </a:lstStyle>
          <a:p>
            <a:fld id="{D9173DAF-6FB3-48A0-AE81-830D5C1CD1D6}" type="slidenum">
              <a:rPr lang="en-AU" smtClean="0"/>
              <a:t>‹#›</a:t>
            </a:fld>
            <a:endParaRPr lang="en-AU"/>
          </a:p>
        </p:txBody>
      </p:sp>
    </p:spTree>
    <p:extLst>
      <p:ext uri="{BB962C8B-B14F-4D97-AF65-F5344CB8AC3E}">
        <p14:creationId xmlns:p14="http://schemas.microsoft.com/office/powerpoint/2010/main" val="58280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18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77333" y="3429002"/>
            <a:ext cx="3820055" cy="269716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1800" b="0" i="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5" y="3429002"/>
            <a:ext cx="3822192" cy="269716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fld id="{87BF2DE5-83C7-48D8-A2EB-2538174CB5EF}" type="datetimeFigureOut">
              <a:rPr lang="en-AU" smtClean="0"/>
              <a:t>16/05/2017</a:t>
            </a:fld>
            <a:endParaRPr lang="en-AU"/>
          </a:p>
        </p:txBody>
      </p:sp>
      <p:sp>
        <p:nvSpPr>
          <p:cNvPr id="8" name="Footer Placeholder 4"/>
          <p:cNvSpPr>
            <a:spLocks noGrp="1"/>
          </p:cNvSpPr>
          <p:nvPr>
            <p:ph type="ftr" sz="quarter" idx="11"/>
          </p:nvPr>
        </p:nvSpPr>
        <p:spPr/>
        <p:txBody>
          <a:bodyPr/>
          <a:lstStyle>
            <a:lvl1pPr>
              <a:defRPr/>
            </a:lvl1pPr>
          </a:lstStyle>
          <a:p>
            <a:endParaRPr lang="en-AU"/>
          </a:p>
        </p:txBody>
      </p:sp>
      <p:sp>
        <p:nvSpPr>
          <p:cNvPr id="9" name="Slide Number Placeholder 5"/>
          <p:cNvSpPr>
            <a:spLocks noGrp="1"/>
          </p:cNvSpPr>
          <p:nvPr>
            <p:ph type="sldNum" sz="quarter" idx="12"/>
          </p:nvPr>
        </p:nvSpPr>
        <p:spPr/>
        <p:txBody>
          <a:bodyPr/>
          <a:lstStyle>
            <a:lvl1pPr>
              <a:defRPr/>
            </a:lvl1pPr>
          </a:lstStyle>
          <a:p>
            <a:fld id="{D9173DAF-6FB3-48A0-AE81-830D5C1CD1D6}" type="slidenum">
              <a:rPr lang="en-AU" smtClean="0"/>
              <a:t>‹#›</a:t>
            </a:fld>
            <a:endParaRPr lang="en-AU"/>
          </a:p>
        </p:txBody>
      </p:sp>
    </p:spTree>
    <p:extLst>
      <p:ext uri="{BB962C8B-B14F-4D97-AF65-F5344CB8AC3E}">
        <p14:creationId xmlns:p14="http://schemas.microsoft.com/office/powerpoint/2010/main" val="10530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87BF2DE5-83C7-48D8-A2EB-2538174CB5EF}" type="datetimeFigureOut">
              <a:rPr lang="en-AU" smtClean="0"/>
              <a:t>16/05/2017</a:t>
            </a:fld>
            <a:endParaRPr lang="en-AU"/>
          </a:p>
        </p:txBody>
      </p:sp>
      <p:sp>
        <p:nvSpPr>
          <p:cNvPr id="4" name="Footer Placeholder 4"/>
          <p:cNvSpPr>
            <a:spLocks noGrp="1"/>
          </p:cNvSpPr>
          <p:nvPr>
            <p:ph type="ftr" sz="quarter" idx="11"/>
          </p:nvPr>
        </p:nvSpPr>
        <p:spPr/>
        <p:txBody>
          <a:bodyPr/>
          <a:lstStyle>
            <a:lvl1pPr>
              <a:defRPr/>
            </a:lvl1pPr>
          </a:lstStyle>
          <a:p>
            <a:endParaRPr lang="en-AU"/>
          </a:p>
        </p:txBody>
      </p:sp>
      <p:sp>
        <p:nvSpPr>
          <p:cNvPr id="5" name="Slide Number Placeholder 5"/>
          <p:cNvSpPr>
            <a:spLocks noGrp="1"/>
          </p:cNvSpPr>
          <p:nvPr>
            <p:ph type="sldNum" sz="quarter" idx="12"/>
          </p:nvPr>
        </p:nvSpPr>
        <p:spPr/>
        <p:txBody>
          <a:bodyPr/>
          <a:lstStyle>
            <a:lvl1pPr>
              <a:defRPr/>
            </a:lvl1pPr>
          </a:lstStyle>
          <a:p>
            <a:fld id="{D9173DAF-6FB3-48A0-AE81-830D5C1CD1D6}" type="slidenum">
              <a:rPr lang="en-AU" smtClean="0"/>
              <a:t>‹#›</a:t>
            </a:fld>
            <a:endParaRPr lang="en-AU"/>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6988" y="5972600"/>
            <a:ext cx="1707584" cy="642515"/>
          </a:xfrm>
          <a:prstGeom prst="rect">
            <a:avLst/>
          </a:prstGeom>
        </p:spPr>
      </p:pic>
    </p:spTree>
    <p:extLst>
      <p:ext uri="{BB962C8B-B14F-4D97-AF65-F5344CB8AC3E}">
        <p14:creationId xmlns:p14="http://schemas.microsoft.com/office/powerpoint/2010/main" val="95509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1" y="228602"/>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grpSp>
        <p:nvGrpSpPr>
          <p:cNvPr id="3" name="Group 15"/>
          <p:cNvGrpSpPr>
            <a:grpSpLocks noChangeAspect="1"/>
          </p:cNvGrpSpPr>
          <p:nvPr/>
        </p:nvGrpSpPr>
        <p:grpSpPr bwMode="auto">
          <a:xfrm>
            <a:off x="211138" y="714377"/>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sz="1350"/>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sz="1350"/>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grpSp>
      <p:sp>
        <p:nvSpPr>
          <p:cNvPr id="9" name="Date Placeholder 1"/>
          <p:cNvSpPr>
            <a:spLocks noGrp="1"/>
          </p:cNvSpPr>
          <p:nvPr>
            <p:ph type="dt" sz="half" idx="10"/>
          </p:nvPr>
        </p:nvSpPr>
        <p:spPr/>
        <p:txBody>
          <a:bodyPr/>
          <a:lstStyle>
            <a:lvl1pPr>
              <a:defRPr/>
            </a:lvl1pPr>
          </a:lstStyle>
          <a:p>
            <a:fld id="{87BF2DE5-83C7-48D8-A2EB-2538174CB5EF}" type="datetimeFigureOut">
              <a:rPr lang="en-AU" smtClean="0"/>
              <a:t>16/05/2017</a:t>
            </a:fld>
            <a:endParaRPr lang="en-AU"/>
          </a:p>
        </p:txBody>
      </p:sp>
      <p:sp>
        <p:nvSpPr>
          <p:cNvPr id="10" name="Footer Placeholder 2"/>
          <p:cNvSpPr>
            <a:spLocks noGrp="1"/>
          </p:cNvSpPr>
          <p:nvPr>
            <p:ph type="ftr" sz="quarter" idx="11"/>
          </p:nvPr>
        </p:nvSpPr>
        <p:spPr/>
        <p:txBody>
          <a:bodyPr/>
          <a:lstStyle>
            <a:lvl1pPr>
              <a:defRPr/>
            </a:lvl1pPr>
          </a:lstStyle>
          <a:p>
            <a:endParaRPr lang="en-AU"/>
          </a:p>
        </p:txBody>
      </p:sp>
      <p:sp>
        <p:nvSpPr>
          <p:cNvPr id="11" name="Slide Number Placeholder 3"/>
          <p:cNvSpPr>
            <a:spLocks noGrp="1"/>
          </p:cNvSpPr>
          <p:nvPr>
            <p:ph type="sldNum" sz="quarter" idx="12"/>
          </p:nvPr>
        </p:nvSpPr>
        <p:spPr/>
        <p:txBody>
          <a:bodyPr/>
          <a:lstStyle>
            <a:lvl1pPr>
              <a:defRPr/>
            </a:lvl1pPr>
          </a:lstStyle>
          <a:p>
            <a:fld id="{D9173DAF-6FB3-48A0-AE81-830D5C1CD1D6}" type="slidenum">
              <a:rPr lang="en-AU" smtClean="0"/>
              <a:t>‹#›</a:t>
            </a:fld>
            <a:endParaRPr lang="en-AU"/>
          </a:p>
        </p:txBody>
      </p:sp>
    </p:spTree>
    <p:extLst>
      <p:ext uri="{BB962C8B-B14F-4D97-AF65-F5344CB8AC3E}">
        <p14:creationId xmlns:p14="http://schemas.microsoft.com/office/powerpoint/2010/main" val="313860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1" y="228602"/>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grpSp>
        <p:nvGrpSpPr>
          <p:cNvPr id="6" name="Group 23"/>
          <p:cNvGrpSpPr>
            <a:grpSpLocks noChangeAspect="1"/>
          </p:cNvGrpSpPr>
          <p:nvPr/>
        </p:nvGrpSpPr>
        <p:grpSpPr bwMode="auto">
          <a:xfrm>
            <a:off x="211138" y="714377"/>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sz="1350"/>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sz="1350"/>
            </a:p>
          </p:txBody>
        </p:sp>
        <p:sp useBgFill="1">
          <p:nvSpPr>
            <p:cNvPr id="11" name="Freeform 25"/>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grpSp>
      <p:sp>
        <p:nvSpPr>
          <p:cNvPr id="4" name="Text Placeholder 3"/>
          <p:cNvSpPr>
            <a:spLocks noGrp="1"/>
          </p:cNvSpPr>
          <p:nvPr>
            <p:ph type="body" sz="half" idx="2"/>
          </p:nvPr>
        </p:nvSpPr>
        <p:spPr>
          <a:xfrm>
            <a:off x="914400" y="3581402"/>
            <a:ext cx="3352800" cy="1905001"/>
          </a:xfrm>
        </p:spPr>
        <p:txBody>
          <a:bodyPr>
            <a:normAutofit/>
          </a:bodyPr>
          <a:lstStyle>
            <a:lvl1pPr marL="0" indent="0">
              <a:spcBef>
                <a:spcPts val="0"/>
              </a:spcBef>
              <a:spcAft>
                <a:spcPts val="450"/>
              </a:spcAft>
              <a:buNone/>
              <a:defRPr sz="135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24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1650">
                <a:solidFill>
                  <a:schemeClr val="tx2"/>
                </a:solidFill>
              </a:defRPr>
            </a:lvl1pPr>
            <a:lvl2pPr>
              <a:buClr>
                <a:schemeClr val="bg1"/>
              </a:buClr>
              <a:defRPr sz="1500">
                <a:solidFill>
                  <a:schemeClr val="tx2"/>
                </a:solidFill>
              </a:defRPr>
            </a:lvl2pPr>
            <a:lvl3pPr>
              <a:buClr>
                <a:schemeClr val="bg1"/>
              </a:buClr>
              <a:defRPr sz="1350">
                <a:solidFill>
                  <a:schemeClr val="tx2"/>
                </a:solidFill>
              </a:defRPr>
            </a:lvl3pPr>
            <a:lvl4pPr>
              <a:buClr>
                <a:schemeClr val="bg1"/>
              </a:buClr>
              <a:defRPr sz="1200">
                <a:solidFill>
                  <a:schemeClr val="tx2"/>
                </a:solidFill>
              </a:defRPr>
            </a:lvl4pPr>
            <a:lvl5pPr>
              <a:buClr>
                <a:schemeClr val="bg1"/>
              </a:buClr>
              <a:defRPr sz="1200">
                <a:solidFill>
                  <a:schemeClr val="tx2"/>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p:cNvSpPr>
            <a:spLocks noGrp="1"/>
          </p:cNvSpPr>
          <p:nvPr>
            <p:ph type="dt" sz="half" idx="10"/>
          </p:nvPr>
        </p:nvSpPr>
        <p:spPr/>
        <p:txBody>
          <a:bodyPr/>
          <a:lstStyle>
            <a:lvl1pPr>
              <a:defRPr/>
            </a:lvl1pPr>
          </a:lstStyle>
          <a:p>
            <a:fld id="{87BF2DE5-83C7-48D8-A2EB-2538174CB5EF}" type="datetimeFigureOut">
              <a:rPr lang="en-AU" smtClean="0"/>
              <a:t>16/05/2017</a:t>
            </a:fld>
            <a:endParaRPr lang="en-AU"/>
          </a:p>
        </p:txBody>
      </p:sp>
      <p:sp>
        <p:nvSpPr>
          <p:cNvPr id="13" name="Footer Placeholder 5"/>
          <p:cNvSpPr>
            <a:spLocks noGrp="1"/>
          </p:cNvSpPr>
          <p:nvPr>
            <p:ph type="ftr" sz="quarter" idx="11"/>
          </p:nvPr>
        </p:nvSpPr>
        <p:spPr/>
        <p:txBody>
          <a:bodyPr/>
          <a:lstStyle>
            <a:lvl1pPr>
              <a:defRPr/>
            </a:lvl1pPr>
          </a:lstStyle>
          <a:p>
            <a:endParaRPr lang="en-AU"/>
          </a:p>
        </p:txBody>
      </p:sp>
      <p:sp>
        <p:nvSpPr>
          <p:cNvPr id="14" name="Slide Number Placeholder 6"/>
          <p:cNvSpPr>
            <a:spLocks noGrp="1"/>
          </p:cNvSpPr>
          <p:nvPr>
            <p:ph type="sldNum" sz="quarter" idx="12"/>
          </p:nvPr>
        </p:nvSpPr>
        <p:spPr/>
        <p:txBody>
          <a:bodyPr/>
          <a:lstStyle>
            <a:lvl1pPr>
              <a:defRPr/>
            </a:lvl1pPr>
          </a:lstStyle>
          <a:p>
            <a:fld id="{D9173DAF-6FB3-48A0-AE81-830D5C1CD1D6}" type="slidenum">
              <a:rPr lang="en-AU" smtClean="0"/>
              <a:t>‹#›</a:t>
            </a:fld>
            <a:endParaRPr lang="en-AU"/>
          </a:p>
        </p:txBody>
      </p:sp>
    </p:spTree>
    <p:extLst>
      <p:ext uri="{BB962C8B-B14F-4D97-AF65-F5344CB8AC3E}">
        <p14:creationId xmlns:p14="http://schemas.microsoft.com/office/powerpoint/2010/main" val="25838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1" y="228602"/>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grpSp>
        <p:nvGrpSpPr>
          <p:cNvPr id="6" name="Group 15"/>
          <p:cNvGrpSpPr>
            <a:grpSpLocks noChangeAspect="1"/>
          </p:cNvGrpSpPr>
          <p:nvPr/>
        </p:nvGrpSpPr>
        <p:grpSpPr bwMode="auto">
          <a:xfrm>
            <a:off x="211138" y="5354640"/>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sz="1350"/>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sz="1350"/>
            </a:p>
          </p:txBody>
        </p:sp>
        <p:sp useBgFill="1">
          <p:nvSpPr>
            <p:cNvPr id="11" name="Freeform 2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grpSp>
      <p:sp>
        <p:nvSpPr>
          <p:cNvPr id="2" name="Title 1"/>
          <p:cNvSpPr>
            <a:spLocks noGrp="1"/>
          </p:cNvSpPr>
          <p:nvPr>
            <p:ph type="title"/>
          </p:nvPr>
        </p:nvSpPr>
        <p:spPr>
          <a:xfrm>
            <a:off x="4874156" y="338667"/>
            <a:ext cx="3812645" cy="2429934"/>
          </a:xfrm>
        </p:spPr>
        <p:txBody>
          <a:bodyPr anchor="b">
            <a:normAutofit/>
          </a:bodyPr>
          <a:lstStyle>
            <a:lvl1pPr algn="l">
              <a:defRPr sz="21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4" y="2785533"/>
            <a:ext cx="3818467" cy="2421467"/>
          </a:xfrm>
        </p:spPr>
        <p:txBody>
          <a:bodyPr>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fld id="{87BF2DE5-83C7-48D8-A2EB-2538174CB5EF}" type="datetimeFigureOut">
              <a:rPr lang="en-AU" smtClean="0"/>
              <a:t>16/05/2017</a:t>
            </a:fld>
            <a:endParaRPr lang="en-AU"/>
          </a:p>
        </p:txBody>
      </p:sp>
      <p:sp>
        <p:nvSpPr>
          <p:cNvPr id="13" name="Footer Placeholder 5"/>
          <p:cNvSpPr>
            <a:spLocks noGrp="1"/>
          </p:cNvSpPr>
          <p:nvPr>
            <p:ph type="ftr" sz="quarter" idx="11"/>
          </p:nvPr>
        </p:nvSpPr>
        <p:spPr/>
        <p:txBody>
          <a:bodyPr/>
          <a:lstStyle>
            <a:lvl1pPr>
              <a:defRPr/>
            </a:lvl1pPr>
          </a:lstStyle>
          <a:p>
            <a:endParaRPr lang="en-AU"/>
          </a:p>
        </p:txBody>
      </p:sp>
      <p:sp>
        <p:nvSpPr>
          <p:cNvPr id="14" name="Slide Number Placeholder 6"/>
          <p:cNvSpPr>
            <a:spLocks noGrp="1"/>
          </p:cNvSpPr>
          <p:nvPr>
            <p:ph type="sldNum" sz="quarter" idx="12"/>
          </p:nvPr>
        </p:nvSpPr>
        <p:spPr/>
        <p:txBody>
          <a:bodyPr/>
          <a:lstStyle>
            <a:lvl1pPr>
              <a:defRPr/>
            </a:lvl1pPr>
          </a:lstStyle>
          <a:p>
            <a:fld id="{D9173DAF-6FB3-48A0-AE81-830D5C1CD1D6}" type="slidenum">
              <a:rPr lang="en-AU" smtClean="0"/>
              <a:t>‹#›</a:t>
            </a:fld>
            <a:endParaRPr lang="en-AU"/>
          </a:p>
        </p:txBody>
      </p:sp>
    </p:spTree>
    <p:extLst>
      <p:ext uri="{BB962C8B-B14F-4D97-AF65-F5344CB8AC3E}">
        <p14:creationId xmlns:p14="http://schemas.microsoft.com/office/powerpoint/2010/main" val="3090717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ounded Rectangle 13"/>
          <p:cNvSpPr/>
          <p:nvPr/>
        </p:nvSpPr>
        <p:spPr>
          <a:xfrm>
            <a:off x="228601" y="228602"/>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grpSp>
        <p:nvGrpSpPr>
          <p:cNvPr id="1027" name="Group 15"/>
          <p:cNvGrpSpPr>
            <a:grpSpLocks noChangeAspect="1"/>
          </p:cNvGrpSpPr>
          <p:nvPr/>
        </p:nvGrpSpPr>
        <p:grpSpPr bwMode="auto">
          <a:xfrm>
            <a:off x="211138" y="1679577"/>
            <a:ext cx="8723312" cy="1330325"/>
            <a:chOff x="-3905251" y="4294188"/>
            <a:chExt cx="13027839" cy="1892300"/>
          </a:xfrm>
        </p:grpSpPr>
        <p:sp>
          <p:nvSpPr>
            <p:cNvPr id="103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sp>
          <p:nvSpPr>
            <p:cNvPr id="103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sp>
          <p:nvSpPr>
            <p:cNvPr id="103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sz="1350"/>
            </a:p>
          </p:txBody>
        </p:sp>
        <p:sp>
          <p:nvSpPr>
            <p:cNvPr id="103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sz="1350"/>
            </a:p>
          </p:txBody>
        </p:sp>
        <p:sp useBgFill="1">
          <p:nvSpPr>
            <p:cNvPr id="103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sz="1350"/>
            </a:p>
          </p:txBody>
        </p:sp>
      </p:grpSp>
      <p:sp>
        <p:nvSpPr>
          <p:cNvPr id="1028" name="Title Placeholder 1"/>
          <p:cNvSpPr>
            <a:spLocks noGrp="1"/>
          </p:cNvSpPr>
          <p:nvPr>
            <p:ph type="title"/>
          </p:nvPr>
        </p:nvSpPr>
        <p:spPr bwMode="auto">
          <a:xfrm>
            <a:off x="1692276" y="338140"/>
            <a:ext cx="69945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 name="Date Placeholder 3"/>
          <p:cNvSpPr>
            <a:spLocks noGrp="1"/>
          </p:cNvSpPr>
          <p:nvPr>
            <p:ph type="dt" sz="half" idx="2"/>
          </p:nvPr>
        </p:nvSpPr>
        <p:spPr>
          <a:xfrm>
            <a:off x="5164139" y="6249990"/>
            <a:ext cx="3786187" cy="365125"/>
          </a:xfrm>
          <a:prstGeom prst="rect">
            <a:avLst/>
          </a:prstGeom>
        </p:spPr>
        <p:txBody>
          <a:bodyPr vert="horz" lIns="91440" tIns="45720" rIns="91440" bIns="45720" rtlCol="0" anchor="ctr"/>
          <a:lstStyle>
            <a:lvl1pPr algn="r" fontAlgn="auto">
              <a:spcBef>
                <a:spcPts val="0"/>
              </a:spcBef>
              <a:spcAft>
                <a:spcPts val="0"/>
              </a:spcAft>
              <a:defRPr sz="750">
                <a:solidFill>
                  <a:schemeClr val="tx2"/>
                </a:solidFill>
                <a:latin typeface="+mn-lt"/>
                <a:cs typeface="+mn-cs"/>
              </a:defRPr>
            </a:lvl1pPr>
          </a:lstStyle>
          <a:p>
            <a:fld id="{87BF2DE5-83C7-48D8-A2EB-2538174CB5EF}" type="datetimeFigureOut">
              <a:rPr lang="en-AU" smtClean="0"/>
              <a:t>16/05/2017</a:t>
            </a:fld>
            <a:endParaRPr lang="en-AU"/>
          </a:p>
        </p:txBody>
      </p:sp>
      <p:sp>
        <p:nvSpPr>
          <p:cNvPr id="5" name="Footer Placeholder 4"/>
          <p:cNvSpPr>
            <a:spLocks noGrp="1"/>
          </p:cNvSpPr>
          <p:nvPr>
            <p:ph type="ftr" sz="quarter" idx="3"/>
          </p:nvPr>
        </p:nvSpPr>
        <p:spPr>
          <a:xfrm>
            <a:off x="193675" y="6249990"/>
            <a:ext cx="3786188" cy="365125"/>
          </a:xfrm>
          <a:prstGeom prst="rect">
            <a:avLst/>
          </a:prstGeom>
        </p:spPr>
        <p:txBody>
          <a:bodyPr vert="horz" lIns="91440" tIns="45720" rIns="91440" bIns="45720" rtlCol="0" anchor="ctr"/>
          <a:lstStyle>
            <a:lvl1pPr algn="l" fontAlgn="auto">
              <a:spcBef>
                <a:spcPts val="0"/>
              </a:spcBef>
              <a:spcAft>
                <a:spcPts val="0"/>
              </a:spcAft>
              <a:defRPr sz="750">
                <a:solidFill>
                  <a:schemeClr val="tx2"/>
                </a:solidFill>
                <a:latin typeface="+mn-lt"/>
                <a:cs typeface="+mn-cs"/>
              </a:defRPr>
            </a:lvl1pPr>
          </a:lstStyle>
          <a:p>
            <a:endParaRPr lang="en-AU"/>
          </a:p>
        </p:txBody>
      </p:sp>
      <p:sp>
        <p:nvSpPr>
          <p:cNvPr id="6" name="Slide Number Placeholder 5"/>
          <p:cNvSpPr>
            <a:spLocks noGrp="1"/>
          </p:cNvSpPr>
          <p:nvPr>
            <p:ph type="sldNum" sz="quarter" idx="4"/>
          </p:nvPr>
        </p:nvSpPr>
        <p:spPr>
          <a:xfrm>
            <a:off x="3990975" y="6249990"/>
            <a:ext cx="1162050" cy="365125"/>
          </a:xfrm>
          <a:prstGeom prst="rect">
            <a:avLst/>
          </a:prstGeom>
        </p:spPr>
        <p:txBody>
          <a:bodyPr vert="horz" lIns="91440" tIns="45720" rIns="91440" bIns="45720" rtlCol="0" anchor="ctr"/>
          <a:lstStyle>
            <a:lvl1pPr algn="ctr" fontAlgn="auto">
              <a:spcBef>
                <a:spcPts val="0"/>
              </a:spcBef>
              <a:spcAft>
                <a:spcPts val="0"/>
              </a:spcAft>
              <a:defRPr sz="750">
                <a:solidFill>
                  <a:schemeClr val="tx2"/>
                </a:solidFill>
                <a:latin typeface="+mn-lt"/>
                <a:cs typeface="+mn-cs"/>
              </a:defRPr>
            </a:lvl1pPr>
          </a:lstStyle>
          <a:p>
            <a:fld id="{D9173DAF-6FB3-48A0-AE81-830D5C1CD1D6}" type="slidenum">
              <a:rPr lang="en-AU" smtClean="0"/>
              <a:t>‹#›</a:t>
            </a:fld>
            <a:endParaRPr lang="en-AU"/>
          </a:p>
        </p:txBody>
      </p:sp>
      <p:sp>
        <p:nvSpPr>
          <p:cNvPr id="1032" name="Text Placeholder 2"/>
          <p:cNvSpPr>
            <a:spLocks noGrp="1"/>
          </p:cNvSpPr>
          <p:nvPr>
            <p:ph type="body" idx="1"/>
          </p:nvPr>
        </p:nvSpPr>
        <p:spPr bwMode="auto">
          <a:xfrm>
            <a:off x="611188" y="2546352"/>
            <a:ext cx="80645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1"/>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95288" y="347665"/>
            <a:ext cx="1116012"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189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1" fontAlgn="base" hangingPunct="1">
        <a:spcBef>
          <a:spcPct val="0"/>
        </a:spcBef>
        <a:spcAft>
          <a:spcPct val="0"/>
        </a:spcAft>
        <a:defRPr sz="3300" b="1" kern="1200">
          <a:solidFill>
            <a:srgbClr val="FFFFFF"/>
          </a:solidFill>
          <a:latin typeface="+mj-lt"/>
          <a:ea typeface="+mj-ea"/>
          <a:cs typeface="+mj-cs"/>
        </a:defRPr>
      </a:lvl1pPr>
      <a:lvl2pPr algn="ctr" rtl="0" eaLnBrk="1" fontAlgn="base" hangingPunct="1">
        <a:spcBef>
          <a:spcPct val="0"/>
        </a:spcBef>
        <a:spcAft>
          <a:spcPct val="0"/>
        </a:spcAft>
        <a:defRPr sz="3300" b="1">
          <a:solidFill>
            <a:srgbClr val="FFFFFF"/>
          </a:solidFill>
          <a:latin typeface="Arial" charset="0"/>
        </a:defRPr>
      </a:lvl2pPr>
      <a:lvl3pPr algn="ctr" rtl="0" eaLnBrk="1" fontAlgn="base" hangingPunct="1">
        <a:spcBef>
          <a:spcPct val="0"/>
        </a:spcBef>
        <a:spcAft>
          <a:spcPct val="0"/>
        </a:spcAft>
        <a:defRPr sz="3300" b="1">
          <a:solidFill>
            <a:srgbClr val="FFFFFF"/>
          </a:solidFill>
          <a:latin typeface="Arial" charset="0"/>
        </a:defRPr>
      </a:lvl3pPr>
      <a:lvl4pPr algn="ctr" rtl="0" eaLnBrk="1" fontAlgn="base" hangingPunct="1">
        <a:spcBef>
          <a:spcPct val="0"/>
        </a:spcBef>
        <a:spcAft>
          <a:spcPct val="0"/>
        </a:spcAft>
        <a:defRPr sz="3300" b="1">
          <a:solidFill>
            <a:srgbClr val="FFFFFF"/>
          </a:solidFill>
          <a:latin typeface="Arial" charset="0"/>
        </a:defRPr>
      </a:lvl4pPr>
      <a:lvl5pPr algn="ctr" rtl="0" eaLnBrk="1" fontAlgn="base" hangingPunct="1">
        <a:spcBef>
          <a:spcPct val="0"/>
        </a:spcBef>
        <a:spcAft>
          <a:spcPct val="0"/>
        </a:spcAft>
        <a:defRPr sz="3300" b="1">
          <a:solidFill>
            <a:srgbClr val="FFFFFF"/>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4788" indent="-204788" algn="l" rtl="0" eaLnBrk="1" fontAlgn="base" hangingPunct="1">
        <a:spcBef>
          <a:spcPct val="20000"/>
        </a:spcBef>
        <a:spcAft>
          <a:spcPct val="0"/>
        </a:spcAft>
        <a:buClr>
          <a:schemeClr val="accent1"/>
        </a:buClr>
        <a:buSzPct val="100000"/>
        <a:buFont typeface="Symbol" pitchFamily="18" charset="2"/>
        <a:buChar char=""/>
        <a:defRPr sz="2400" b="1" kern="1200">
          <a:solidFill>
            <a:schemeClr val="tx2"/>
          </a:solidFill>
          <a:latin typeface="+mn-lt"/>
          <a:ea typeface="+mn-ea"/>
          <a:cs typeface="+mn-cs"/>
        </a:defRPr>
      </a:lvl1pPr>
      <a:lvl2pPr marL="432197" indent="-204788" algn="l" rtl="0" eaLnBrk="1" fontAlgn="base" hangingPunct="1">
        <a:spcBef>
          <a:spcPct val="20000"/>
        </a:spcBef>
        <a:spcAft>
          <a:spcPct val="0"/>
        </a:spcAft>
        <a:buClr>
          <a:schemeClr val="accent1"/>
        </a:buClr>
        <a:buSzPct val="100000"/>
        <a:buFont typeface="Symbol" pitchFamily="18" charset="2"/>
        <a:buChar char=""/>
        <a:defRPr sz="2100" b="1" kern="1200">
          <a:solidFill>
            <a:schemeClr val="tx2"/>
          </a:solidFill>
          <a:latin typeface="+mn-lt"/>
          <a:ea typeface="+mn-ea"/>
          <a:cs typeface="+mn-cs"/>
        </a:defRPr>
      </a:lvl2pPr>
      <a:lvl3pPr marL="641747" indent="-171450" algn="l" rtl="0" eaLnBrk="1" fontAlgn="base" hangingPunct="1">
        <a:spcBef>
          <a:spcPct val="20000"/>
        </a:spcBef>
        <a:spcAft>
          <a:spcPct val="0"/>
        </a:spcAft>
        <a:buClr>
          <a:schemeClr val="accent1"/>
        </a:buClr>
        <a:buSzPct val="100000"/>
        <a:buFont typeface="Symbol" pitchFamily="18" charset="2"/>
        <a:buChar char=""/>
        <a:defRPr sz="2100" b="1" kern="1200">
          <a:solidFill>
            <a:schemeClr val="tx2"/>
          </a:solidFill>
          <a:latin typeface="+mn-lt"/>
          <a:ea typeface="+mn-ea"/>
          <a:cs typeface="+mn-cs"/>
        </a:defRPr>
      </a:lvl3pPr>
      <a:lvl4pPr marL="857250" indent="-171450" algn="l" rtl="0" eaLnBrk="1" fontAlgn="base" hangingPunct="1">
        <a:spcBef>
          <a:spcPct val="20000"/>
        </a:spcBef>
        <a:spcAft>
          <a:spcPct val="0"/>
        </a:spcAft>
        <a:buClr>
          <a:schemeClr val="accent1"/>
        </a:buClr>
        <a:buSzPct val="100000"/>
        <a:buFont typeface="Symbol" pitchFamily="18" charset="2"/>
        <a:buChar char=""/>
        <a:defRPr sz="1800" b="1" kern="1200">
          <a:solidFill>
            <a:schemeClr val="tx2"/>
          </a:solidFill>
          <a:latin typeface="+mn-lt"/>
          <a:ea typeface="+mn-ea"/>
          <a:cs typeface="+mn-cs"/>
        </a:defRPr>
      </a:lvl4pPr>
      <a:lvl5pPr marL="1096566" indent="-171450" algn="l" rtl="0" eaLnBrk="1" fontAlgn="base" hangingPunct="1">
        <a:spcBef>
          <a:spcPct val="20000"/>
        </a:spcBef>
        <a:spcAft>
          <a:spcPct val="0"/>
        </a:spcAft>
        <a:buClr>
          <a:schemeClr val="accent1"/>
        </a:buClr>
        <a:buSzPct val="100000"/>
        <a:buFont typeface="Symbol" pitchFamily="18" charset="2"/>
        <a:buChar char=""/>
        <a:defRPr sz="1500" b="1" kern="1200">
          <a:solidFill>
            <a:schemeClr val="tx2"/>
          </a:solidFill>
          <a:latin typeface="+mn-lt"/>
          <a:ea typeface="+mn-ea"/>
          <a:cs typeface="+mn-cs"/>
        </a:defRPr>
      </a:lvl5pPr>
      <a:lvl6pPr marL="133731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6pPr>
      <a:lvl7pPr marL="157734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7pPr>
      <a:lvl8pPr marL="181737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8pPr>
      <a:lvl9pPr marL="205740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i="0" u="none" strike="noStrike" kern="1400" baseline="0" dirty="0">
                <a:latin typeface="Times New Roman" panose="02020603050405020304" pitchFamily="18" charset="0"/>
              </a:rPr>
              <a:t>INK 05: 11 Key Moments for Women in Rotary</a:t>
            </a:r>
          </a:p>
        </p:txBody>
      </p:sp>
      <p:sp>
        <p:nvSpPr>
          <p:cNvPr id="4" name="Subtitle 3"/>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3539966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0" u="none" strike="noStrike" baseline="0" dirty="0">
                <a:solidFill>
                  <a:srgbClr val="FFFF00"/>
                </a:solidFill>
                <a:latin typeface="Times New Roman" panose="02020603050405020304" pitchFamily="18" charset="0"/>
              </a:rPr>
              <a:t>9. First female DG in 9780</a:t>
            </a:r>
          </a:p>
        </p:txBody>
      </p:sp>
      <p:sp>
        <p:nvSpPr>
          <p:cNvPr id="3" name="Text Placeholder 2"/>
          <p:cNvSpPr>
            <a:spLocks noGrp="1"/>
          </p:cNvSpPr>
          <p:nvPr>
            <p:ph type="body" idx="1"/>
          </p:nvPr>
        </p:nvSpPr>
        <p:spPr>
          <a:xfrm>
            <a:off x="3040063" y="2584452"/>
            <a:ext cx="4913312" cy="3579813"/>
          </a:xfrm>
        </p:spPr>
        <p:txBody>
          <a:bodyPr/>
          <a:lstStyle/>
          <a:p>
            <a:r>
              <a:rPr lang="en-AU" b="1" i="0" u="none" strike="noStrike" baseline="0" dirty="0">
                <a:solidFill>
                  <a:srgbClr val="000000"/>
                </a:solidFill>
                <a:latin typeface="Times New Roman" panose="02020603050405020304" pitchFamily="18" charset="0"/>
              </a:rPr>
              <a:t>Pat Robertson was the first female District Governor in 9780 in 2002-03</a:t>
            </a:r>
          </a:p>
        </p:txBody>
      </p:sp>
      <p:pic>
        <p:nvPicPr>
          <p:cNvPr id="4" name="Picture 3"/>
          <p:cNvPicPr>
            <a:picLocks noChangeAspect="1"/>
          </p:cNvPicPr>
          <p:nvPr/>
        </p:nvPicPr>
        <p:blipFill rotWithShape="1">
          <a:blip r:embed="rId2"/>
          <a:srcRect l="59125" t="15000" r="11750" b="8666"/>
          <a:stretch/>
        </p:blipFill>
        <p:spPr>
          <a:xfrm flipH="1">
            <a:off x="219074" y="1742055"/>
            <a:ext cx="2428876" cy="4849245"/>
          </a:xfrm>
          <a:prstGeom prst="rect">
            <a:avLst/>
          </a:prstGeom>
        </p:spPr>
      </p:pic>
    </p:spTree>
    <p:extLst>
      <p:ext uri="{BB962C8B-B14F-4D97-AF65-F5344CB8AC3E}">
        <p14:creationId xmlns:p14="http://schemas.microsoft.com/office/powerpoint/2010/main" val="283348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0" u="none" strike="noStrike" baseline="0" dirty="0">
                <a:solidFill>
                  <a:srgbClr val="FFFF00"/>
                </a:solidFill>
                <a:latin typeface="Times New Roman" panose="02020603050405020304" pitchFamily="18" charset="0"/>
              </a:rPr>
              <a:t>10. First female member in our club</a:t>
            </a:r>
          </a:p>
        </p:txBody>
      </p:sp>
      <p:sp>
        <p:nvSpPr>
          <p:cNvPr id="3" name="Text Placeholder 2"/>
          <p:cNvSpPr>
            <a:spLocks noGrp="1"/>
          </p:cNvSpPr>
          <p:nvPr>
            <p:ph type="body" idx="1"/>
          </p:nvPr>
        </p:nvSpPr>
        <p:spPr>
          <a:xfrm>
            <a:off x="611188" y="2546352"/>
            <a:ext cx="4208462" cy="3579813"/>
          </a:xfrm>
        </p:spPr>
        <p:txBody>
          <a:bodyPr/>
          <a:lstStyle/>
          <a:p>
            <a:r>
              <a:rPr lang="en-AU" b="1" i="0" u="none" strike="noStrike" baseline="0" dirty="0">
                <a:solidFill>
                  <a:srgbClr val="000000"/>
                </a:solidFill>
                <a:latin typeface="Times New Roman" panose="02020603050405020304" pitchFamily="18" charset="0"/>
              </a:rPr>
              <a:t>Sharron Fanning was the first female member in the Maryborough Rotary club in December, 2002 (transferred from NT)</a:t>
            </a:r>
          </a:p>
          <a:p>
            <a:r>
              <a:rPr lang="en-AU" b="1" i="0" u="none" strike="noStrike" baseline="0" dirty="0">
                <a:solidFill>
                  <a:srgbClr val="000000"/>
                </a:solidFill>
                <a:latin typeface="Times New Roman" panose="02020603050405020304" pitchFamily="18" charset="0"/>
              </a:rPr>
              <a:t>Pieta </a:t>
            </a:r>
            <a:r>
              <a:rPr lang="en-AU" b="1" i="0" u="none" strike="noStrike" baseline="0" dirty="0" err="1">
                <a:solidFill>
                  <a:srgbClr val="000000"/>
                </a:solidFill>
                <a:latin typeface="Times New Roman" panose="02020603050405020304" pitchFamily="18" charset="0"/>
              </a:rPr>
              <a:t>McNaught</a:t>
            </a:r>
            <a:r>
              <a:rPr lang="en-AU" b="1" i="0" u="none" strike="noStrike" baseline="0" dirty="0">
                <a:solidFill>
                  <a:srgbClr val="000000"/>
                </a:solidFill>
                <a:latin typeface="Times New Roman" panose="02020603050405020304" pitchFamily="18" charset="0"/>
              </a:rPr>
              <a:t> was the first female member nominated by our club in 2005</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02201" y="2546352"/>
            <a:ext cx="3784600" cy="2838450"/>
          </a:xfrm>
          <a:prstGeom prst="rect">
            <a:avLst/>
          </a:prstGeom>
        </p:spPr>
      </p:pic>
    </p:spTree>
    <p:extLst>
      <p:ext uri="{BB962C8B-B14F-4D97-AF65-F5344CB8AC3E}">
        <p14:creationId xmlns:p14="http://schemas.microsoft.com/office/powerpoint/2010/main" val="3313559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0" u="none" strike="noStrike" baseline="0" dirty="0">
                <a:solidFill>
                  <a:srgbClr val="FFFF00"/>
                </a:solidFill>
                <a:latin typeface="Times New Roman" panose="02020603050405020304" pitchFamily="18" charset="0"/>
              </a:rPr>
              <a:t>11. First female president in our club</a:t>
            </a:r>
          </a:p>
        </p:txBody>
      </p:sp>
      <p:sp>
        <p:nvSpPr>
          <p:cNvPr id="3" name="Text Placeholder 2"/>
          <p:cNvSpPr>
            <a:spLocks noGrp="1"/>
          </p:cNvSpPr>
          <p:nvPr>
            <p:ph type="body" idx="1"/>
          </p:nvPr>
        </p:nvSpPr>
        <p:spPr>
          <a:xfrm>
            <a:off x="3543299" y="2568579"/>
            <a:ext cx="4913313" cy="3579813"/>
          </a:xfrm>
        </p:spPr>
        <p:txBody>
          <a:bodyPr/>
          <a:lstStyle/>
          <a:p>
            <a:r>
              <a:rPr lang="en-AU" b="1" i="0" u="none" strike="noStrike" baseline="0" dirty="0">
                <a:solidFill>
                  <a:srgbClr val="000000"/>
                </a:solidFill>
                <a:latin typeface="Times New Roman" panose="02020603050405020304" pitchFamily="18" charset="0"/>
              </a:rPr>
              <a:t>Thea Allan was our club’s first female president in the Rotary year of 2015-16</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188" y="2546352"/>
            <a:ext cx="2667000" cy="3556000"/>
          </a:xfrm>
          <a:prstGeom prst="rect">
            <a:avLst/>
          </a:prstGeom>
        </p:spPr>
      </p:pic>
    </p:spTree>
    <p:extLst>
      <p:ext uri="{BB962C8B-B14F-4D97-AF65-F5344CB8AC3E}">
        <p14:creationId xmlns:p14="http://schemas.microsoft.com/office/powerpoint/2010/main" val="133878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0" u="none" strike="noStrike" baseline="0" dirty="0">
                <a:solidFill>
                  <a:srgbClr val="FFFF00"/>
                </a:solidFill>
                <a:latin typeface="Times New Roman" panose="02020603050405020304" pitchFamily="18" charset="0"/>
              </a:rPr>
              <a:t>12. First female vice president in RI</a:t>
            </a:r>
          </a:p>
        </p:txBody>
      </p:sp>
      <p:sp>
        <p:nvSpPr>
          <p:cNvPr id="3" name="Text Placeholder 2"/>
          <p:cNvSpPr>
            <a:spLocks noGrp="1"/>
          </p:cNvSpPr>
          <p:nvPr>
            <p:ph type="body" idx="1"/>
          </p:nvPr>
        </p:nvSpPr>
        <p:spPr>
          <a:xfrm>
            <a:off x="611188" y="2546352"/>
            <a:ext cx="4351337" cy="3579813"/>
          </a:xfrm>
        </p:spPr>
        <p:txBody>
          <a:bodyPr/>
          <a:lstStyle/>
          <a:p>
            <a:r>
              <a:rPr lang="en-AU" dirty="0">
                <a:solidFill>
                  <a:srgbClr val="000000"/>
                </a:solidFill>
                <a:latin typeface="Times New Roman" panose="02020603050405020304" pitchFamily="18" charset="0"/>
              </a:rPr>
              <a:t>This Rotary year (2016-17), Jennifer Jones became the first female Vice President of Rotary International</a:t>
            </a:r>
            <a:endParaRPr lang="en-AU" b="1" i="0" u="none" strike="noStrike" baseline="0" dirty="0">
              <a:solidFill>
                <a:srgbClr val="000000"/>
              </a:solidFill>
              <a:latin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495925" y="2652712"/>
            <a:ext cx="2667000" cy="3552825"/>
          </a:xfrm>
          <a:prstGeom prst="rect">
            <a:avLst/>
          </a:prstGeom>
        </p:spPr>
      </p:pic>
    </p:spTree>
    <p:extLst>
      <p:ext uri="{BB962C8B-B14F-4D97-AF65-F5344CB8AC3E}">
        <p14:creationId xmlns:p14="http://schemas.microsoft.com/office/powerpoint/2010/main" val="2879680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0" u="none" strike="noStrike" baseline="0" dirty="0">
                <a:solidFill>
                  <a:srgbClr val="FFFF00"/>
                </a:solidFill>
                <a:latin typeface="Times New Roman" panose="02020603050405020304" pitchFamily="18" charset="0"/>
              </a:rPr>
              <a:t>Just 20% of female Rotarians</a:t>
            </a:r>
          </a:p>
        </p:txBody>
      </p:sp>
      <p:sp>
        <p:nvSpPr>
          <p:cNvPr id="3" name="Text Placeholder 2"/>
          <p:cNvSpPr>
            <a:spLocks noGrp="1"/>
          </p:cNvSpPr>
          <p:nvPr>
            <p:ph type="body" idx="1"/>
          </p:nvPr>
        </p:nvSpPr>
        <p:spPr/>
        <p:txBody>
          <a:bodyPr/>
          <a:lstStyle/>
          <a:p>
            <a:r>
              <a:rPr lang="en-AU" b="1" i="0" u="none" strike="noStrike" baseline="0" dirty="0">
                <a:solidFill>
                  <a:srgbClr val="000000"/>
                </a:solidFill>
                <a:latin typeface="Times New Roman" panose="02020603050405020304" pitchFamily="18" charset="0"/>
              </a:rPr>
              <a:t>Currently there are around 20% of female Rotarians in the world</a:t>
            </a:r>
          </a:p>
          <a:p>
            <a:r>
              <a:rPr lang="en-AU" b="1" i="0" u="none" strike="noStrike" baseline="0" dirty="0">
                <a:solidFill>
                  <a:srgbClr val="000000"/>
                </a:solidFill>
                <a:latin typeface="Times New Roman" panose="02020603050405020304" pitchFamily="18" charset="0"/>
              </a:rPr>
              <a:t>We need to get this closer to 50%</a:t>
            </a:r>
          </a:p>
          <a:p>
            <a:r>
              <a:rPr lang="en-AU" b="1" i="0" u="none" strike="noStrike" baseline="0" dirty="0">
                <a:solidFill>
                  <a:srgbClr val="000000"/>
                </a:solidFill>
                <a:latin typeface="Times New Roman" panose="02020603050405020304" pitchFamily="18" charset="0"/>
              </a:rPr>
              <a:t>It is not that women make “better” Rotarians but increased diversity yields better outcomes, and clubs that reflect the communities they serve may be able to better engage those communities and meet their needs. </a:t>
            </a:r>
          </a:p>
        </p:txBody>
      </p:sp>
    </p:spTree>
    <p:extLst>
      <p:ext uri="{BB962C8B-B14F-4D97-AF65-F5344CB8AC3E}">
        <p14:creationId xmlns:p14="http://schemas.microsoft.com/office/powerpoint/2010/main" val="203805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0" u="none" strike="noStrike" baseline="0" dirty="0">
                <a:solidFill>
                  <a:srgbClr val="FFFF00"/>
                </a:solidFill>
                <a:latin typeface="Times New Roman" panose="02020603050405020304" pitchFamily="18" charset="0"/>
              </a:rPr>
              <a:t>Thank You</a:t>
            </a:r>
          </a:p>
        </p:txBody>
      </p:sp>
      <p:sp>
        <p:nvSpPr>
          <p:cNvPr id="3" name="Text Placeholder 2"/>
          <p:cNvSpPr>
            <a:spLocks noGrp="1"/>
          </p:cNvSpPr>
          <p:nvPr>
            <p:ph type="body" idx="1"/>
          </p:nvPr>
        </p:nvSpPr>
        <p:spPr/>
        <p:txBody>
          <a:bodyPr/>
          <a:lstStyle/>
          <a:p>
            <a:pPr algn="ctr"/>
            <a:r>
              <a:rPr lang="en-AU" sz="4000" b="1" i="0" u="none" strike="noStrike" baseline="0" dirty="0">
                <a:solidFill>
                  <a:srgbClr val="000000"/>
                </a:solidFill>
                <a:latin typeface="Times New Roman" panose="02020603050405020304" pitchFamily="18" charset="0"/>
              </a:rPr>
              <a:t>Why not ask a friend or work colleague to come along to a Rotary meeting to find out more?</a:t>
            </a:r>
          </a:p>
          <a:p>
            <a:pPr algn="ctr"/>
            <a:r>
              <a:rPr lang="en-AU" sz="4000" dirty="0">
                <a:solidFill>
                  <a:srgbClr val="000000"/>
                </a:solidFill>
                <a:latin typeface="Times New Roman" panose="02020603050405020304" pitchFamily="18" charset="0"/>
              </a:rPr>
              <a:t>Thank You</a:t>
            </a:r>
            <a:endParaRPr lang="en-AU" sz="4000" b="1"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3155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0" u="none" strike="noStrike" baseline="0" dirty="0">
                <a:solidFill>
                  <a:srgbClr val="FFFF00"/>
                </a:solidFill>
                <a:latin typeface="Times New Roman" panose="02020603050405020304" pitchFamily="18" charset="0"/>
              </a:rPr>
              <a:t>1. 1911 - All Women Clubs</a:t>
            </a:r>
          </a:p>
        </p:txBody>
      </p:sp>
      <p:sp>
        <p:nvSpPr>
          <p:cNvPr id="3" name="Text Placeholder 2"/>
          <p:cNvSpPr>
            <a:spLocks noGrp="1"/>
          </p:cNvSpPr>
          <p:nvPr>
            <p:ph type="body" idx="1"/>
          </p:nvPr>
        </p:nvSpPr>
        <p:spPr>
          <a:xfrm>
            <a:off x="682574" y="1769818"/>
            <a:ext cx="4587978" cy="4470724"/>
          </a:xfrm>
        </p:spPr>
        <p:txBody>
          <a:bodyPr/>
          <a:lstStyle/>
          <a:p>
            <a:pPr lvl="0"/>
            <a:r>
              <a:rPr lang="en-AU" dirty="0"/>
              <a:t>In 1911 an all-women club existed in Minneapolis and between 1911 and 1917 an all-women Rotary club existed in Duluth, Minnesota alongside the men's club.  </a:t>
            </a:r>
          </a:p>
          <a:p>
            <a:pPr lvl="0"/>
            <a:r>
              <a:rPr lang="en-AU" dirty="0"/>
              <a:t>In 1918, the RI Board refused recognition of all women clubs and changed the constitution to state that Rotary membership was for "males only".</a:t>
            </a:r>
          </a:p>
        </p:txBody>
      </p:sp>
      <p:pic>
        <p:nvPicPr>
          <p:cNvPr id="4" name="Picture 3"/>
          <p:cNvPicPr>
            <a:picLocks noChangeAspect="1"/>
          </p:cNvPicPr>
          <p:nvPr/>
        </p:nvPicPr>
        <p:blipFill>
          <a:blip r:embed="rId2"/>
          <a:stretch>
            <a:fillRect/>
          </a:stretch>
        </p:blipFill>
        <p:spPr>
          <a:xfrm>
            <a:off x="5953125" y="2822257"/>
            <a:ext cx="2722563" cy="3415808"/>
          </a:xfrm>
          <a:prstGeom prst="rect">
            <a:avLst/>
          </a:prstGeom>
        </p:spPr>
      </p:pic>
    </p:spTree>
    <p:extLst>
      <p:ext uri="{BB962C8B-B14F-4D97-AF65-F5344CB8AC3E}">
        <p14:creationId xmlns:p14="http://schemas.microsoft.com/office/powerpoint/2010/main" val="364701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0" u="none" strike="noStrike" baseline="0" dirty="0">
                <a:solidFill>
                  <a:srgbClr val="FFFF00"/>
                </a:solidFill>
                <a:latin typeface="Times New Roman" panose="02020603050405020304" pitchFamily="18" charset="0"/>
              </a:rPr>
              <a:t>2. 1978 – RC of Duarte</a:t>
            </a:r>
          </a:p>
        </p:txBody>
      </p:sp>
      <p:sp>
        <p:nvSpPr>
          <p:cNvPr id="3" name="Text Placeholder 2"/>
          <p:cNvSpPr>
            <a:spLocks noGrp="1"/>
          </p:cNvSpPr>
          <p:nvPr>
            <p:ph type="body" idx="1"/>
          </p:nvPr>
        </p:nvSpPr>
        <p:spPr>
          <a:xfrm>
            <a:off x="682574" y="1769818"/>
            <a:ext cx="4587978" cy="4470724"/>
          </a:xfrm>
        </p:spPr>
        <p:txBody>
          <a:bodyPr/>
          <a:lstStyle/>
          <a:p>
            <a:r>
              <a:rPr lang="en-AU" b="1" i="0" u="none" strike="noStrike" baseline="0" dirty="0">
                <a:solidFill>
                  <a:srgbClr val="000000"/>
                </a:solidFill>
                <a:latin typeface="Times New Roman" panose="02020603050405020304" pitchFamily="18" charset="0"/>
              </a:rPr>
              <a:t>In 1978 the Rotary Club of Duarte, California, invited three women to become members. The RI board withdrew the charter of that club for violation of the RI Constitution.</a:t>
            </a:r>
          </a:p>
        </p:txBody>
      </p:sp>
      <p:pic>
        <p:nvPicPr>
          <p:cNvPr id="4" name="Picture 3"/>
          <p:cNvPicPr>
            <a:picLocks noChangeAspect="1"/>
          </p:cNvPicPr>
          <p:nvPr/>
        </p:nvPicPr>
        <p:blipFill>
          <a:blip r:embed="rId2"/>
          <a:stretch>
            <a:fillRect/>
          </a:stretch>
        </p:blipFill>
        <p:spPr>
          <a:xfrm>
            <a:off x="5953125" y="2822257"/>
            <a:ext cx="2722563" cy="3415808"/>
          </a:xfrm>
          <a:prstGeom prst="rect">
            <a:avLst/>
          </a:prstGeom>
        </p:spPr>
      </p:pic>
    </p:spTree>
    <p:extLst>
      <p:ext uri="{BB962C8B-B14F-4D97-AF65-F5344CB8AC3E}">
        <p14:creationId xmlns:p14="http://schemas.microsoft.com/office/powerpoint/2010/main" val="3000214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0" u="none" strike="noStrike" baseline="0" dirty="0">
                <a:solidFill>
                  <a:srgbClr val="FFFF00"/>
                </a:solidFill>
                <a:latin typeface="Times New Roman" panose="02020603050405020304" pitchFamily="18" charset="0"/>
              </a:rPr>
              <a:t>3. Law Suit</a:t>
            </a:r>
          </a:p>
        </p:txBody>
      </p:sp>
      <p:sp>
        <p:nvSpPr>
          <p:cNvPr id="3" name="Text Placeholder 2"/>
          <p:cNvSpPr>
            <a:spLocks noGrp="1"/>
          </p:cNvSpPr>
          <p:nvPr>
            <p:ph type="body" idx="1"/>
          </p:nvPr>
        </p:nvSpPr>
        <p:spPr/>
        <p:txBody>
          <a:bodyPr/>
          <a:lstStyle/>
          <a:p>
            <a:r>
              <a:rPr lang="en-AU" b="1" i="0" u="none" strike="noStrike" baseline="0" dirty="0">
                <a:solidFill>
                  <a:srgbClr val="000000"/>
                </a:solidFill>
                <a:latin typeface="Times New Roman" panose="02020603050405020304" pitchFamily="18" charset="0"/>
              </a:rPr>
              <a:t>The club brought suit against RI claiming a violation of a state civil rights law which prevents discrimination of any form in business establishments or public accommodations </a:t>
            </a:r>
          </a:p>
          <a:p>
            <a:r>
              <a:rPr lang="en-AU" b="1" i="0" u="none" strike="noStrike" baseline="0" dirty="0">
                <a:solidFill>
                  <a:srgbClr val="000000"/>
                </a:solidFill>
                <a:latin typeface="Times New Roman" panose="02020603050405020304" pitchFamily="18" charset="0"/>
              </a:rPr>
              <a:t>The appeals court and the California Supreme Court supported the Duarte position that Rotary could not remove the club's charter merely for inducting women into the club </a:t>
            </a:r>
          </a:p>
        </p:txBody>
      </p:sp>
    </p:spTree>
    <p:extLst>
      <p:ext uri="{BB962C8B-B14F-4D97-AF65-F5344CB8AC3E}">
        <p14:creationId xmlns:p14="http://schemas.microsoft.com/office/powerpoint/2010/main" val="2595944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0" u="none" strike="noStrike" baseline="0" dirty="0">
                <a:solidFill>
                  <a:srgbClr val="FFFF00"/>
                </a:solidFill>
                <a:latin typeface="Times New Roman" panose="02020603050405020304" pitchFamily="18" charset="0"/>
              </a:rPr>
              <a:t>4. US Supreme Court Ruling</a:t>
            </a:r>
          </a:p>
        </p:txBody>
      </p:sp>
      <p:sp>
        <p:nvSpPr>
          <p:cNvPr id="3" name="Text Placeholder 2"/>
          <p:cNvSpPr>
            <a:spLocks noGrp="1"/>
          </p:cNvSpPr>
          <p:nvPr>
            <p:ph type="body" idx="1"/>
          </p:nvPr>
        </p:nvSpPr>
        <p:spPr>
          <a:xfrm>
            <a:off x="265471" y="1946788"/>
            <a:ext cx="4778477" cy="4179378"/>
          </a:xfrm>
        </p:spPr>
        <p:txBody>
          <a:bodyPr/>
          <a:lstStyle/>
          <a:p>
            <a:r>
              <a:rPr lang="en-AU" b="1" i="0" u="none" strike="noStrike" baseline="0">
                <a:solidFill>
                  <a:srgbClr val="000000"/>
                </a:solidFill>
                <a:latin typeface="Times New Roman" panose="02020603050405020304" pitchFamily="18" charset="0"/>
              </a:rPr>
              <a:t>The </a:t>
            </a:r>
            <a:r>
              <a:rPr lang="en-AU" b="1" i="0" u="none" strike="noStrike" baseline="0" dirty="0">
                <a:solidFill>
                  <a:srgbClr val="000000"/>
                </a:solidFill>
                <a:latin typeface="Times New Roman" panose="02020603050405020304" pitchFamily="18" charset="0"/>
              </a:rPr>
              <a:t>United States Supreme Court upheld the California court indicating that Rotary clubs do have a "business purpose" and are in some ways public-type organizations. This action in 1987 allowed women to become Rotarians in any jurisdiction having similar "public accommodation" statutes.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5838" y="2581533"/>
            <a:ext cx="4090457" cy="2909887"/>
          </a:xfrm>
          <a:prstGeom prst="rect">
            <a:avLst/>
          </a:prstGeom>
        </p:spPr>
      </p:pic>
    </p:spTree>
    <p:extLst>
      <p:ext uri="{BB962C8B-B14F-4D97-AF65-F5344CB8AC3E}">
        <p14:creationId xmlns:p14="http://schemas.microsoft.com/office/powerpoint/2010/main" val="17672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8140"/>
            <a:ext cx="7315201" cy="1252537"/>
          </a:xfrm>
        </p:spPr>
        <p:txBody>
          <a:bodyPr/>
          <a:lstStyle/>
          <a:p>
            <a:r>
              <a:rPr lang="en-AU" b="1" i="0" u="none" strike="noStrike" baseline="0" dirty="0">
                <a:solidFill>
                  <a:srgbClr val="FFFF00"/>
                </a:solidFill>
                <a:latin typeface="Times New Roman" panose="02020603050405020304" pitchFamily="18" charset="0"/>
              </a:rPr>
              <a:t>5. First female club president of Rotary</a:t>
            </a:r>
          </a:p>
        </p:txBody>
      </p:sp>
      <p:sp>
        <p:nvSpPr>
          <p:cNvPr id="3" name="Text Placeholder 2"/>
          <p:cNvSpPr>
            <a:spLocks noGrp="1"/>
          </p:cNvSpPr>
          <p:nvPr>
            <p:ph type="body" idx="1"/>
          </p:nvPr>
        </p:nvSpPr>
        <p:spPr>
          <a:xfrm>
            <a:off x="265472" y="2470690"/>
            <a:ext cx="3657600" cy="3655476"/>
          </a:xfrm>
        </p:spPr>
        <p:txBody>
          <a:bodyPr/>
          <a:lstStyle/>
          <a:p>
            <a:r>
              <a:rPr lang="en-AU" dirty="0">
                <a:solidFill>
                  <a:srgbClr val="000000"/>
                </a:solidFill>
                <a:latin typeface="Times New Roman" panose="02020603050405020304" pitchFamily="18" charset="0"/>
              </a:rPr>
              <a:t>Sylvia Whitlock became the first female president of a Rotary club when she was elected president of the Duarte Rotary club in 1987</a:t>
            </a:r>
            <a:endParaRPr lang="en-AU" b="1" i="0" u="none" strike="noStrike" baseline="0" dirty="0">
              <a:solidFill>
                <a:srgbClr val="000000"/>
              </a:solidFill>
              <a:latin typeface="Times New Roman" panose="02020603050405020304" pitchFamily="18"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6805" y="2470690"/>
            <a:ext cx="4708440" cy="3131574"/>
          </a:xfrm>
          <a:prstGeom prst="rect">
            <a:avLst/>
          </a:prstGeom>
        </p:spPr>
      </p:pic>
    </p:spTree>
    <p:extLst>
      <p:ext uri="{BB962C8B-B14F-4D97-AF65-F5344CB8AC3E}">
        <p14:creationId xmlns:p14="http://schemas.microsoft.com/office/powerpoint/2010/main" val="1551007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0" u="none" strike="noStrike" baseline="0" dirty="0">
                <a:solidFill>
                  <a:srgbClr val="FFFF00"/>
                </a:solidFill>
                <a:latin typeface="Times New Roman" panose="02020603050405020304" pitchFamily="18" charset="0"/>
              </a:rPr>
              <a:t>6. RI Constitutional Change</a:t>
            </a:r>
          </a:p>
        </p:txBody>
      </p:sp>
      <p:sp>
        <p:nvSpPr>
          <p:cNvPr id="3" name="Text Placeholder 2"/>
          <p:cNvSpPr>
            <a:spLocks noGrp="1"/>
          </p:cNvSpPr>
          <p:nvPr>
            <p:ph type="body" idx="1"/>
          </p:nvPr>
        </p:nvSpPr>
        <p:spPr>
          <a:xfrm>
            <a:off x="611188" y="2546352"/>
            <a:ext cx="3179762" cy="3579813"/>
          </a:xfrm>
        </p:spPr>
        <p:txBody>
          <a:bodyPr/>
          <a:lstStyle/>
          <a:p>
            <a:r>
              <a:rPr lang="en-AU" b="1" i="0" u="none" strike="noStrike" baseline="0" dirty="0">
                <a:solidFill>
                  <a:srgbClr val="000000"/>
                </a:solidFill>
                <a:latin typeface="Times New Roman" panose="02020603050405020304" pitchFamily="18" charset="0"/>
              </a:rPr>
              <a:t>The RI constitutional change was made at the 1989 Council on Legislation, with a vote to eliminate the "male only" provision for all of Rotary.</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43350" y="2743199"/>
            <a:ext cx="4893733" cy="2752725"/>
          </a:xfrm>
          <a:prstGeom prst="rect">
            <a:avLst/>
          </a:prstGeom>
        </p:spPr>
      </p:pic>
    </p:spTree>
    <p:extLst>
      <p:ext uri="{BB962C8B-B14F-4D97-AF65-F5344CB8AC3E}">
        <p14:creationId xmlns:p14="http://schemas.microsoft.com/office/powerpoint/2010/main" val="408091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0" u="none" strike="noStrike" baseline="0" dirty="0">
                <a:solidFill>
                  <a:srgbClr val="FFFF00"/>
                </a:solidFill>
                <a:latin typeface="Times New Roman" panose="02020603050405020304" pitchFamily="18" charset="0"/>
              </a:rPr>
              <a:t>7.</a:t>
            </a:r>
            <a:r>
              <a:rPr lang="en-AU" b="1" i="0" u="none" strike="noStrike" dirty="0">
                <a:solidFill>
                  <a:srgbClr val="FFFF00"/>
                </a:solidFill>
                <a:latin typeface="Times New Roman" panose="02020603050405020304" pitchFamily="18" charset="0"/>
              </a:rPr>
              <a:t> </a:t>
            </a:r>
            <a:r>
              <a:rPr lang="en-AU" b="1" i="0" u="none" strike="noStrike" baseline="0" dirty="0">
                <a:solidFill>
                  <a:srgbClr val="FFFF00"/>
                </a:solidFill>
                <a:latin typeface="Times New Roman" panose="02020603050405020304" pitchFamily="18" charset="0"/>
              </a:rPr>
              <a:t>First female member in 9780</a:t>
            </a:r>
          </a:p>
        </p:txBody>
      </p:sp>
      <p:sp>
        <p:nvSpPr>
          <p:cNvPr id="3" name="Text Placeholder 2"/>
          <p:cNvSpPr>
            <a:spLocks noGrp="1"/>
          </p:cNvSpPr>
          <p:nvPr>
            <p:ph type="body" idx="1"/>
          </p:nvPr>
        </p:nvSpPr>
        <p:spPr>
          <a:xfrm>
            <a:off x="3095624" y="2295524"/>
            <a:ext cx="5295901" cy="3830641"/>
          </a:xfrm>
        </p:spPr>
        <p:txBody>
          <a:bodyPr/>
          <a:lstStyle/>
          <a:p>
            <a:r>
              <a:rPr lang="en-AU" b="1" i="0" u="none" strike="noStrike" baseline="0" dirty="0">
                <a:solidFill>
                  <a:srgbClr val="000000"/>
                </a:solidFill>
                <a:latin typeface="Times New Roman" panose="02020603050405020304" pitchFamily="18" charset="0"/>
              </a:rPr>
              <a:t>PP Mary Elliott ( RC Torquay ) was the first female Rotarian in District 9780 - Mary was inducted into RC Torquay on 21</a:t>
            </a:r>
            <a:r>
              <a:rPr lang="en-AU" b="1" i="0" u="none" strike="noStrike" baseline="30000" dirty="0">
                <a:solidFill>
                  <a:srgbClr val="000000"/>
                </a:solidFill>
                <a:latin typeface="Times New Roman" panose="02020603050405020304" pitchFamily="18" charset="0"/>
              </a:rPr>
              <a:t>st</a:t>
            </a:r>
            <a:r>
              <a:rPr lang="en-AU" b="1" i="0" u="none" strike="noStrike" baseline="0" dirty="0">
                <a:solidFill>
                  <a:srgbClr val="000000"/>
                </a:solidFill>
                <a:latin typeface="Times New Roman" panose="02020603050405020304" pitchFamily="18" charset="0"/>
              </a:rPr>
              <a:t> August 1989</a:t>
            </a:r>
          </a:p>
        </p:txBody>
      </p:sp>
      <p:pic>
        <p:nvPicPr>
          <p:cNvPr id="4" name="Picture 3"/>
          <p:cNvPicPr>
            <a:picLocks noChangeAspect="1"/>
          </p:cNvPicPr>
          <p:nvPr/>
        </p:nvPicPr>
        <p:blipFill rotWithShape="1">
          <a:blip r:embed="rId2"/>
          <a:srcRect r="49402"/>
          <a:stretch/>
        </p:blipFill>
        <p:spPr>
          <a:xfrm>
            <a:off x="482601" y="2400299"/>
            <a:ext cx="2419350" cy="3415393"/>
          </a:xfrm>
          <a:prstGeom prst="rect">
            <a:avLst/>
          </a:prstGeom>
        </p:spPr>
      </p:pic>
    </p:spTree>
    <p:extLst>
      <p:ext uri="{BB962C8B-B14F-4D97-AF65-F5344CB8AC3E}">
        <p14:creationId xmlns:p14="http://schemas.microsoft.com/office/powerpoint/2010/main" val="111085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0" u="none" strike="noStrike" baseline="0" dirty="0">
                <a:solidFill>
                  <a:srgbClr val="FFFF00"/>
                </a:solidFill>
                <a:latin typeface="Times New Roman" panose="02020603050405020304" pitchFamily="18" charset="0"/>
              </a:rPr>
              <a:t>8. First female president in 9780</a:t>
            </a:r>
          </a:p>
        </p:txBody>
      </p:sp>
      <p:sp>
        <p:nvSpPr>
          <p:cNvPr id="3" name="Text Placeholder 2"/>
          <p:cNvSpPr>
            <a:spLocks noGrp="1"/>
          </p:cNvSpPr>
          <p:nvPr>
            <p:ph type="body" idx="1"/>
          </p:nvPr>
        </p:nvSpPr>
        <p:spPr>
          <a:xfrm>
            <a:off x="611188" y="2546352"/>
            <a:ext cx="3998912" cy="3579813"/>
          </a:xfrm>
        </p:spPr>
        <p:txBody>
          <a:bodyPr/>
          <a:lstStyle/>
          <a:p>
            <a:r>
              <a:rPr lang="en-AU" b="1" i="0" u="none" strike="noStrike" baseline="0" dirty="0">
                <a:solidFill>
                  <a:srgbClr val="000000"/>
                </a:solidFill>
                <a:latin typeface="Times New Roman" panose="02020603050405020304" pitchFamily="18" charset="0"/>
              </a:rPr>
              <a:t>PDG Cathy Roth was the charter President of the Rotary Club of Geelong Central in 1990 and the first female President of a Rotary Club in Australia and the Asia/Pacific</a:t>
            </a:r>
          </a:p>
        </p:txBody>
      </p:sp>
      <p:pic>
        <p:nvPicPr>
          <p:cNvPr id="4" name="Picture 3"/>
          <p:cNvPicPr>
            <a:picLocks noChangeAspect="1"/>
          </p:cNvPicPr>
          <p:nvPr/>
        </p:nvPicPr>
        <p:blipFill rotWithShape="1">
          <a:blip r:embed="rId2"/>
          <a:srcRect l="17626" r="22354"/>
          <a:stretch/>
        </p:blipFill>
        <p:spPr>
          <a:xfrm>
            <a:off x="4808538" y="2546352"/>
            <a:ext cx="3762375" cy="3181350"/>
          </a:xfrm>
          <a:prstGeom prst="rect">
            <a:avLst/>
          </a:prstGeom>
        </p:spPr>
      </p:pic>
    </p:spTree>
    <p:extLst>
      <p:ext uri="{BB962C8B-B14F-4D97-AF65-F5344CB8AC3E}">
        <p14:creationId xmlns:p14="http://schemas.microsoft.com/office/powerpoint/2010/main" val="588464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ary 03">
  <a:themeElements>
    <a:clrScheme name="Rotary 01">
      <a:dk1>
        <a:srgbClr val="052E65"/>
      </a:dk1>
      <a:lt1>
        <a:srgbClr val="FFFF58"/>
      </a:lt1>
      <a:dk2>
        <a:srgbClr val="03224B"/>
      </a:dk2>
      <a:lt2>
        <a:srgbClr val="FFFF00"/>
      </a:lt2>
      <a:accent1>
        <a:srgbClr val="2D82F4"/>
      </a:accent1>
      <a:accent2>
        <a:srgbClr val="4584D3"/>
      </a:accent2>
      <a:accent3>
        <a:srgbClr val="5BD078"/>
      </a:accent3>
      <a:accent4>
        <a:srgbClr val="A5D028"/>
      </a:accent4>
      <a:accent5>
        <a:srgbClr val="FFFF00"/>
      </a:accent5>
      <a:accent6>
        <a:srgbClr val="05E0DB"/>
      </a:accent6>
      <a:hlink>
        <a:srgbClr val="0080FF"/>
      </a:hlink>
      <a:folHlink>
        <a:srgbClr val="5EAE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Rotary Powerpoint Template</Template>
  <TotalTime>107</TotalTime>
  <Words>557</Words>
  <Application>Microsoft Office PowerPoint</Application>
  <PresentationFormat>On-screen Show (4:3)</PresentationFormat>
  <Paragraphs>35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Candara</vt:lpstr>
      <vt:lpstr>Symbol</vt:lpstr>
      <vt:lpstr>Times New Roman</vt:lpstr>
      <vt:lpstr>Rotary 03</vt:lpstr>
      <vt:lpstr>INK 05: 11 Key Moments for Women in Rotary</vt:lpstr>
      <vt:lpstr>1. 1911 - All Women Clubs</vt:lpstr>
      <vt:lpstr>2. 1978 – RC of Duarte</vt:lpstr>
      <vt:lpstr>3. Law Suit</vt:lpstr>
      <vt:lpstr>4. US Supreme Court Ruling</vt:lpstr>
      <vt:lpstr>5. First female club president of Rotary</vt:lpstr>
      <vt:lpstr>6. RI Constitutional Change</vt:lpstr>
      <vt:lpstr>7. First female member in 9780</vt:lpstr>
      <vt:lpstr>8. First female president in 9780</vt:lpstr>
      <vt:lpstr>9. First female DG in 9780</vt:lpstr>
      <vt:lpstr>10. First female member in our club</vt:lpstr>
      <vt:lpstr>11. First female president in our club</vt:lpstr>
      <vt:lpstr>12. First female vice president in RI</vt:lpstr>
      <vt:lpstr>Just 20% of female Rotarians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INK 05: 10 Key Moments for Women in Rotary</dc:title>
  <dc:creator>Geoff James</dc:creator>
  <cp:lastModifiedBy>Geoffrey James</cp:lastModifiedBy>
  <cp:revision>14</cp:revision>
  <dcterms:created xsi:type="dcterms:W3CDTF">2016-08-15T03:01:29Z</dcterms:created>
  <dcterms:modified xsi:type="dcterms:W3CDTF">2017-05-16T06:38:15Z</dcterms:modified>
</cp:coreProperties>
</file>