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00B0F0"/>
          </a:solidFill>
        </p:spPr>
        <p:txBody>
          <a:bodyPr anchor="b"/>
          <a:lstStyle>
            <a:lvl1pPr algn="ctr">
              <a:defRPr sz="6000" b="1" baseline="0">
                <a:solidFill>
                  <a:schemeClr val="bg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Georgia" panose="020405020504050203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1400" y="4343398"/>
            <a:ext cx="4867666" cy="182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3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096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4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4400">
                <a:latin typeface="Georgia" panose="02040502050405020303" pitchFamily="18" charset="0"/>
              </a:defRPr>
            </a:lvl1pPr>
            <a:lvl2pPr>
              <a:defRPr sz="4000">
                <a:latin typeface="Georgia" panose="02040502050405020303" pitchFamily="18" charset="0"/>
              </a:defRPr>
            </a:lvl2pPr>
            <a:lvl3pPr>
              <a:defRPr sz="3600">
                <a:latin typeface="Georgia" panose="02040502050405020303" pitchFamily="18" charset="0"/>
              </a:defRPr>
            </a:lvl3pPr>
            <a:lvl4pPr>
              <a:defRPr sz="3200">
                <a:latin typeface="Georgia" panose="02040502050405020303" pitchFamily="18" charset="0"/>
              </a:defRPr>
            </a:lvl4pPr>
            <a:lvl5pPr>
              <a:defRPr sz="3200"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>
            <a:lvl1pPr>
              <a:defRPr b="1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3890" y="5807622"/>
            <a:ext cx="1966123" cy="7386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1598" y="3657600"/>
            <a:ext cx="1928209" cy="2888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13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19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415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019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161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3020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367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138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1440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3D42C-0316-490A-BB78-F1A6C4624057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8B821-55CD-4871-9356-F07712AF96B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0107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AU" sz="4800" b="1" i="0" u="none" strike="noStrike" kern="1400" baseline="0" dirty="0">
                <a:latin typeface="Times New Roman" panose="02020603050405020304" pitchFamily="18" charset="0"/>
              </a:rPr>
              <a:t>INK 07: TEN TOP STEPS TOWARDS A GREAT ROTARY ELEVATOR SPEECH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2247" y="3733101"/>
            <a:ext cx="1824553" cy="2733412"/>
          </a:xfrm>
          <a:prstGeom prst="rect">
            <a:avLst/>
          </a:prstGeo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7184" y="440094"/>
            <a:ext cx="2273632" cy="170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488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{09} Consider Examples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AU" b="1" dirty="0">
                <a:latin typeface="Times New Roman" panose="02020603050405020304" pitchFamily="18" charset="0"/>
              </a:rPr>
              <a:t>Read other Elevator speeches</a:t>
            </a:r>
          </a:p>
          <a:p>
            <a:pPr marR="0" lvl="0" rtl="0"/>
            <a:r>
              <a:rPr lang="en-AU" b="1" i="0" u="none" strike="noStrike" kern="1200" baseline="0" dirty="0">
                <a:latin typeface="Times New Roman" panose="02020603050405020304" pitchFamily="18" charset="0"/>
              </a:rPr>
              <a:t>Available on District Web</a:t>
            </a:r>
            <a:r>
              <a:rPr lang="en-AU" b="1" i="0" u="none" strike="noStrike" kern="1200" dirty="0">
                <a:latin typeface="Times New Roman" panose="02020603050405020304" pitchFamily="18" charset="0"/>
              </a:rPr>
              <a:t> site or Google “Rotary Elevator Speech”</a:t>
            </a:r>
            <a:endParaRPr lang="en-AU" b="1" i="0" u="none" strike="noStrike" kern="1200" baseline="0" dirty="0">
              <a:latin typeface="Times New Roman" panose="02020603050405020304" pitchFamily="18" charset="0"/>
            </a:endParaRPr>
          </a:p>
          <a:p>
            <a:pPr marR="0" lvl="0" rtl="0"/>
            <a:r>
              <a:rPr lang="en-AU" b="1" i="0" u="none" strike="noStrike" kern="1200" baseline="0" dirty="0">
                <a:latin typeface="Times New Roman" panose="02020603050405020304" pitchFamily="18" charset="0"/>
              </a:rPr>
              <a:t>Combine the elements you like best</a:t>
            </a:r>
          </a:p>
          <a:p>
            <a:pPr marR="0" lvl="0" rtl="0"/>
            <a:r>
              <a:rPr lang="en-AU" b="1" dirty="0">
                <a:latin typeface="Times New Roman" panose="02020603050405020304" pitchFamily="18" charset="0"/>
              </a:rPr>
              <a:t>Or make your own from scratch</a:t>
            </a:r>
            <a:endParaRPr lang="en-AU" b="1" i="0" u="none" strike="noStrike" kern="1200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323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{10} Practice &amp;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AU" b="1" i="0" u="none" strike="noStrike" kern="1200" baseline="0" dirty="0">
                <a:latin typeface="Times New Roman" panose="02020603050405020304" pitchFamily="18" charset="0"/>
              </a:rPr>
              <a:t>Try your speech out with a friend</a:t>
            </a:r>
          </a:p>
          <a:p>
            <a:pPr marR="0" lvl="0" rtl="0"/>
            <a:r>
              <a:rPr lang="en-AU" b="1" dirty="0">
                <a:latin typeface="Times New Roman" panose="02020603050405020304" pitchFamily="18" charset="0"/>
              </a:rPr>
              <a:t>Get feedback</a:t>
            </a:r>
            <a:endParaRPr lang="en-AU" b="1" i="0" u="none" strike="noStrike" kern="1200" baseline="0" dirty="0">
              <a:latin typeface="Times New Roman" panose="02020603050405020304" pitchFamily="18" charset="0"/>
            </a:endParaRPr>
          </a:p>
          <a:p>
            <a:pPr marR="0" lvl="0" rtl="0"/>
            <a:r>
              <a:rPr lang="en-AU" b="1" i="0" u="none" strike="noStrike" kern="1200" baseline="0" dirty="0">
                <a:latin typeface="Times New Roman" panose="02020603050405020304" pitchFamily="18" charset="0"/>
              </a:rPr>
              <a:t>Edit and trim</a:t>
            </a:r>
          </a:p>
          <a:p>
            <a:pPr marR="0" lvl="0" rtl="0"/>
            <a:r>
              <a:rPr lang="en-AU" b="1" dirty="0">
                <a:latin typeface="Times New Roman" panose="02020603050405020304" pitchFamily="18" charset="0"/>
              </a:rPr>
              <a:t>Try it out at your club</a:t>
            </a:r>
            <a:endParaRPr lang="en-AU" b="1" i="0" u="none" strike="noStrike" kern="1200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00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Thank You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7127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{01} Know what an elevator speech is?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Concise, engaging explanation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Delivered in less than 1 minute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Learnt by heart but…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Delivered as if fresh</a:t>
            </a:r>
          </a:p>
        </p:txBody>
      </p:sp>
    </p:spTree>
    <p:extLst>
      <p:ext uri="{BB962C8B-B14F-4D97-AF65-F5344CB8AC3E}">
        <p14:creationId xmlns:p14="http://schemas.microsoft.com/office/powerpoint/2010/main" val="3660654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{02} Know what it is for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We like info. in short bites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A way to engage others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Start a conversation to share more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Useful for Social media profiles 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Pitching stories to media</a:t>
            </a:r>
          </a:p>
        </p:txBody>
      </p:sp>
    </p:spTree>
    <p:extLst>
      <p:ext uri="{BB962C8B-B14F-4D97-AF65-F5344CB8AC3E}">
        <p14:creationId xmlns:p14="http://schemas.microsoft.com/office/powerpoint/2010/main" val="306839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{03} Include phrases that resonate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Doing good in the world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Making a difference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Making the world a better place</a:t>
            </a:r>
          </a:p>
        </p:txBody>
      </p:sp>
    </p:spTree>
    <p:extLst>
      <p:ext uri="{BB962C8B-B14F-4D97-AF65-F5344CB8AC3E}">
        <p14:creationId xmlns:p14="http://schemas.microsoft.com/office/powerpoint/2010/main" val="1637521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{04} Include unique qualities of Rotary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World’s 1</a:t>
            </a:r>
            <a:r>
              <a:rPr lang="en-AU" b="1" i="0" u="none" strike="noStrike" kern="1200" baseline="30000">
                <a:latin typeface="Times New Roman" panose="02020603050405020304" pitchFamily="18" charset="0"/>
              </a:rPr>
              <a:t>st</a:t>
            </a:r>
            <a:r>
              <a:rPr lang="en-AU" b="1" i="0" u="none" strike="noStrike" kern="1200" baseline="0">
                <a:latin typeface="Times New Roman" panose="02020603050405020304" pitchFamily="18" charset="0"/>
              </a:rPr>
              <a:t> service club in 1905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World’s Biggest service club – 1.2 million members in 200 countries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Comprising Community leaders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Helped to shape United Nations</a:t>
            </a:r>
          </a:p>
        </p:txBody>
      </p:sp>
    </p:spTree>
    <p:extLst>
      <p:ext uri="{BB962C8B-B14F-4D97-AF65-F5344CB8AC3E}">
        <p14:creationId xmlns:p14="http://schemas.microsoft.com/office/powerpoint/2010/main" val="1149025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{05} Include Rotary’s work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Develop leadership skills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Promote Ethical practices in Vocations &amp; living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Help Locally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Do good Globally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E.g. Ridding world of polio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E.g. Working for world peace</a:t>
            </a:r>
          </a:p>
        </p:txBody>
      </p:sp>
    </p:spTree>
    <p:extLst>
      <p:ext uri="{BB962C8B-B14F-4D97-AF65-F5344CB8AC3E}">
        <p14:creationId xmlns:p14="http://schemas.microsoft.com/office/powerpoint/2010/main" val="995246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{06} Include benefits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Develops leadership skills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Provides a support network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Enriches Business contacts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An opportunity to give back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Fun &amp; Social events</a:t>
            </a:r>
          </a:p>
        </p:txBody>
      </p:sp>
    </p:spTree>
    <p:extLst>
      <p:ext uri="{BB962C8B-B14F-4D97-AF65-F5344CB8AC3E}">
        <p14:creationId xmlns:p14="http://schemas.microsoft.com/office/powerpoint/2010/main" val="1773558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{07} Include some local action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Family violence awareness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Brian Dowie park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Vocational &amp; School Scholarships</a:t>
            </a:r>
          </a:p>
        </p:txBody>
      </p:sp>
    </p:spTree>
    <p:extLst>
      <p:ext uri="{BB962C8B-B14F-4D97-AF65-F5344CB8AC3E}">
        <p14:creationId xmlns:p14="http://schemas.microsoft.com/office/powerpoint/2010/main" val="3450324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marR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{08} Deliver effectively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Inject energy &amp; share passion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Be proud but avoid bragging</a:t>
            </a:r>
          </a:p>
          <a:p>
            <a:pPr marR="0" lvl="0" rtl="0"/>
            <a:r>
              <a:rPr lang="en-AU" b="1" i="0" u="none" strike="noStrike" kern="1200" baseline="0">
                <a:latin typeface="Times New Roman" panose="02020603050405020304" pitchFamily="18" charset="0"/>
              </a:rPr>
              <a:t>Be warm &amp; engaging</a:t>
            </a:r>
          </a:p>
        </p:txBody>
      </p:sp>
    </p:spTree>
    <p:extLst>
      <p:ext uri="{BB962C8B-B14F-4D97-AF65-F5344CB8AC3E}">
        <p14:creationId xmlns:p14="http://schemas.microsoft.com/office/powerpoint/2010/main" val="363092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Rotary Template 07.potx" id="{E4497A5F-CED5-48F9-AC2E-9178CA480884}" vid="{867780B0-9304-4256-A385-55CDD63851C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286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Georgia</vt:lpstr>
      <vt:lpstr>Times New Roman</vt:lpstr>
      <vt:lpstr>Office Theme</vt:lpstr>
      <vt:lpstr>INK 07: TEN TOP STEPS TOWARDS A GREAT ROTARY ELEVATOR SPEECH </vt:lpstr>
      <vt:lpstr>{01} Know what an elevator speech is?</vt:lpstr>
      <vt:lpstr>{02} Know what it is for</vt:lpstr>
      <vt:lpstr>{03} Include phrases that resonate</vt:lpstr>
      <vt:lpstr>{04} Include unique qualities of Rotary</vt:lpstr>
      <vt:lpstr>{05} Include Rotary’s work</vt:lpstr>
      <vt:lpstr>{06} Include benefits</vt:lpstr>
      <vt:lpstr>{07} Include some local action</vt:lpstr>
      <vt:lpstr>{08} Deliver effectively</vt:lpstr>
      <vt:lpstr>{09} Consider Examples</vt:lpstr>
      <vt:lpstr>{10} Practice &amp; Edit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INK 07: TOP TEN STEPS TOWARDS A GREAT ROTARY ELEVATOR SPEECH</dc:title>
  <dc:creator>Geoff James</dc:creator>
  <cp:lastModifiedBy>Geoffrey James</cp:lastModifiedBy>
  <cp:revision>6</cp:revision>
  <dcterms:created xsi:type="dcterms:W3CDTF">2016-08-31T08:12:19Z</dcterms:created>
  <dcterms:modified xsi:type="dcterms:W3CDTF">2017-05-16T06:45:20Z</dcterms:modified>
</cp:coreProperties>
</file>