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9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B0F0"/>
          </a:solidFill>
        </p:spPr>
        <p:txBody>
          <a:bodyPr anchor="b"/>
          <a:lstStyle>
            <a:lvl1pPr algn="ctr">
              <a:defRPr sz="6000" b="1" baseline="0">
                <a:solidFill>
                  <a:schemeClr val="bg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343398"/>
            <a:ext cx="4867666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5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95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402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4400">
                <a:latin typeface="Georgia" panose="02040502050405020303" pitchFamily="18" charset="0"/>
              </a:defRPr>
            </a:lvl1pPr>
            <a:lvl2pPr>
              <a:defRPr sz="4000">
                <a:latin typeface="Georgia" panose="02040502050405020303" pitchFamily="18" charset="0"/>
              </a:defRPr>
            </a:lvl2pPr>
            <a:lvl3pPr>
              <a:defRPr sz="3600">
                <a:latin typeface="Georgia" panose="02040502050405020303" pitchFamily="18" charset="0"/>
              </a:defRPr>
            </a:lvl3pPr>
            <a:lvl4pPr>
              <a:defRPr sz="3200">
                <a:latin typeface="Georgia" panose="02040502050405020303" pitchFamily="18" charset="0"/>
              </a:defRPr>
            </a:lvl4pPr>
            <a:lvl5pPr>
              <a:defRPr sz="3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90" y="5807622"/>
            <a:ext cx="1966123" cy="73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0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34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61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83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95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97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3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58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8898-62B3-4174-B58C-5504867F0926}" type="datetimeFigureOut">
              <a:rPr lang="en-AU" smtClean="0"/>
              <a:t>20/10/2016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FBE4-D55B-43B2-BC03-09CC9C801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95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4106"/>
          </a:xfrm>
        </p:spPr>
        <p:txBody>
          <a:bodyPr>
            <a:normAutofit fontScale="90000"/>
          </a:bodyPr>
          <a:lstStyle/>
          <a:p>
            <a:pPr marR="0" rtl="0"/>
            <a:r>
              <a:rPr lang="en-AU" b="1" i="0" u="none" strike="noStrike" kern="1400" baseline="0" dirty="0">
                <a:latin typeface="Times New Roman" panose="02020603050405020304" pitchFamily="18" charset="0"/>
              </a:rPr>
              <a:t>INK 09: Eight things to know about </a:t>
            </a:r>
            <a:r>
              <a:rPr lang="en-AU" kern="1400" dirty="0">
                <a:latin typeface="Times New Roman" panose="02020603050405020304" pitchFamily="18" charset="0"/>
              </a:rPr>
              <a:t>Rotary Fellowships</a:t>
            </a:r>
            <a:endParaRPr lang="en-AU" b="1" i="0" u="none" strike="noStrike" kern="1400" baseline="0" dirty="0">
              <a:latin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659710"/>
            <a:ext cx="9144000" cy="1655762"/>
          </a:xfrm>
        </p:spPr>
        <p:txBody>
          <a:bodyPr/>
          <a:lstStyle/>
          <a:p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32010">
            <a:off x="435509" y="306268"/>
            <a:ext cx="1976593" cy="14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67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>
                <a:latin typeface="Times New Roman" panose="02020603050405020304" pitchFamily="18" charset="0"/>
              </a:rPr>
              <a:t>Thank You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29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Rotary Fellowships are </a:t>
            </a:r>
            <a:r>
              <a:rPr lang="en-A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friendly association</a:t>
            </a:r>
            <a:r>
              <a:rPr lang="en-AU" b="1" dirty="0">
                <a:latin typeface="Times New Roman" panose="02020603050405020304" pitchFamily="18" charset="0"/>
              </a:rPr>
              <a:t>...particularly with others who share your interests. </a:t>
            </a:r>
            <a:endParaRPr lang="en-AU" b="1" i="0" u="none" strike="noStrike" kern="1200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{01} What Are Fellowships?</a:t>
            </a:r>
          </a:p>
        </p:txBody>
      </p:sp>
    </p:spTree>
    <p:extLst>
      <p:ext uri="{BB962C8B-B14F-4D97-AF65-F5344CB8AC3E}">
        <p14:creationId xmlns:p14="http://schemas.microsoft.com/office/powerpoint/2010/main" val="380012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The first rotary Fellowship was formed in </a:t>
            </a:r>
            <a:r>
              <a:rPr lang="en-A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1928</a:t>
            </a:r>
            <a:r>
              <a:rPr lang="en-AU" b="1" dirty="0">
                <a:latin typeface="Times New Roman" panose="02020603050405020304" pitchFamily="18" charset="0"/>
              </a:rPr>
              <a:t> when Rotarians interested in </a:t>
            </a:r>
            <a:r>
              <a:rPr lang="en-A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Esperanto</a:t>
            </a:r>
            <a:r>
              <a:rPr lang="en-AU" b="1" dirty="0">
                <a:latin typeface="Times New Roman" panose="02020603050405020304" pitchFamily="18" charset="0"/>
              </a:rPr>
              <a:t> joined together in a fellowship </a:t>
            </a:r>
            <a:endParaRPr lang="en-AU" b="1" i="0" u="none" strike="noStrike" kern="1200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{02} When Did Fellowships Begin?</a:t>
            </a:r>
          </a:p>
        </p:txBody>
      </p:sp>
    </p:spTree>
    <p:extLst>
      <p:ext uri="{BB962C8B-B14F-4D97-AF65-F5344CB8AC3E}">
        <p14:creationId xmlns:p14="http://schemas.microsoft.com/office/powerpoint/2010/main" val="109869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Today there are about </a:t>
            </a:r>
            <a:r>
              <a:rPr lang="en-A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60 different </a:t>
            </a:r>
            <a:r>
              <a:rPr lang="en-AU" b="1" dirty="0">
                <a:latin typeface="Times New Roman" panose="02020603050405020304" pitchFamily="18" charset="0"/>
              </a:rPr>
              <a:t>world wide fellowships in operation. 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There are about </a:t>
            </a:r>
            <a:r>
              <a:rPr lang="en-A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35,000 Rotarians </a:t>
            </a:r>
            <a:r>
              <a:rPr lang="en-AU" b="1" dirty="0">
                <a:latin typeface="Times New Roman" panose="02020603050405020304" pitchFamily="18" charset="0"/>
              </a:rPr>
              <a:t>world wide who are members of a formal fellowship </a:t>
            </a:r>
            <a:endParaRPr lang="en-AU" b="1" i="0" u="none" strike="noStrike" kern="1200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{03} What Is The Situation Today?</a:t>
            </a:r>
          </a:p>
        </p:txBody>
      </p:sp>
    </p:spTree>
    <p:extLst>
      <p:ext uri="{BB962C8B-B14F-4D97-AF65-F5344CB8AC3E}">
        <p14:creationId xmlns:p14="http://schemas.microsoft.com/office/powerpoint/2010/main" val="380127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6882" y="1825624"/>
            <a:ext cx="7916917" cy="494303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Amateur Radio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Beer Drinkers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Cruising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Dog Lovers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Fine Arts and Antiques 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Flying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Home Exchange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Magicians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Physicians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Wine Lovers 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Rotary Means Business (Formed in 2016, 300 members in 27 chapters) 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Rotary Global History </a:t>
            </a:r>
            <a:endParaRPr lang="en-AU" b="1" i="0" u="none" strike="noStrike" kern="1200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{04} Examples of Fellowships</a:t>
            </a:r>
          </a:p>
        </p:txBody>
      </p:sp>
    </p:spTree>
    <p:extLst>
      <p:ext uri="{BB962C8B-B14F-4D97-AF65-F5344CB8AC3E}">
        <p14:creationId xmlns:p14="http://schemas.microsoft.com/office/powerpoint/2010/main" val="200021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Fellowships are open to all Rotarians...although some qualifications apply for some fellowships 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Information is available on the internet - including publications of fellowships</a:t>
            </a:r>
          </a:p>
          <a:p>
            <a:pPr lv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Type “Rotary Fellowships” into Google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{05} How to Join</a:t>
            </a:r>
          </a:p>
        </p:txBody>
      </p:sp>
    </p:spTree>
    <p:extLst>
      <p:ext uri="{BB962C8B-B14F-4D97-AF65-F5344CB8AC3E}">
        <p14:creationId xmlns:p14="http://schemas.microsoft.com/office/powerpoint/2010/main" val="394570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Each Fellowship sets its own rules...they are an association of like minded people </a:t>
            </a:r>
            <a:endParaRPr lang="en-AU" b="1" i="0" u="none" strike="noStrike" kern="1200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{06} Are There Rules?</a:t>
            </a:r>
          </a:p>
        </p:txBody>
      </p:sp>
    </p:spTree>
    <p:extLst>
      <p:ext uri="{BB962C8B-B14F-4D97-AF65-F5344CB8AC3E}">
        <p14:creationId xmlns:p14="http://schemas.microsoft.com/office/powerpoint/2010/main" val="149096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In our Club there have been two fellowships which are popular: The Fellowship of Cricketing Rotarians, and the Recreational Vehicle Fellowship and at least three members of our Club participate. </a:t>
            </a:r>
            <a:endParaRPr lang="en-AU" b="1" i="0" u="none" strike="noStrike" kern="1200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{07} Fellowships in our Club</a:t>
            </a:r>
          </a:p>
        </p:txBody>
      </p:sp>
    </p:spTree>
    <p:extLst>
      <p:ext uri="{BB962C8B-B14F-4D97-AF65-F5344CB8AC3E}">
        <p14:creationId xmlns:p14="http://schemas.microsoft.com/office/powerpoint/2010/main" val="379484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AU" b="1" dirty="0">
                <a:latin typeface="Times New Roman" panose="02020603050405020304" pitchFamily="18" charset="0"/>
              </a:rPr>
              <a:t>Advantages accrue to Rotary and to the members...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Rotary thrives with happy Rotarians 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A way to develop and share your interest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A way to find new friends 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New stimulus for travel locally and overseas</a:t>
            </a:r>
          </a:p>
          <a:p>
            <a:pPr lvl="0"/>
            <a:r>
              <a:rPr lang="en-AU" b="1" dirty="0">
                <a:latin typeface="Times New Roman" panose="02020603050405020304" pitchFamily="18" charset="0"/>
              </a:rPr>
              <a:t>Possible business &amp; professional contacts</a:t>
            </a:r>
            <a:endParaRPr lang="en-AU" b="1" i="0" u="none" strike="noStrike" kern="1200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AU" b="1" i="0" u="none" strike="noStrike" kern="1200" baseline="0" dirty="0">
                <a:latin typeface="Times New Roman" panose="02020603050405020304" pitchFamily="18" charset="0"/>
              </a:rPr>
              <a:t>{08} Why Join?</a:t>
            </a:r>
          </a:p>
        </p:txBody>
      </p:sp>
    </p:spTree>
    <p:extLst>
      <p:ext uri="{BB962C8B-B14F-4D97-AF65-F5344CB8AC3E}">
        <p14:creationId xmlns:p14="http://schemas.microsoft.com/office/powerpoint/2010/main" val="1445805988"/>
      </p:ext>
    </p:extLst>
  </p:cSld>
  <p:clrMapOvr>
    <a:masterClrMapping/>
  </p:clrMapOvr>
</p:sld>
</file>

<file path=ppt/theme/theme1.xml><?xml version="1.0" encoding="utf-8"?>
<a:theme xmlns:a="http://schemas.openxmlformats.org/drawingml/2006/main" name="Ink Spo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Rotary Template 07.potx" id="{E4497A5F-CED5-48F9-AC2E-9178CA480884}" vid="{867780B0-9304-4256-A385-55CDD63851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Ink Spot Template</Template>
  <TotalTime>642</TotalTime>
  <Words>282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Ink Spot Template</vt:lpstr>
      <vt:lpstr>INK 09: Eight things to know about Rotary Fellowships</vt:lpstr>
      <vt:lpstr>{01} What Are Fellowships?</vt:lpstr>
      <vt:lpstr>{02} When Did Fellowships Begin?</vt:lpstr>
      <vt:lpstr>{03} What Is The Situation Today?</vt:lpstr>
      <vt:lpstr>{04} Examples of Fellowships</vt:lpstr>
      <vt:lpstr>{05} How to Join</vt:lpstr>
      <vt:lpstr>{06} Are There Rules?</vt:lpstr>
      <vt:lpstr>{07} Fellowships in our Club</vt:lpstr>
      <vt:lpstr>{08} Why Join?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 08: Ten things to know about set-up &amp; fellowship duty at our club</dc:title>
  <dc:creator>Geoff James</dc:creator>
  <cp:lastModifiedBy>Geoff James</cp:lastModifiedBy>
  <cp:revision>12</cp:revision>
  <dcterms:created xsi:type="dcterms:W3CDTF">2016-09-03T00:51:04Z</dcterms:created>
  <dcterms:modified xsi:type="dcterms:W3CDTF">2016-10-20T01:49:16Z</dcterms:modified>
</cp:coreProperties>
</file>