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9" r:id="rId9"/>
    <p:sldId id="262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8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rgbClr val="00B0F0"/>
          </a:solidFill>
        </p:spPr>
        <p:txBody>
          <a:bodyPr anchor="b"/>
          <a:lstStyle>
            <a:lvl1pPr algn="ctr">
              <a:defRPr sz="6000" b="1" baseline="0">
                <a:solidFill>
                  <a:schemeClr val="bg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8898-62B3-4174-B58C-5504867F0926}" type="datetimeFigureOut">
              <a:rPr lang="en-AU" smtClean="0"/>
              <a:t>20/10/2016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FBE4-D55B-43B2-BC03-09CC9C8019A9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4343398"/>
            <a:ext cx="4867666" cy="1828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655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8898-62B3-4174-B58C-5504867F0926}" type="datetimeFigureOut">
              <a:rPr lang="en-AU" smtClean="0"/>
              <a:t>20/10/2016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FBE4-D55B-43B2-BC03-09CC9C8019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4951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8898-62B3-4174-B58C-5504867F0926}" type="datetimeFigureOut">
              <a:rPr lang="en-AU" smtClean="0"/>
              <a:t>20/10/2016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FBE4-D55B-43B2-BC03-09CC9C8019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4022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 sz="4400">
                <a:latin typeface="Georgia" panose="02040502050405020303" pitchFamily="18" charset="0"/>
              </a:defRPr>
            </a:lvl1pPr>
            <a:lvl2pPr>
              <a:defRPr sz="4000">
                <a:latin typeface="Georgia" panose="02040502050405020303" pitchFamily="18" charset="0"/>
              </a:defRPr>
            </a:lvl2pPr>
            <a:lvl3pPr>
              <a:defRPr sz="3600">
                <a:latin typeface="Georgia" panose="02040502050405020303" pitchFamily="18" charset="0"/>
              </a:defRPr>
            </a:lvl3pPr>
            <a:lvl4pPr>
              <a:defRPr sz="3200">
                <a:latin typeface="Georgia" panose="02040502050405020303" pitchFamily="18" charset="0"/>
              </a:defRPr>
            </a:lvl4pPr>
            <a:lvl5pPr>
              <a:defRPr sz="3200">
                <a:latin typeface="Georgia" panose="02040502050405020303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890" y="5807622"/>
            <a:ext cx="1966123" cy="738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601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8898-62B3-4174-B58C-5504867F0926}" type="datetimeFigureOut">
              <a:rPr lang="en-AU" smtClean="0"/>
              <a:t>20/10/2016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FBE4-D55B-43B2-BC03-09CC9C8019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6343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8898-62B3-4174-B58C-5504867F0926}" type="datetimeFigureOut">
              <a:rPr lang="en-AU" smtClean="0"/>
              <a:t>20/10/2016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FBE4-D55B-43B2-BC03-09CC9C8019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6158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8898-62B3-4174-B58C-5504867F0926}" type="datetimeFigureOut">
              <a:rPr lang="en-AU" smtClean="0"/>
              <a:t>20/10/2016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FBE4-D55B-43B2-BC03-09CC9C8019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8833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8898-62B3-4174-B58C-5504867F0926}" type="datetimeFigureOut">
              <a:rPr lang="en-AU" smtClean="0"/>
              <a:t>20/10/2016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FBE4-D55B-43B2-BC03-09CC9C8019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1952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8898-62B3-4174-B58C-5504867F0926}" type="datetimeFigureOut">
              <a:rPr lang="en-AU" smtClean="0"/>
              <a:t>20/10/2016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FBE4-D55B-43B2-BC03-09CC9C8019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108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8898-62B3-4174-B58C-5504867F0926}" type="datetimeFigureOut">
              <a:rPr lang="en-AU" smtClean="0"/>
              <a:t>20/10/2016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FBE4-D55B-43B2-BC03-09CC9C8019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5976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8898-62B3-4174-B58C-5504867F0926}" type="datetimeFigureOut">
              <a:rPr lang="en-AU" smtClean="0"/>
              <a:t>20/10/2016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FBE4-D55B-43B2-BC03-09CC9C8019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534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8898-62B3-4174-B58C-5504867F0926}" type="datetimeFigureOut">
              <a:rPr lang="en-AU" smtClean="0"/>
              <a:t>20/10/2016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FBE4-D55B-43B2-BC03-09CC9C8019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8587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08898-62B3-4174-B58C-5504867F0926}" type="datetimeFigureOut">
              <a:rPr lang="en-AU" smtClean="0"/>
              <a:t>20/10/2016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1FBE4-D55B-43B2-BC03-09CC9C8019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02956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94106"/>
          </a:xfrm>
        </p:spPr>
        <p:txBody>
          <a:bodyPr>
            <a:normAutofit fontScale="90000"/>
          </a:bodyPr>
          <a:lstStyle/>
          <a:p>
            <a:pPr marR="0" rtl="0"/>
            <a:r>
              <a:rPr lang="en-AU" b="1" i="0" u="none" strike="noStrike" kern="1400" baseline="0" dirty="0">
                <a:latin typeface="Times New Roman" panose="02020603050405020304" pitchFamily="18" charset="0"/>
              </a:rPr>
              <a:t>INK 09: Eight things to know about </a:t>
            </a:r>
            <a:r>
              <a:rPr lang="en-AU" kern="1400" dirty="0">
                <a:latin typeface="Times New Roman" panose="02020603050405020304" pitchFamily="18" charset="0"/>
              </a:rPr>
              <a:t>Rotary Fellowships</a:t>
            </a:r>
            <a:endParaRPr lang="en-AU" b="1" i="0" u="none" strike="noStrike" kern="1400" baseline="0" dirty="0">
              <a:latin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3659710"/>
            <a:ext cx="9144000" cy="1655762"/>
          </a:xfrm>
        </p:spPr>
        <p:txBody>
          <a:bodyPr/>
          <a:lstStyle/>
          <a:p>
            <a:endParaRPr lang="en-AU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32010">
            <a:off x="435509" y="306268"/>
            <a:ext cx="1976593" cy="1482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678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R="0" rtl="0"/>
            <a:r>
              <a:rPr lang="en-AU" b="1" i="0" u="none" strike="noStrike" kern="1200" baseline="0">
                <a:latin typeface="Times New Roman" panose="02020603050405020304" pitchFamily="18" charset="0"/>
              </a:rPr>
              <a:t>Thank You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3293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AU" b="1" dirty="0">
                <a:latin typeface="Times New Roman" panose="02020603050405020304" pitchFamily="18" charset="0"/>
              </a:rPr>
              <a:t>Rotary Fellowships are </a:t>
            </a:r>
            <a:r>
              <a:rPr lang="en-AU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 friendly association</a:t>
            </a:r>
            <a:r>
              <a:rPr lang="en-AU" b="1" dirty="0">
                <a:latin typeface="Times New Roman" panose="02020603050405020304" pitchFamily="18" charset="0"/>
              </a:rPr>
              <a:t>...particularly with others who share your interests. </a:t>
            </a:r>
            <a:endParaRPr lang="en-AU" b="1" i="0" u="none" strike="noStrike" kern="1200" baseline="0" dirty="0">
              <a:latin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AU" b="1" i="0" u="none" strike="noStrike" kern="1200" baseline="0" dirty="0">
                <a:latin typeface="Times New Roman" panose="02020603050405020304" pitchFamily="18" charset="0"/>
              </a:rPr>
              <a:t>{01} What Are Fellowships?</a:t>
            </a:r>
          </a:p>
        </p:txBody>
      </p:sp>
    </p:spTree>
    <p:extLst>
      <p:ext uri="{BB962C8B-B14F-4D97-AF65-F5344CB8AC3E}">
        <p14:creationId xmlns:p14="http://schemas.microsoft.com/office/powerpoint/2010/main" val="3800124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AU" b="1" dirty="0">
                <a:latin typeface="Times New Roman" panose="02020603050405020304" pitchFamily="18" charset="0"/>
              </a:rPr>
              <a:t>The first rotary Fellowship was formed in </a:t>
            </a:r>
            <a:r>
              <a:rPr lang="en-AU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1928</a:t>
            </a:r>
            <a:r>
              <a:rPr lang="en-AU" b="1" dirty="0">
                <a:latin typeface="Times New Roman" panose="02020603050405020304" pitchFamily="18" charset="0"/>
              </a:rPr>
              <a:t> when Rotarians interested in </a:t>
            </a:r>
            <a:r>
              <a:rPr lang="en-AU" b="1" dirty="0">
                <a:solidFill>
                  <a:srgbClr val="FF0000"/>
                </a:solidFill>
                <a:latin typeface="Times New Roman" panose="02020603050405020304" pitchFamily="18" charset="0"/>
              </a:rPr>
              <a:t>Esperanto</a:t>
            </a:r>
            <a:r>
              <a:rPr lang="en-AU" b="1" dirty="0">
                <a:latin typeface="Times New Roman" panose="02020603050405020304" pitchFamily="18" charset="0"/>
              </a:rPr>
              <a:t> joined together in a fellowship </a:t>
            </a:r>
            <a:endParaRPr lang="en-AU" b="1" i="0" u="none" strike="noStrike" kern="1200" baseline="0" dirty="0">
              <a:latin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AU" b="1" i="0" u="none" strike="noStrike" kern="1200" baseline="0" dirty="0">
                <a:latin typeface="Times New Roman" panose="02020603050405020304" pitchFamily="18" charset="0"/>
              </a:rPr>
              <a:t>{02} When Did Fellowships Begin?</a:t>
            </a:r>
          </a:p>
        </p:txBody>
      </p:sp>
    </p:spTree>
    <p:extLst>
      <p:ext uri="{BB962C8B-B14F-4D97-AF65-F5344CB8AC3E}">
        <p14:creationId xmlns:p14="http://schemas.microsoft.com/office/powerpoint/2010/main" val="1098692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AU" b="1" dirty="0">
                <a:latin typeface="Times New Roman" panose="02020603050405020304" pitchFamily="18" charset="0"/>
              </a:rPr>
              <a:t>Today there are about </a:t>
            </a:r>
            <a:r>
              <a:rPr lang="en-AU" b="1" dirty="0">
                <a:solidFill>
                  <a:srgbClr val="FF0000"/>
                </a:solidFill>
                <a:latin typeface="Times New Roman" panose="02020603050405020304" pitchFamily="18" charset="0"/>
              </a:rPr>
              <a:t>60 different </a:t>
            </a:r>
            <a:r>
              <a:rPr lang="en-AU" b="1" dirty="0">
                <a:latin typeface="Times New Roman" panose="02020603050405020304" pitchFamily="18" charset="0"/>
              </a:rPr>
              <a:t>world wide fellowships in operation. </a:t>
            </a:r>
          </a:p>
          <a:p>
            <a:pPr lvl="0"/>
            <a:r>
              <a:rPr lang="en-AU" b="1" dirty="0">
                <a:latin typeface="Times New Roman" panose="02020603050405020304" pitchFamily="18" charset="0"/>
              </a:rPr>
              <a:t>There are about </a:t>
            </a:r>
            <a:r>
              <a:rPr lang="en-AU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35,000 Rotarians </a:t>
            </a:r>
            <a:r>
              <a:rPr lang="en-AU" b="1" dirty="0">
                <a:latin typeface="Times New Roman" panose="02020603050405020304" pitchFamily="18" charset="0"/>
              </a:rPr>
              <a:t>world wide who are members of a formal fellowship </a:t>
            </a:r>
            <a:endParaRPr lang="en-AU" b="1" i="0" u="none" strike="noStrike" kern="1200" baseline="0" dirty="0">
              <a:latin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AU" b="1" i="0" u="none" strike="noStrike" kern="1200" baseline="0" dirty="0">
                <a:latin typeface="Times New Roman" panose="02020603050405020304" pitchFamily="18" charset="0"/>
              </a:rPr>
              <a:t>{03} What Is The Situation Today?</a:t>
            </a:r>
          </a:p>
        </p:txBody>
      </p:sp>
    </p:spTree>
    <p:extLst>
      <p:ext uri="{BB962C8B-B14F-4D97-AF65-F5344CB8AC3E}">
        <p14:creationId xmlns:p14="http://schemas.microsoft.com/office/powerpoint/2010/main" val="3801276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6882" y="1825624"/>
            <a:ext cx="7916917" cy="4943038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n-AU" b="1" dirty="0">
                <a:latin typeface="Times New Roman" panose="02020603050405020304" pitchFamily="18" charset="0"/>
              </a:rPr>
              <a:t>Amateur Radio</a:t>
            </a:r>
          </a:p>
          <a:p>
            <a:pPr lvl="0"/>
            <a:r>
              <a:rPr lang="en-AU" b="1" dirty="0">
                <a:latin typeface="Times New Roman" panose="02020603050405020304" pitchFamily="18" charset="0"/>
              </a:rPr>
              <a:t>Beer Drinkers</a:t>
            </a:r>
          </a:p>
          <a:p>
            <a:pPr lvl="0"/>
            <a:r>
              <a:rPr lang="en-AU" b="1" dirty="0">
                <a:latin typeface="Times New Roman" panose="02020603050405020304" pitchFamily="18" charset="0"/>
              </a:rPr>
              <a:t>Cruising</a:t>
            </a:r>
          </a:p>
          <a:p>
            <a:pPr lvl="0"/>
            <a:r>
              <a:rPr lang="en-AU" b="1" dirty="0">
                <a:latin typeface="Times New Roman" panose="02020603050405020304" pitchFamily="18" charset="0"/>
              </a:rPr>
              <a:t>Dog Lovers</a:t>
            </a:r>
          </a:p>
          <a:p>
            <a:pPr lvl="0"/>
            <a:r>
              <a:rPr lang="en-AU" b="1" dirty="0">
                <a:latin typeface="Times New Roman" panose="02020603050405020304" pitchFamily="18" charset="0"/>
              </a:rPr>
              <a:t>Fine Arts and Antiques </a:t>
            </a:r>
          </a:p>
          <a:p>
            <a:pPr lvl="0"/>
            <a:r>
              <a:rPr lang="en-AU" b="1" dirty="0">
                <a:latin typeface="Times New Roman" panose="02020603050405020304" pitchFamily="18" charset="0"/>
              </a:rPr>
              <a:t>Flying</a:t>
            </a:r>
          </a:p>
          <a:p>
            <a:pPr lvl="0"/>
            <a:r>
              <a:rPr lang="en-AU" b="1" dirty="0">
                <a:latin typeface="Times New Roman" panose="02020603050405020304" pitchFamily="18" charset="0"/>
              </a:rPr>
              <a:t>Home Exchange</a:t>
            </a:r>
          </a:p>
          <a:p>
            <a:pPr lvl="0"/>
            <a:r>
              <a:rPr lang="en-AU" b="1" dirty="0">
                <a:latin typeface="Times New Roman" panose="02020603050405020304" pitchFamily="18" charset="0"/>
              </a:rPr>
              <a:t>Magicians</a:t>
            </a:r>
          </a:p>
          <a:p>
            <a:pPr lvl="0"/>
            <a:r>
              <a:rPr lang="en-AU" b="1" dirty="0">
                <a:latin typeface="Times New Roman" panose="02020603050405020304" pitchFamily="18" charset="0"/>
              </a:rPr>
              <a:t>Physicians</a:t>
            </a:r>
          </a:p>
          <a:p>
            <a:pPr lvl="0"/>
            <a:r>
              <a:rPr lang="en-AU" b="1" dirty="0">
                <a:latin typeface="Times New Roman" panose="02020603050405020304" pitchFamily="18" charset="0"/>
              </a:rPr>
              <a:t>Wine Lovers </a:t>
            </a:r>
          </a:p>
          <a:p>
            <a:pPr lvl="0"/>
            <a:r>
              <a:rPr lang="en-AU" b="1" dirty="0">
                <a:latin typeface="Times New Roman" panose="02020603050405020304" pitchFamily="18" charset="0"/>
              </a:rPr>
              <a:t>Rotary Means Business (Formed in 2016, 300 members in 27 chapters) </a:t>
            </a:r>
          </a:p>
          <a:p>
            <a:pPr lvl="0"/>
            <a:r>
              <a:rPr lang="en-AU" b="1" dirty="0">
                <a:latin typeface="Times New Roman" panose="02020603050405020304" pitchFamily="18" charset="0"/>
              </a:rPr>
              <a:t>Rotary Global History </a:t>
            </a:r>
            <a:endParaRPr lang="en-AU" b="1" i="0" u="none" strike="noStrike" kern="1200" baseline="0" dirty="0">
              <a:latin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AU" b="1" i="0" u="none" strike="noStrike" kern="1200" baseline="0" dirty="0">
                <a:latin typeface="Times New Roman" panose="02020603050405020304" pitchFamily="18" charset="0"/>
              </a:rPr>
              <a:t>{04} Examples of Fellowships</a:t>
            </a:r>
          </a:p>
        </p:txBody>
      </p:sp>
    </p:spTree>
    <p:extLst>
      <p:ext uri="{BB962C8B-B14F-4D97-AF65-F5344CB8AC3E}">
        <p14:creationId xmlns:p14="http://schemas.microsoft.com/office/powerpoint/2010/main" val="2000210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AU" b="1" dirty="0">
                <a:latin typeface="Times New Roman" panose="02020603050405020304" pitchFamily="18" charset="0"/>
              </a:rPr>
              <a:t>Fellowships are open to all Rotarians...although some qualifications apply for some fellowships </a:t>
            </a:r>
          </a:p>
          <a:p>
            <a:pPr lvl="0"/>
            <a:r>
              <a:rPr lang="en-AU" b="1" dirty="0">
                <a:latin typeface="Times New Roman" panose="02020603050405020304" pitchFamily="18" charset="0"/>
              </a:rPr>
              <a:t>Information is available on the internet - including publications of fellowships</a:t>
            </a:r>
          </a:p>
          <a:p>
            <a:pPr lvl="0"/>
            <a:r>
              <a:rPr lang="en-AU" b="1" i="0" u="none" strike="noStrike" kern="1200" baseline="0" dirty="0">
                <a:latin typeface="Times New Roman" panose="02020603050405020304" pitchFamily="18" charset="0"/>
              </a:rPr>
              <a:t>Type “Rotary Fellowships” into Google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AU" b="1" i="0" u="none" strike="noStrike" kern="1200" baseline="0" dirty="0">
                <a:latin typeface="Times New Roman" panose="02020603050405020304" pitchFamily="18" charset="0"/>
              </a:rPr>
              <a:t>{05} How to Join</a:t>
            </a:r>
          </a:p>
        </p:txBody>
      </p:sp>
    </p:spTree>
    <p:extLst>
      <p:ext uri="{BB962C8B-B14F-4D97-AF65-F5344CB8AC3E}">
        <p14:creationId xmlns:p14="http://schemas.microsoft.com/office/powerpoint/2010/main" val="3945706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AU" b="1" dirty="0">
                <a:latin typeface="Times New Roman" panose="02020603050405020304" pitchFamily="18" charset="0"/>
              </a:rPr>
              <a:t>Each Fellowship sets its own rules...they are an association of like minded people </a:t>
            </a:r>
            <a:endParaRPr lang="en-AU" b="1" i="0" u="none" strike="noStrike" kern="1200" baseline="0" dirty="0">
              <a:latin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AU" b="1" i="0" u="none" strike="noStrike" kern="1200" baseline="0" dirty="0">
                <a:latin typeface="Times New Roman" panose="02020603050405020304" pitchFamily="18" charset="0"/>
              </a:rPr>
              <a:t>{06} Are There Rules?</a:t>
            </a:r>
          </a:p>
        </p:txBody>
      </p:sp>
    </p:spTree>
    <p:extLst>
      <p:ext uri="{BB962C8B-B14F-4D97-AF65-F5344CB8AC3E}">
        <p14:creationId xmlns:p14="http://schemas.microsoft.com/office/powerpoint/2010/main" val="1490964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AU" b="1" dirty="0">
                <a:latin typeface="Times New Roman" panose="02020603050405020304" pitchFamily="18" charset="0"/>
              </a:rPr>
              <a:t>In our Club there have been two fellowships which are popular: The Fellowship of Cricketing Rotarians, and the Recreational Vehicle Fellowship and at least three members of our Club participate. </a:t>
            </a:r>
            <a:endParaRPr lang="en-AU" b="1" i="0" u="none" strike="noStrike" kern="1200" baseline="0" dirty="0">
              <a:latin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AU" b="1" i="0" u="none" strike="noStrike" kern="1200" baseline="0" dirty="0">
                <a:latin typeface="Times New Roman" panose="02020603050405020304" pitchFamily="18" charset="0"/>
              </a:rPr>
              <a:t>{07} Fellowships in our Club</a:t>
            </a:r>
          </a:p>
        </p:txBody>
      </p:sp>
    </p:spTree>
    <p:extLst>
      <p:ext uri="{BB962C8B-B14F-4D97-AF65-F5344CB8AC3E}">
        <p14:creationId xmlns:p14="http://schemas.microsoft.com/office/powerpoint/2010/main" val="3794849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2989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AU" b="1" dirty="0">
                <a:latin typeface="Times New Roman" panose="02020603050405020304" pitchFamily="18" charset="0"/>
              </a:rPr>
              <a:t>Advantages accrue to Rotary and to the members...</a:t>
            </a:r>
          </a:p>
          <a:p>
            <a:pPr lvl="0"/>
            <a:r>
              <a:rPr lang="en-AU" b="1" dirty="0">
                <a:latin typeface="Times New Roman" panose="02020603050405020304" pitchFamily="18" charset="0"/>
              </a:rPr>
              <a:t>Rotary thrives with happy Rotarians </a:t>
            </a:r>
          </a:p>
          <a:p>
            <a:pPr lvl="0"/>
            <a:r>
              <a:rPr lang="en-AU" b="1" dirty="0">
                <a:latin typeface="Times New Roman" panose="02020603050405020304" pitchFamily="18" charset="0"/>
              </a:rPr>
              <a:t>A way to develop and share your interest</a:t>
            </a:r>
          </a:p>
          <a:p>
            <a:pPr lvl="0"/>
            <a:r>
              <a:rPr lang="en-AU" b="1" dirty="0">
                <a:latin typeface="Times New Roman" panose="02020603050405020304" pitchFamily="18" charset="0"/>
              </a:rPr>
              <a:t>A way to find new friends </a:t>
            </a:r>
          </a:p>
          <a:p>
            <a:pPr lvl="0"/>
            <a:r>
              <a:rPr lang="en-AU" b="1" dirty="0">
                <a:latin typeface="Times New Roman" panose="02020603050405020304" pitchFamily="18" charset="0"/>
              </a:rPr>
              <a:t>New stimulus for travel locally and overseas</a:t>
            </a:r>
          </a:p>
          <a:p>
            <a:pPr lvl="0"/>
            <a:r>
              <a:rPr lang="en-AU" b="1" dirty="0">
                <a:latin typeface="Times New Roman" panose="02020603050405020304" pitchFamily="18" charset="0"/>
              </a:rPr>
              <a:t>Possible business &amp; professional contacts</a:t>
            </a:r>
            <a:endParaRPr lang="en-AU" b="1" i="0" u="none" strike="noStrike" kern="1200" baseline="0" dirty="0">
              <a:latin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AU" b="1" i="0" u="none" strike="noStrike" kern="1200" baseline="0" dirty="0">
                <a:latin typeface="Times New Roman" panose="02020603050405020304" pitchFamily="18" charset="0"/>
              </a:rPr>
              <a:t>{08} Why Join?</a:t>
            </a:r>
          </a:p>
        </p:txBody>
      </p:sp>
    </p:spTree>
    <p:extLst>
      <p:ext uri="{BB962C8B-B14F-4D97-AF65-F5344CB8AC3E}">
        <p14:creationId xmlns:p14="http://schemas.microsoft.com/office/powerpoint/2010/main" val="1445805988"/>
      </p:ext>
    </p:extLst>
  </p:cSld>
  <p:clrMapOvr>
    <a:masterClrMapping/>
  </p:clrMapOvr>
</p:sld>
</file>

<file path=ppt/theme/theme1.xml><?xml version="1.0" encoding="utf-8"?>
<a:theme xmlns:a="http://schemas.openxmlformats.org/drawingml/2006/main" name="Ink Spot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Rotary Template 07.potx" id="{E4497A5F-CED5-48F9-AC2E-9178CA480884}" vid="{867780B0-9304-4256-A385-55CDD63851C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Ink Spot Template</Template>
  <TotalTime>642</TotalTime>
  <Words>282</Words>
  <Application>Microsoft Office PowerPoint</Application>
  <PresentationFormat>Widescreen</PresentationFormat>
  <Paragraphs>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Georgia</vt:lpstr>
      <vt:lpstr>Times New Roman</vt:lpstr>
      <vt:lpstr>Ink Spot Template</vt:lpstr>
      <vt:lpstr>INK 09: Eight things to know about Rotary Fellowships</vt:lpstr>
      <vt:lpstr>{01} What Are Fellowships?</vt:lpstr>
      <vt:lpstr>{02} When Did Fellowships Begin?</vt:lpstr>
      <vt:lpstr>{03} What Is The Situation Today?</vt:lpstr>
      <vt:lpstr>{04} Examples of Fellowships</vt:lpstr>
      <vt:lpstr>{05} How to Join</vt:lpstr>
      <vt:lpstr>{06} Are There Rules?</vt:lpstr>
      <vt:lpstr>{07} Fellowships in our Club</vt:lpstr>
      <vt:lpstr>{08} Why Join?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INK 08: Ten things to know about set-up &amp; fellowship duty at our club</dc:title>
  <dc:creator>Geoff James</dc:creator>
  <cp:lastModifiedBy>Geoff James</cp:lastModifiedBy>
  <cp:revision>12</cp:revision>
  <dcterms:created xsi:type="dcterms:W3CDTF">2016-09-03T00:51:04Z</dcterms:created>
  <dcterms:modified xsi:type="dcterms:W3CDTF">2016-10-20T01:49:16Z</dcterms:modified>
</cp:coreProperties>
</file>