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57" r:id="rId3"/>
    <p:sldId id="258" r:id="rId4"/>
    <p:sldId id="268" r:id="rId5"/>
    <p:sldId id="271" r:id="rId6"/>
    <p:sldId id="259" r:id="rId7"/>
    <p:sldId id="260" r:id="rId8"/>
    <p:sldId id="261" r:id="rId9"/>
    <p:sldId id="269" r:id="rId10"/>
    <p:sldId id="262" r:id="rId11"/>
    <p:sldId id="270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38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solidFill>
            <a:srgbClr val="00B0F0"/>
          </a:solidFill>
        </p:spPr>
        <p:txBody>
          <a:bodyPr anchor="b"/>
          <a:lstStyle>
            <a:lvl1pPr algn="ctr">
              <a:defRPr sz="6000" b="1" baseline="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4343398"/>
            <a:ext cx="4867666" cy="182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655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4951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40228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400">
                <a:latin typeface="Georgia" panose="02040502050405020303" pitchFamily="18" charset="0"/>
              </a:defRPr>
            </a:lvl1pPr>
            <a:lvl2pPr>
              <a:defRPr sz="4000">
                <a:latin typeface="Georgia" panose="02040502050405020303" pitchFamily="18" charset="0"/>
              </a:defRPr>
            </a:lvl2pPr>
            <a:lvl3pPr>
              <a:defRPr sz="3600">
                <a:latin typeface="Georgia" panose="02040502050405020303" pitchFamily="18" charset="0"/>
              </a:defRPr>
            </a:lvl3pPr>
            <a:lvl4pPr>
              <a:defRPr sz="3200">
                <a:latin typeface="Georgia" panose="02040502050405020303" pitchFamily="18" charset="0"/>
              </a:defRPr>
            </a:lvl4pPr>
            <a:lvl5pPr>
              <a:defRPr sz="3200"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890" y="5807622"/>
            <a:ext cx="1966123" cy="73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0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6343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6158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883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1952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3108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5976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534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8587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08898-62B3-4174-B58C-5504867F0926}" type="datetimeFigureOut">
              <a:rPr lang="en-AU" smtClean="0"/>
              <a:t>13/05/2017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1FBE4-D55B-43B2-BC03-09CC9C8019A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95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2575"/>
          </a:xfrm>
        </p:spPr>
        <p:txBody>
          <a:bodyPr>
            <a:normAutofit/>
          </a:bodyPr>
          <a:lstStyle/>
          <a:p>
            <a:pPr marR="0" rtl="0"/>
            <a:r>
              <a:rPr lang="en-AU" b="1" i="0" u="none" strike="noStrike" kern="1400" baseline="0" dirty="0">
                <a:latin typeface="Times New Roman" panose="02020603050405020304" pitchFamily="18" charset="0"/>
              </a:rPr>
              <a:t>INK 11: Ten things to Know about </a:t>
            </a:r>
            <a:r>
              <a:rPr lang="en-AU" kern="1400" dirty="0" err="1">
                <a:latin typeface="Times New Roman" panose="02020603050405020304" pitchFamily="18" charset="0"/>
              </a:rPr>
              <a:t>PolioPlus</a:t>
            </a:r>
            <a:endParaRPr lang="en-AU" b="1" i="0" u="none" strike="noStrike" kern="1400" baseline="0" dirty="0">
              <a:latin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659710"/>
            <a:ext cx="9144000" cy="1655762"/>
          </a:xfrm>
        </p:spPr>
        <p:txBody>
          <a:bodyPr/>
          <a:lstStyle/>
          <a:p>
            <a:endParaRPr lang="en-A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732010">
            <a:off x="435509" y="306268"/>
            <a:ext cx="1976593" cy="148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7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9891"/>
          </a:xfrm>
        </p:spPr>
        <p:txBody>
          <a:bodyPr>
            <a:normAutofit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Many celebrities have got on board with the </a:t>
            </a:r>
            <a:r>
              <a:rPr lang="en-AU" b="1" dirty="0" err="1">
                <a:latin typeface="Times New Roman" panose="02020603050405020304" pitchFamily="18" charset="0"/>
              </a:rPr>
              <a:t>PolioPlus</a:t>
            </a:r>
            <a:r>
              <a:rPr lang="en-AU" b="1" dirty="0">
                <a:latin typeface="Times New Roman" panose="02020603050405020304" pitchFamily="18" charset="0"/>
              </a:rPr>
              <a:t> “This close” campaign: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{09} This Close Campaign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69556">
            <a:off x="845872" y="3219733"/>
            <a:ext cx="2106940" cy="27266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10813">
            <a:off x="2747116" y="3104836"/>
            <a:ext cx="2310626" cy="29889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4657">
            <a:off x="4716590" y="3512981"/>
            <a:ext cx="2520696" cy="3121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82524">
            <a:off x="7153897" y="3434749"/>
            <a:ext cx="2247900" cy="2886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24762">
            <a:off x="9374602" y="3426427"/>
            <a:ext cx="2246670" cy="29101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" y="6317501"/>
            <a:ext cx="10355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    Desmond                            Jackie                                                  </a:t>
            </a:r>
            <a:r>
              <a:rPr lang="en-AU" dirty="0" err="1"/>
              <a:t>Psy</a:t>
            </a:r>
            <a:r>
              <a:rPr lang="en-AU" dirty="0"/>
              <a:t>              Queen Noor of Jordan          Jack</a:t>
            </a:r>
          </a:p>
        </p:txBody>
      </p:sp>
    </p:spTree>
    <p:extLst>
      <p:ext uri="{BB962C8B-B14F-4D97-AF65-F5344CB8AC3E}">
        <p14:creationId xmlns:p14="http://schemas.microsoft.com/office/powerpoint/2010/main" val="144580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We can donate</a:t>
            </a:r>
            <a:r>
              <a:rPr lang="en-AU" b="1" dirty="0">
                <a:latin typeface="Times New Roman" panose="02020603050405020304" pitchFamily="18" charset="0"/>
              </a:rPr>
              <a:t> to </a:t>
            </a:r>
            <a:r>
              <a:rPr lang="en-AU" b="1" dirty="0" err="1">
                <a:latin typeface="Times New Roman" panose="02020603050405020304" pitchFamily="18" charset="0"/>
              </a:rPr>
              <a:t>PolioPlus</a:t>
            </a:r>
            <a:r>
              <a:rPr lang="en-AU" b="1" dirty="0">
                <a:latin typeface="Times New Roman" panose="02020603050405020304" pitchFamily="18" charset="0"/>
              </a:rPr>
              <a:t> as individuals</a:t>
            </a:r>
          </a:p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Our Club can donate </a:t>
            </a:r>
            <a:r>
              <a:rPr lang="en-AU" b="1" dirty="0">
                <a:latin typeface="Times New Roman" panose="02020603050405020304" pitchFamily="18" charset="0"/>
              </a:rPr>
              <a:t>money raised from a fund raiser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Individuals can travel to an infected country and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help with vaccinations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We can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make others aware </a:t>
            </a:r>
            <a:r>
              <a:rPr lang="en-AU" b="1" dirty="0">
                <a:latin typeface="Times New Roman" panose="02020603050405020304" pitchFamily="18" charset="0"/>
              </a:rPr>
              <a:t>of these facts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{10} What we can do</a:t>
            </a:r>
          </a:p>
        </p:txBody>
      </p:sp>
    </p:spTree>
    <p:extLst>
      <p:ext uri="{BB962C8B-B14F-4D97-AF65-F5344CB8AC3E}">
        <p14:creationId xmlns:p14="http://schemas.microsoft.com/office/powerpoint/2010/main" val="125583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>
                <a:latin typeface="Times New Roman" panose="02020603050405020304" pitchFamily="18" charset="0"/>
              </a:rPr>
              <a:t>Thank You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329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29919"/>
            <a:ext cx="10515600" cy="4839047"/>
          </a:xfrm>
        </p:spPr>
        <p:txBody>
          <a:bodyPr>
            <a:normAutofit fontScale="92500" lnSpcReduction="20000"/>
          </a:bodyPr>
          <a:lstStyle/>
          <a:p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October 24</a:t>
            </a:r>
            <a:r>
              <a:rPr lang="en-AU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th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b="1" dirty="0">
                <a:solidFill>
                  <a:prstClr val="black"/>
                </a:solidFill>
                <a:latin typeface="Times New Roman" panose="02020603050405020304" pitchFamily="18" charset="0"/>
              </a:rPr>
              <a:t>is celebrated as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World Polio Day </a:t>
            </a:r>
            <a:r>
              <a:rPr lang="en-AU" b="1" dirty="0">
                <a:latin typeface="Times New Roman" panose="02020603050405020304" pitchFamily="18" charset="0"/>
              </a:rPr>
              <a:t>each year</a:t>
            </a:r>
            <a:endParaRPr lang="en-AU" dirty="0"/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A day to celebrate the great work attempting to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rid Polio from the World</a:t>
            </a:r>
          </a:p>
          <a:p>
            <a:r>
              <a:rPr lang="en-AU" b="1" dirty="0">
                <a:latin typeface="Times New Roman" panose="02020603050405020304" pitchFamily="18" charset="0"/>
              </a:rPr>
              <a:t>Work has been spearheaded by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Rotary</a:t>
            </a:r>
            <a:r>
              <a:rPr lang="en-AU" b="1" dirty="0">
                <a:latin typeface="Times New Roman" panose="02020603050405020304" pitchFamily="18" charset="0"/>
              </a:rPr>
              <a:t> with their </a:t>
            </a:r>
            <a:r>
              <a:rPr lang="en-A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PolioPlus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AU" b="1" dirty="0">
                <a:latin typeface="Times New Roman" panose="02020603050405020304" pitchFamily="18" charset="0"/>
              </a:rPr>
              <a:t>program</a:t>
            </a:r>
          </a:p>
          <a:p>
            <a:r>
              <a:rPr lang="en-AU" b="1" dirty="0">
                <a:latin typeface="Times New Roman" panose="02020603050405020304" pitchFamily="18" charset="0"/>
              </a:rPr>
              <a:t>The timing in late October is in honour of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birthday of </a:t>
            </a:r>
            <a:r>
              <a:rPr lang="en-A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Dr.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Jonas Salk</a:t>
            </a:r>
            <a:r>
              <a:rPr lang="en-AU" b="1" dirty="0">
                <a:latin typeface="Times New Roman" panose="02020603050405020304" pitchFamily="18" charset="0"/>
              </a:rPr>
              <a:t>, who led the team that developed the first polio vaccine</a:t>
            </a:r>
          </a:p>
          <a:p>
            <a:pPr lvl="0"/>
            <a:endParaRPr lang="en-AU" b="1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{01} World Polio Day?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95" y="201613"/>
            <a:ext cx="3927705" cy="14890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0343" y="1690688"/>
            <a:ext cx="643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012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08041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A </a:t>
            </a:r>
            <a:r>
              <a:rPr lang="en-AU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paralyzing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and potentially fatal disease </a:t>
            </a:r>
            <a:r>
              <a:rPr lang="en-AU" b="1" dirty="0">
                <a:latin typeface="Times New Roman" panose="02020603050405020304" pitchFamily="18" charset="0"/>
              </a:rPr>
              <a:t>that mainly threatens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children under 5 </a:t>
            </a:r>
            <a:r>
              <a:rPr lang="en-AU" b="1" dirty="0">
                <a:latin typeface="Times New Roman" panose="02020603050405020304" pitchFamily="18" charset="0"/>
              </a:rPr>
              <a:t>in some parts of the world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The poliovirus invades </a:t>
            </a:r>
            <a:br>
              <a:rPr lang="en-AU" b="1" dirty="0">
                <a:latin typeface="Times New Roman" panose="02020603050405020304" pitchFamily="18" charset="0"/>
              </a:rPr>
            </a:br>
            <a:r>
              <a:rPr lang="en-AU" b="1" dirty="0">
                <a:latin typeface="Times New Roman" panose="02020603050405020304" pitchFamily="18" charset="0"/>
              </a:rPr>
              <a:t>the nervous system and</a:t>
            </a:r>
            <a:br>
              <a:rPr lang="en-AU" b="1" dirty="0">
                <a:latin typeface="Times New Roman" panose="02020603050405020304" pitchFamily="18" charset="0"/>
              </a:rPr>
            </a:br>
            <a:r>
              <a:rPr lang="en-AU" b="1" dirty="0">
                <a:latin typeface="Times New Roman" panose="02020603050405020304" pitchFamily="18" charset="0"/>
              </a:rPr>
              <a:t>can cause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total paralysis </a:t>
            </a:r>
            <a:b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en-AU" b="1" dirty="0">
                <a:latin typeface="Times New Roman" panose="02020603050405020304" pitchFamily="18" charset="0"/>
              </a:rPr>
              <a:t>in a matter of hours</a:t>
            </a:r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{02} What is Polio?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575" y="3085307"/>
            <a:ext cx="5041389" cy="3297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9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In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1985</a:t>
            </a:r>
            <a:r>
              <a:rPr lang="en-AU" b="1" dirty="0">
                <a:latin typeface="Times New Roman" panose="02020603050405020304" pitchFamily="18" charset="0"/>
              </a:rPr>
              <a:t>, Rotary launched its </a:t>
            </a:r>
            <a:r>
              <a:rPr lang="en-AU" b="1" dirty="0" err="1">
                <a:latin typeface="Times New Roman" panose="02020603050405020304" pitchFamily="18" charset="0"/>
              </a:rPr>
              <a:t>PolioPlus</a:t>
            </a:r>
            <a:r>
              <a:rPr lang="en-AU" b="1" dirty="0">
                <a:latin typeface="Times New Roman" panose="02020603050405020304" pitchFamily="18" charset="0"/>
              </a:rPr>
              <a:t> program,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first initiative ever to tackle global polio eradication </a:t>
            </a:r>
            <a:r>
              <a:rPr lang="en-AU" b="1" dirty="0">
                <a:latin typeface="Times New Roman" panose="02020603050405020304" pitchFamily="18" charset="0"/>
              </a:rPr>
              <a:t>through the mass vaccination of children</a:t>
            </a: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Rotary has contributed more than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$1.6 billion</a:t>
            </a:r>
            <a:r>
              <a:rPr lang="en-AU" b="1" dirty="0">
                <a:latin typeface="Times New Roman" panose="02020603050405020304" pitchFamily="18" charset="0"/>
              </a:rPr>
              <a:t> and countless volunteer hours to immunize more than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2.5 billion children </a:t>
            </a:r>
            <a:r>
              <a:rPr lang="en-AU" b="1" dirty="0">
                <a:latin typeface="Times New Roman" panose="02020603050405020304" pitchFamily="18" charset="0"/>
              </a:rPr>
              <a:t>in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122 countries</a:t>
            </a:r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{04} What Is </a:t>
            </a:r>
            <a:r>
              <a:rPr lang="en-AU" b="1" i="0" u="none" strike="noStrike" kern="1200" baseline="0" dirty="0" err="1">
                <a:latin typeface="Times New Roman" panose="02020603050405020304" pitchFamily="18" charset="0"/>
              </a:rPr>
              <a:t>PolioPlus</a:t>
            </a:r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629" y="254454"/>
            <a:ext cx="1571171" cy="1571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1767">
            <a:off x="10195104" y="3363591"/>
            <a:ext cx="1124475" cy="14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7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Belief that a focussed attack on polio would also promote &amp; assist immunizations against five other childhood diseases: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Measles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Tuberculosis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Diphtheria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Whooping cough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Tetanus.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{03} Why the Plus?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2629" y="254454"/>
            <a:ext cx="1571171" cy="15711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91767">
            <a:off x="8656291" y="3613627"/>
            <a:ext cx="2059246" cy="2664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33397">
            <a:off x="5467350" y="3399692"/>
            <a:ext cx="28575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27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Rotary is now working as part of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Global Polio Eradication Initiative</a:t>
            </a:r>
            <a:r>
              <a:rPr lang="en-AU" b="1" dirty="0">
                <a:latin typeface="Times New Roman" panose="02020603050405020304" pitchFamily="18" charset="0"/>
              </a:rPr>
              <a:t>, formed in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1988</a:t>
            </a:r>
            <a:r>
              <a:rPr lang="en-AU" b="1" dirty="0">
                <a:latin typeface="Times New Roman" panose="02020603050405020304" pitchFamily="18" charset="0"/>
              </a:rPr>
              <a:t> - a public-private partnership that includes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World Health Organization</a:t>
            </a:r>
            <a:r>
              <a:rPr lang="en-AU" b="1" dirty="0">
                <a:latin typeface="Times New Roman" panose="02020603050405020304" pitchFamily="18" charset="0"/>
              </a:rPr>
              <a:t>, the U.S. Centres for Disease Control and Prevention, UNICEF,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Bill &amp; Melinda Gates Foundation</a:t>
            </a:r>
            <a:r>
              <a:rPr lang="en-AU" b="1" dirty="0">
                <a:latin typeface="Times New Roman" panose="02020603050405020304" pitchFamily="18" charset="0"/>
              </a:rPr>
              <a:t>, and governments of the world</a:t>
            </a:r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{05} Global Polio Eradication Initiative</a:t>
            </a:r>
          </a:p>
        </p:txBody>
      </p:sp>
    </p:spTree>
    <p:extLst>
      <p:ext uri="{BB962C8B-B14F-4D97-AF65-F5344CB8AC3E}">
        <p14:creationId xmlns:p14="http://schemas.microsoft.com/office/powerpoint/2010/main" val="200021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647746"/>
          </a:xfrm>
        </p:spPr>
        <p:txBody>
          <a:bodyPr>
            <a:normAutofit lnSpcReduction="1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1980’s –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1000</a:t>
            </a:r>
            <a:r>
              <a:rPr lang="en-AU" b="1" dirty="0">
                <a:latin typeface="Times New Roman" panose="02020603050405020304" pitchFamily="18" charset="0"/>
              </a:rPr>
              <a:t> new cases of polio per day (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360,000 per year</a:t>
            </a:r>
            <a:r>
              <a:rPr lang="en-AU" b="1" dirty="0">
                <a:latin typeface="Times New Roman" panose="02020603050405020304" pitchFamily="18" charset="0"/>
              </a:rPr>
              <a:t>)</a:t>
            </a:r>
          </a:p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2016</a:t>
            </a:r>
            <a:r>
              <a:rPr lang="en-AU" b="1" dirty="0">
                <a:latin typeface="Times New Roman" panose="02020603050405020304" pitchFamily="18" charset="0"/>
              </a:rPr>
              <a:t> –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37</a:t>
            </a:r>
            <a:r>
              <a:rPr lang="en-AU" b="1" dirty="0">
                <a:latin typeface="Times New Roman" panose="02020603050405020304" pitchFamily="18" charset="0"/>
              </a:rPr>
              <a:t> new wild polio cases per year in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Afghanistan, Pakistan and Nigeria </a:t>
            </a:r>
            <a:endParaRPr lang="en-AU" b="1" dirty="0">
              <a:latin typeface="Times New Roman" panose="02020603050405020304" pitchFamily="18" charset="0"/>
            </a:endParaRP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A reduction of more than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99.9</a:t>
            </a:r>
            <a:r>
              <a:rPr lang="en-AU" b="1" dirty="0">
                <a:latin typeface="Times New Roman" panose="02020603050405020304" pitchFamily="18" charset="0"/>
              </a:rPr>
              <a:t> percent!</a:t>
            </a:r>
          </a:p>
          <a:p>
            <a:r>
              <a:rPr lang="en-AU" b="1" dirty="0">
                <a:latin typeface="Times New Roman" panose="02020603050405020304" pitchFamily="18" charset="0"/>
              </a:rPr>
              <a:t>So far this year,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only 5 cases </a:t>
            </a:r>
            <a:r>
              <a:rPr lang="en-AU" b="1" dirty="0">
                <a:latin typeface="Times New Roman" panose="02020603050405020304" pitchFamily="18" charset="0"/>
              </a:rPr>
              <a:t>have been detected in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Afghanistan &amp; Pakistan </a:t>
            </a:r>
            <a:r>
              <a:rPr lang="en-AU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{06} Polio Today</a:t>
            </a:r>
          </a:p>
        </p:txBody>
      </p:sp>
    </p:spTree>
    <p:extLst>
      <p:ext uri="{BB962C8B-B14F-4D97-AF65-F5344CB8AC3E}">
        <p14:creationId xmlns:p14="http://schemas.microsoft.com/office/powerpoint/2010/main" val="394570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569" y="1825625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AU" b="1" dirty="0">
                <a:latin typeface="Times New Roman" panose="02020603050405020304" pitchFamily="18" charset="0"/>
              </a:rPr>
              <a:t>The polio cases remaining are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most difficult</a:t>
            </a:r>
            <a:r>
              <a:rPr lang="en-AU" b="1" dirty="0">
                <a:latin typeface="Times New Roman" panose="02020603050405020304" pitchFamily="18" charset="0"/>
              </a:rPr>
              <a:t> to prevent, due to: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geographical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isolation</a:t>
            </a:r>
            <a:r>
              <a:rPr lang="en-AU" b="1" dirty="0"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poor public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infrastructure</a:t>
            </a:r>
            <a:r>
              <a:rPr lang="en-AU" b="1" dirty="0">
                <a:latin typeface="Times New Roman" panose="02020603050405020304" pitchFamily="18" charset="0"/>
              </a:rPr>
              <a:t> 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armed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conflict</a:t>
            </a:r>
          </a:p>
          <a:p>
            <a:pPr lvl="1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cultural suspicion</a:t>
            </a:r>
            <a:endParaRPr lang="en-AU" b="1" dirty="0">
              <a:latin typeface="Times New Roman" panose="02020603050405020304" pitchFamily="18" charset="0"/>
            </a:endParaRPr>
          </a:p>
          <a:p>
            <a:pPr lvl="0"/>
            <a:r>
              <a:rPr lang="en-AU" b="1" dirty="0">
                <a:latin typeface="Times New Roman" panose="02020603050405020304" pitchFamily="18" charset="0"/>
              </a:rPr>
              <a:t>Until polio is completely </a:t>
            </a:r>
            <a:br>
              <a:rPr lang="en-AU" b="1" dirty="0">
                <a:latin typeface="Times New Roman" panose="02020603050405020304" pitchFamily="18" charset="0"/>
              </a:rPr>
            </a:br>
            <a:r>
              <a:rPr lang="en-AU" b="1" dirty="0">
                <a:latin typeface="Times New Roman" panose="02020603050405020304" pitchFamily="18" charset="0"/>
              </a:rPr>
              <a:t>eradicated, all countries </a:t>
            </a:r>
            <a:br>
              <a:rPr lang="en-AU" b="1" dirty="0">
                <a:latin typeface="Times New Roman" panose="02020603050405020304" pitchFamily="18" charset="0"/>
              </a:rPr>
            </a:br>
            <a:r>
              <a:rPr lang="en-AU" b="1" dirty="0">
                <a:latin typeface="Times New Roman" panose="02020603050405020304" pitchFamily="18" charset="0"/>
              </a:rPr>
              <a:t>remain at risk of outbreaks </a:t>
            </a:r>
            <a:endParaRPr lang="en-AU" b="1" i="0" u="none" strike="noStrike" kern="1200" baseline="0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{07} The Challenge Remains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7161" y="2329961"/>
            <a:ext cx="5275384" cy="4220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6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Every dollar Rotary commits </a:t>
            </a:r>
            <a:r>
              <a:rPr lang="en-AU" b="1" dirty="0">
                <a:latin typeface="Times New Roman" panose="02020603050405020304" pitchFamily="18" charset="0"/>
              </a:rPr>
              <a:t>to polio eradication will be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matched two-to-one </a:t>
            </a:r>
            <a:r>
              <a:rPr lang="en-AU" b="1" dirty="0">
                <a:latin typeface="Times New Roman" panose="02020603050405020304" pitchFamily="18" charset="0"/>
              </a:rPr>
              <a:t>by the </a:t>
            </a:r>
            <a:r>
              <a:rPr lang="en-AU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Bill &amp; Melinda Gates Foundation</a:t>
            </a:r>
            <a:r>
              <a:rPr lang="en-AU" b="1" dirty="0">
                <a:latin typeface="Times New Roman" panose="02020603050405020304" pitchFamily="18" charset="0"/>
              </a:rPr>
              <a:t> up to $35 million a year through to 2018. These funds help to provide: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much-needed operational support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medical personnel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laboratory equipment </a:t>
            </a:r>
          </a:p>
          <a:p>
            <a:pPr lvl="1"/>
            <a:r>
              <a:rPr lang="en-AU" b="1" dirty="0">
                <a:latin typeface="Times New Roman" panose="02020603050405020304" pitchFamily="18" charset="0"/>
              </a:rPr>
              <a:t>educational materials for health workers and parents.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AU" b="1" i="0" u="none" strike="noStrike" kern="1200" baseline="0" dirty="0">
                <a:latin typeface="Times New Roman" panose="02020603050405020304" pitchFamily="18" charset="0"/>
              </a:rPr>
              <a:t>{08} Ensuring Success</a:t>
            </a:r>
          </a:p>
        </p:txBody>
      </p:sp>
    </p:spTree>
    <p:extLst>
      <p:ext uri="{BB962C8B-B14F-4D97-AF65-F5344CB8AC3E}">
        <p14:creationId xmlns:p14="http://schemas.microsoft.com/office/powerpoint/2010/main" val="379484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k Spo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Rotary Template 07.potx" id="{E4497A5F-CED5-48F9-AC2E-9178CA480884}" vid="{867780B0-9304-4256-A385-55CDD63851C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Ink Spot Template</Template>
  <TotalTime>849</TotalTime>
  <Words>471</Words>
  <Application>Microsoft Office PowerPoint</Application>
  <PresentationFormat>Widescreen</PresentationFormat>
  <Paragraphs>48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Times New Roman</vt:lpstr>
      <vt:lpstr>Ink Spot Template</vt:lpstr>
      <vt:lpstr>INK 11: Ten things to Know about PolioPlus</vt:lpstr>
      <vt:lpstr>{01} World Polio Day?</vt:lpstr>
      <vt:lpstr>{02} What is Polio?</vt:lpstr>
      <vt:lpstr>{04} What Is PolioPlus?</vt:lpstr>
      <vt:lpstr>{03} Why the Plus?</vt:lpstr>
      <vt:lpstr>{05} Global Polio Eradication Initiative</vt:lpstr>
      <vt:lpstr>{06} Polio Today</vt:lpstr>
      <vt:lpstr>{07} The Challenge Remains</vt:lpstr>
      <vt:lpstr>{08} Ensuring Success</vt:lpstr>
      <vt:lpstr>{09} This Close Campaign</vt:lpstr>
      <vt:lpstr>{10} What we can do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INK 08: Ten things to know about set-up &amp; fellowship duty at our club</dc:title>
  <dc:creator>Geoff James</dc:creator>
  <cp:lastModifiedBy>Geoffrey James</cp:lastModifiedBy>
  <cp:revision>31</cp:revision>
  <dcterms:created xsi:type="dcterms:W3CDTF">2016-09-03T00:51:04Z</dcterms:created>
  <dcterms:modified xsi:type="dcterms:W3CDTF">2017-05-13T02:23:14Z</dcterms:modified>
</cp:coreProperties>
</file>