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9" r:id="rId8"/>
    <p:sldId id="271" r:id="rId9"/>
    <p:sldId id="262" r:id="rId10"/>
    <p:sldId id="272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0B0F0"/>
          </a:solidFill>
        </p:spPr>
        <p:txBody>
          <a:bodyPr anchor="b"/>
          <a:lstStyle>
            <a:lvl1pPr algn="ctr">
              <a:defRPr sz="6000" b="1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4343398"/>
            <a:ext cx="4867666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5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95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4022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400">
                <a:latin typeface="Georgia" panose="02040502050405020303" pitchFamily="18" charset="0"/>
              </a:defRPr>
            </a:lvl1pPr>
            <a:lvl2pPr>
              <a:defRPr sz="4000">
                <a:latin typeface="Georgia" panose="02040502050405020303" pitchFamily="18" charset="0"/>
              </a:defRPr>
            </a:lvl2pPr>
            <a:lvl3pPr>
              <a:defRPr sz="3600">
                <a:latin typeface="Georgia" panose="02040502050405020303" pitchFamily="18" charset="0"/>
              </a:defRPr>
            </a:lvl3pPr>
            <a:lvl4pPr>
              <a:defRPr sz="3200">
                <a:latin typeface="Georgia" panose="02040502050405020303" pitchFamily="18" charset="0"/>
              </a:defRPr>
            </a:lvl4pPr>
            <a:lvl5pPr>
              <a:defRPr sz="32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90" y="5807622"/>
            <a:ext cx="1966123" cy="73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0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634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15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83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95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0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97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3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858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9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98603"/>
          </a:xfrm>
        </p:spPr>
        <p:txBody>
          <a:bodyPr>
            <a:normAutofit fontScale="90000"/>
          </a:bodyPr>
          <a:lstStyle/>
          <a:p>
            <a:r>
              <a:rPr lang="en-AU" b="1" i="0" u="none" strike="noStrike" kern="1400" baseline="0" dirty="0">
                <a:latin typeface="Times New Roman" panose="02020603050405020304" pitchFamily="18" charset="0"/>
              </a:rPr>
              <a:t>INK </a:t>
            </a:r>
            <a:r>
              <a:rPr lang="en-AU" kern="1400" dirty="0">
                <a:latin typeface="Times New Roman" panose="02020603050405020304" pitchFamily="18" charset="0"/>
              </a:rPr>
              <a:t>18</a:t>
            </a:r>
            <a:r>
              <a:rPr lang="en-AU" kern="1400">
                <a:latin typeface="Times New Roman" panose="02020603050405020304" pitchFamily="18" charset="0"/>
              </a:rPr>
              <a:t>: Ten </a:t>
            </a:r>
            <a:r>
              <a:rPr lang="en-AU" b="1" i="0" u="none" strike="noStrike" kern="1400" baseline="0" dirty="0">
                <a:latin typeface="Times New Roman" panose="02020603050405020304" pitchFamily="18" charset="0"/>
              </a:rPr>
              <a:t>Questions Answered On Rotary Peace Centres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659710"/>
            <a:ext cx="9144000" cy="1655762"/>
          </a:xfrm>
        </p:spPr>
        <p:txBody>
          <a:bodyPr/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32010">
            <a:off x="435509" y="306268"/>
            <a:ext cx="1976593" cy="14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7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38" y="1825625"/>
            <a:ext cx="8247185" cy="463672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Lucinda Garrido </a:t>
            </a:r>
            <a:r>
              <a:rPr lang="en-AU" b="1" dirty="0">
                <a:latin typeface="Times New Roman" panose="02020603050405020304" pitchFamily="18" charset="0"/>
              </a:rPr>
              <a:t>became District 9780’s first Rotary Peace Fellow and commenced her studies in Buenos Aires, Argentina in February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2011</a:t>
            </a:r>
            <a:r>
              <a:rPr lang="en-AU" b="1" dirty="0">
                <a:latin typeface="Times New Roman" panose="02020603050405020304" pitchFamily="18" charset="0"/>
              </a:rPr>
              <a:t>. </a:t>
            </a:r>
          </a:p>
          <a:p>
            <a:pPr lvl="0"/>
            <a:r>
              <a:rPr lang="en-AU" b="1" dirty="0">
                <a:latin typeface="Times New Roman" panose="02020603050405020304" pitchFamily="18" charset="0"/>
              </a:rPr>
              <a:t>She later transferred to the University of Queensland where she completed her Masters in International Studies (Peace &amp; Conflict Resolution), graduating in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June 2013</a:t>
            </a:r>
            <a:r>
              <a:rPr lang="en-AU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{09} D9780 Peace Scholar?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46" y="1690687"/>
            <a:ext cx="2795954" cy="432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 can donate</a:t>
            </a:r>
            <a:r>
              <a:rPr lang="en-AU" b="1" dirty="0">
                <a:latin typeface="Times New Roman" panose="02020603050405020304" pitchFamily="18" charset="0"/>
              </a:rPr>
              <a:t> to Peace Centres as individuals</a:t>
            </a:r>
          </a:p>
          <a:p>
            <a:pPr lvl="0"/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Our Club can donate </a:t>
            </a:r>
            <a:r>
              <a:rPr lang="en-AU" b="1" dirty="0">
                <a:latin typeface="Times New Roman" panose="02020603050405020304" pitchFamily="18" charset="0"/>
              </a:rPr>
              <a:t>money raised from a fund raiser</a:t>
            </a:r>
          </a:p>
          <a:p>
            <a:pPr lvl="0"/>
            <a:r>
              <a:rPr lang="en-AU" b="1" dirty="0">
                <a:latin typeface="Times New Roman" panose="02020603050405020304" pitchFamily="18" charset="0"/>
              </a:rPr>
              <a:t>We can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invite Australian Peace scholars </a:t>
            </a:r>
            <a:r>
              <a:rPr lang="en-AU" b="1" dirty="0">
                <a:latin typeface="Times New Roman" panose="02020603050405020304" pitchFamily="18" charset="0"/>
              </a:rPr>
              <a:t>to speak to us</a:t>
            </a:r>
            <a:endParaRPr lang="en-A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/>
            <a:r>
              <a:rPr lang="en-AU" b="1" dirty="0">
                <a:latin typeface="Times New Roman" panose="02020603050405020304" pitchFamily="18" charset="0"/>
              </a:rPr>
              <a:t>We can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make others aware </a:t>
            </a:r>
            <a:r>
              <a:rPr lang="en-AU" b="1" dirty="0">
                <a:latin typeface="Times New Roman" panose="02020603050405020304" pitchFamily="18" charset="0"/>
              </a:rPr>
              <a:t>of these facts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{10} What we can do?</a:t>
            </a:r>
          </a:p>
        </p:txBody>
      </p:sp>
    </p:spTree>
    <p:extLst>
      <p:ext uri="{BB962C8B-B14F-4D97-AF65-F5344CB8AC3E}">
        <p14:creationId xmlns:p14="http://schemas.microsoft.com/office/powerpoint/2010/main" val="12558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>
                <a:latin typeface="Times New Roman" panose="02020603050405020304" pitchFamily="18" charset="0"/>
              </a:rPr>
              <a:t>Thank You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329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8400" y="1825625"/>
            <a:ext cx="6375399" cy="4351338"/>
          </a:xfrm>
        </p:spPr>
        <p:txBody>
          <a:bodyPr/>
          <a:lstStyle/>
          <a:p>
            <a:pPr lvl="0"/>
            <a:r>
              <a:rPr lang="en-AU" b="1" dirty="0">
                <a:latin typeface="Times New Roman" panose="02020603050405020304" pitchFamily="18" charset="0"/>
              </a:rPr>
              <a:t>The ultimate part of the Object of Rotary is to encourage and foster the advancement of…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International understanding, goodwill and peace </a:t>
            </a:r>
            <a:endParaRPr lang="en-AU" b="1" i="0" u="none" strike="noStrike" kern="1200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{01} What is Rotary Mainly About?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6666"/>
            <a:ext cx="4417483" cy="44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b="1" dirty="0">
                <a:latin typeface="Times New Roman" panose="02020603050405020304" pitchFamily="18" charset="0"/>
              </a:rPr>
              <a:t>•	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Peace and conflict prevention/resolution</a:t>
            </a:r>
          </a:p>
          <a:p>
            <a:pPr marL="0" indent="0">
              <a:buNone/>
            </a:pPr>
            <a:r>
              <a:rPr lang="en-AU" b="1" dirty="0">
                <a:latin typeface="Times New Roman" panose="02020603050405020304" pitchFamily="18" charset="0"/>
              </a:rPr>
              <a:t>•	Disease prevention and treatment</a:t>
            </a:r>
          </a:p>
          <a:p>
            <a:pPr marL="0" indent="0">
              <a:buNone/>
            </a:pPr>
            <a:r>
              <a:rPr lang="en-AU" b="1" dirty="0">
                <a:latin typeface="Times New Roman" panose="02020603050405020304" pitchFamily="18" charset="0"/>
              </a:rPr>
              <a:t>•	Water and sanitation</a:t>
            </a:r>
          </a:p>
          <a:p>
            <a:pPr marL="0" indent="0">
              <a:buNone/>
            </a:pPr>
            <a:r>
              <a:rPr lang="en-AU" b="1" dirty="0">
                <a:latin typeface="Times New Roman" panose="02020603050405020304" pitchFamily="18" charset="0"/>
              </a:rPr>
              <a:t>•	Maternal and child health</a:t>
            </a:r>
          </a:p>
          <a:p>
            <a:pPr marL="0" indent="0">
              <a:buNone/>
            </a:pPr>
            <a:r>
              <a:rPr lang="en-AU" b="1" dirty="0">
                <a:latin typeface="Times New Roman" panose="02020603050405020304" pitchFamily="18" charset="0"/>
              </a:rPr>
              <a:t>•	Basic education and literacy</a:t>
            </a:r>
          </a:p>
          <a:p>
            <a:pPr marL="0" indent="0">
              <a:buNone/>
            </a:pPr>
            <a:r>
              <a:rPr lang="en-AU" b="1" dirty="0">
                <a:latin typeface="Times New Roman" panose="02020603050405020304" pitchFamily="18" charset="0"/>
              </a:rPr>
              <a:t>•	Economic and community development</a:t>
            </a:r>
          </a:p>
          <a:p>
            <a:pPr lvl="0"/>
            <a:endParaRPr lang="en-AU" b="1" i="0" u="none" strike="noStrike" kern="1200" baseline="0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{02} What is the Rotary Foundation’s First Area of Focus?</a:t>
            </a:r>
          </a:p>
        </p:txBody>
      </p:sp>
    </p:spTree>
    <p:extLst>
      <p:ext uri="{BB962C8B-B14F-4D97-AF65-F5344CB8AC3E}">
        <p14:creationId xmlns:p14="http://schemas.microsoft.com/office/powerpoint/2010/main" val="38012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901267" cy="4351338"/>
          </a:xfrm>
        </p:spPr>
        <p:txBody>
          <a:bodyPr>
            <a:normAutofit/>
          </a:bodyPr>
          <a:lstStyle/>
          <a:p>
            <a:pPr lvl="0"/>
            <a:r>
              <a:rPr lang="en-AU" b="1" dirty="0">
                <a:latin typeface="Times New Roman" panose="02020603050405020304" pitchFamily="18" charset="0"/>
              </a:rPr>
              <a:t>Apart from Global Humanitarian work, Rotary has set up “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Peace Centres</a:t>
            </a:r>
            <a:r>
              <a:rPr lang="en-AU" b="1" dirty="0">
                <a:latin typeface="Times New Roman" panose="02020603050405020304" pitchFamily="18" charset="0"/>
              </a:rPr>
              <a:t>” to train people to be “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Peace Makers</a:t>
            </a:r>
            <a:r>
              <a:rPr lang="en-AU" b="1" dirty="0">
                <a:latin typeface="Times New Roman" panose="02020603050405020304" pitchFamily="18" charset="0"/>
              </a:rPr>
              <a:t>”</a:t>
            </a:r>
            <a:endParaRPr lang="en-AU" b="1" i="0" u="none" strike="noStrike" kern="1200" baseline="0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{03} How Does Rotary Promote Peace?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467" y="1829594"/>
            <a:ext cx="47625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467" y="4001294"/>
            <a:ext cx="2662635" cy="26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992" y="1825625"/>
            <a:ext cx="11544300" cy="46477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>
                <a:latin typeface="Times New Roman" panose="02020603050405020304" pitchFamily="18" charset="0"/>
              </a:rPr>
              <a:t>Peace Centres are set up at Universities in:</a:t>
            </a:r>
          </a:p>
          <a:p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USA</a:t>
            </a:r>
            <a:r>
              <a:rPr lang="en-AU" b="1" dirty="0">
                <a:latin typeface="Times New Roman" panose="02020603050405020304" pitchFamily="18" charset="0"/>
              </a:rPr>
              <a:t> (Duke Uni. &amp; Uni. of Nth Carolina) </a:t>
            </a:r>
          </a:p>
          <a:p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Japan</a:t>
            </a:r>
            <a:r>
              <a:rPr lang="en-AU" b="1" dirty="0">
                <a:latin typeface="Times New Roman" panose="02020603050405020304" pitchFamily="18" charset="0"/>
              </a:rPr>
              <a:t> (International Christian Uni – Tokyo) </a:t>
            </a:r>
          </a:p>
          <a:p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England </a:t>
            </a:r>
            <a:r>
              <a:rPr lang="en-AU" b="1" dirty="0">
                <a:latin typeface="Times New Roman" panose="02020603050405020304" pitchFamily="18" charset="0"/>
              </a:rPr>
              <a:t>(Uni. Of Bradford) </a:t>
            </a:r>
          </a:p>
          <a:p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Sweden</a:t>
            </a:r>
            <a:r>
              <a:rPr lang="en-AU" b="1" dirty="0">
                <a:latin typeface="Times New Roman" panose="02020603050405020304" pitchFamily="18" charset="0"/>
              </a:rPr>
              <a:t> (Uppsala Uni.)</a:t>
            </a:r>
          </a:p>
          <a:p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Thailand</a:t>
            </a:r>
            <a:r>
              <a:rPr lang="en-AU" b="1" dirty="0">
                <a:latin typeface="Times New Roman" panose="02020603050405020304" pitchFamily="18" charset="0"/>
              </a:rPr>
              <a:t> (</a:t>
            </a:r>
            <a:r>
              <a:rPr lang="en-AU" b="1" dirty="0" err="1">
                <a:latin typeface="Times New Roman" panose="02020603050405020304" pitchFamily="18" charset="0"/>
              </a:rPr>
              <a:t>Chulalongkorn</a:t>
            </a:r>
            <a:r>
              <a:rPr lang="en-AU" b="1" dirty="0">
                <a:latin typeface="Times New Roman" panose="02020603050405020304" pitchFamily="18" charset="0"/>
              </a:rPr>
              <a:t> Uni. Bangkok)</a:t>
            </a:r>
          </a:p>
          <a:p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Australia</a:t>
            </a:r>
            <a:r>
              <a:rPr lang="en-AU" b="1" dirty="0">
                <a:latin typeface="Times New Roman" panose="02020603050405020304" pitchFamily="18" charset="0"/>
              </a:rPr>
              <a:t> (Uni. of Queensland) </a:t>
            </a:r>
            <a:endParaRPr lang="en-AU" b="1" i="0" u="none" strike="noStrike" kern="1200" baseline="0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{04} Where are The Peace Centres?</a:t>
            </a:r>
          </a:p>
        </p:txBody>
      </p:sp>
    </p:spTree>
    <p:extLst>
      <p:ext uri="{BB962C8B-B14F-4D97-AF65-F5344CB8AC3E}">
        <p14:creationId xmlns:p14="http://schemas.microsoft.com/office/powerpoint/2010/main" val="39457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AU" b="1" dirty="0">
                <a:latin typeface="Times New Roman" panose="02020603050405020304" pitchFamily="18" charset="0"/>
              </a:rPr>
              <a:t>Each year, Rotary International selects up to 100 individuals from around the world to receive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fully funded academic fellowships</a:t>
            </a:r>
            <a:r>
              <a:rPr lang="en-AU" b="1" dirty="0">
                <a:latin typeface="Times New Roman" panose="02020603050405020304" pitchFamily="18" charset="0"/>
              </a:rPr>
              <a:t> at one of their peace centres. </a:t>
            </a:r>
          </a:p>
          <a:p>
            <a:pPr lvl="0"/>
            <a:r>
              <a:rPr lang="en-AU" b="1" dirty="0">
                <a:latin typeface="Times New Roman" panose="02020603050405020304" pitchFamily="18" charset="0"/>
              </a:rPr>
              <a:t>These fellowships cover tuition and fees, room and board, round-trip transportation, and all internship and field-study expenses.</a:t>
            </a:r>
          </a:p>
          <a:p>
            <a:pPr lv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Programs last 15 to 24 months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{05} How Do They Work?</a:t>
            </a:r>
          </a:p>
        </p:txBody>
      </p:sp>
    </p:spTree>
    <p:extLst>
      <p:ext uri="{BB962C8B-B14F-4D97-AF65-F5344CB8AC3E}">
        <p14:creationId xmlns:p14="http://schemas.microsoft.com/office/powerpoint/2010/main" val="149096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AU" b="1" dirty="0">
                <a:latin typeface="Times New Roman" panose="02020603050405020304" pitchFamily="18" charset="0"/>
              </a:rPr>
              <a:t>Graduates become catalysts for peace and conflict prevention and resolution in their communities and around the globe. They…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are reintegrating refugees in Sudan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are creating jobs for disadvantaged women in India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are supporting reconstruction in devastated regions of the world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{06} What Happens to the Graduates?</a:t>
            </a:r>
          </a:p>
        </p:txBody>
      </p:sp>
    </p:spTree>
    <p:extLst>
      <p:ext uri="{BB962C8B-B14F-4D97-AF65-F5344CB8AC3E}">
        <p14:creationId xmlns:p14="http://schemas.microsoft.com/office/powerpoint/2010/main" val="379484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2" y="154110"/>
            <a:ext cx="6195646" cy="6482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22" y="294787"/>
            <a:ext cx="5817577" cy="1325563"/>
          </a:xfrm>
        </p:spPr>
        <p:txBody>
          <a:bodyPr>
            <a:normAutofit/>
          </a:bodyPr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{07} Where do they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622" y="1622559"/>
            <a:ext cx="64711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&amp;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&amp; Law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Bank</a:t>
            </a:r>
          </a:p>
        </p:txBody>
      </p:sp>
    </p:spTree>
    <p:extLst>
      <p:ext uri="{BB962C8B-B14F-4D97-AF65-F5344CB8AC3E}">
        <p14:creationId xmlns:p14="http://schemas.microsoft.com/office/powerpoint/2010/main" val="21161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454" y="1887171"/>
            <a:ext cx="5114192" cy="4029891"/>
          </a:xfrm>
        </p:spPr>
        <p:txBody>
          <a:bodyPr>
            <a:normAutofit lnSpcReduction="10000"/>
          </a:bodyPr>
          <a:lstStyle/>
          <a:p>
            <a:pPr lvl="0"/>
            <a:r>
              <a:rPr lang="en-AU" b="1" dirty="0">
                <a:latin typeface="Times New Roman" panose="02020603050405020304" pitchFamily="18" charset="0"/>
              </a:rPr>
              <a:t>In just over a decade, the Rotary Peace </a:t>
            </a:r>
            <a:r>
              <a:rPr lang="en-AU" b="1" dirty="0" err="1">
                <a:latin typeface="Times New Roman" panose="02020603050405020304" pitchFamily="18" charset="0"/>
              </a:rPr>
              <a:t>Centers</a:t>
            </a:r>
            <a:r>
              <a:rPr lang="en-AU" b="1" dirty="0">
                <a:latin typeface="Times New Roman" panose="02020603050405020304" pitchFamily="18" charset="0"/>
              </a:rPr>
              <a:t> have trained more than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900 fellows </a:t>
            </a:r>
            <a:r>
              <a:rPr lang="en-AU" b="1" dirty="0">
                <a:latin typeface="Times New Roman" panose="02020603050405020304" pitchFamily="18" charset="0"/>
              </a:rPr>
              <a:t>for careers in peace building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{08} What has been achieved?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76" y="2165263"/>
            <a:ext cx="6617678" cy="34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05988"/>
      </p:ext>
    </p:extLst>
  </p:cSld>
  <p:clrMapOvr>
    <a:masterClrMapping/>
  </p:clrMapOvr>
</p:sld>
</file>

<file path=ppt/theme/theme1.xml><?xml version="1.0" encoding="utf-8"?>
<a:theme xmlns:a="http://schemas.openxmlformats.org/drawingml/2006/main" name="Ink Spo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Rotary Template 07.potx" id="{E4497A5F-CED5-48F9-AC2E-9178CA480884}" vid="{867780B0-9304-4256-A385-55CDD63851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 Spot Template</Template>
  <TotalTime>812</TotalTime>
  <Words>419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Ink Spot Template</vt:lpstr>
      <vt:lpstr>INK 18: Ten Questions Answered On Rotary Peace Centres</vt:lpstr>
      <vt:lpstr>{01} What is Rotary Mainly About?</vt:lpstr>
      <vt:lpstr>{02} What is the Rotary Foundation’s First Area of Focus?</vt:lpstr>
      <vt:lpstr>{03} How Does Rotary Promote Peace?</vt:lpstr>
      <vt:lpstr>{04} Where are The Peace Centres?</vt:lpstr>
      <vt:lpstr>{05} How Do They Work?</vt:lpstr>
      <vt:lpstr>{06} What Happens to the Graduates?</vt:lpstr>
      <vt:lpstr>{07} Where do they work?</vt:lpstr>
      <vt:lpstr>{08} What has been achieved?</vt:lpstr>
      <vt:lpstr>{09} D9780 Peace Scholar?</vt:lpstr>
      <vt:lpstr>{10} What we can do?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 08: Ten things to know about set-up &amp; fellowship duty at our club</dc:title>
  <dc:creator>Geoff James</dc:creator>
  <cp:lastModifiedBy>Geoffrey James</cp:lastModifiedBy>
  <cp:revision>33</cp:revision>
  <dcterms:created xsi:type="dcterms:W3CDTF">2016-09-03T00:51:04Z</dcterms:created>
  <dcterms:modified xsi:type="dcterms:W3CDTF">2017-05-13T02:21:07Z</dcterms:modified>
</cp:coreProperties>
</file>