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58" r:id="rId1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84994" autoAdjust="0"/>
  </p:normalViewPr>
  <p:slideViewPr>
    <p:cSldViewPr>
      <p:cViewPr varScale="1">
        <p:scale>
          <a:sx n="57" d="100"/>
          <a:sy n="57" d="100"/>
        </p:scale>
        <p:origin x="78" y="85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8/14/2017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8/14/2017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F1ED5C-18C1-4A77-B7F0-4B086EBE93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03" y="111299"/>
            <a:ext cx="1930807" cy="72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3600" b="1"/>
            </a:lvl1pPr>
            <a:lvl2pPr>
              <a:defRPr sz="3200" b="1"/>
            </a:lvl2pPr>
            <a:lvl3pPr>
              <a:defRPr sz="2800" b="1"/>
            </a:lvl3pPr>
            <a:lvl4pPr>
              <a:defRPr sz="2400" b="1"/>
            </a:lvl4pPr>
            <a:lvl5pPr>
              <a:defRPr sz="2400" b="1"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8/14/2017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FD4FD2F3-893F-472C-A4B3-F365A73EB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748" y="116632"/>
            <a:ext cx="1329043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90553" y="283359"/>
            <a:ext cx="1371600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6751262" y="3486114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8/14/2017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1DE1B66F-4E2B-4815-BB2A-D0B8C0628D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11224464" y="531196"/>
            <a:ext cx="1329043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600" b="1"/>
            </a:lvl1pPr>
            <a:lvl2pPr marL="548640">
              <a:defRPr sz="3200" b="1"/>
            </a:lvl2pPr>
            <a:lvl3pPr marL="777240">
              <a:defRPr sz="2800" b="1"/>
            </a:lvl3pPr>
            <a:lvl4pPr marL="1005840">
              <a:defRPr sz="2400" b="1"/>
            </a:lvl4pPr>
            <a:lvl5pPr marL="1234440">
              <a:defRPr sz="2400" b="1"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8/14/2017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D3807E-3650-45AF-BC8B-678CDCA2A2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56" y="186020"/>
            <a:ext cx="1332657" cy="50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5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8/14/2017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E7E06C-DA50-46BF-8CC0-F79D629545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1151" y="104177"/>
            <a:ext cx="1329043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8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3600" b="1"/>
            </a:lvl1pPr>
            <a:lvl2pPr>
              <a:defRPr sz="3200" b="1"/>
            </a:lvl2pPr>
            <a:lvl3pPr>
              <a:defRPr sz="2800" b="1"/>
            </a:lvl3pPr>
            <a:lvl4pPr>
              <a:defRPr sz="2400" b="1"/>
            </a:lvl4pPr>
            <a:lvl5pPr>
              <a:defRPr sz="2400" b="1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3600" b="1"/>
            </a:lvl1pPr>
            <a:lvl2pPr>
              <a:defRPr sz="3200" b="1"/>
            </a:lvl2pPr>
            <a:lvl3pPr>
              <a:defRPr sz="2800" b="1"/>
            </a:lvl3pPr>
            <a:lvl4pPr>
              <a:defRPr sz="2400" b="1"/>
            </a:lvl4pPr>
            <a:lvl5pPr>
              <a:defRPr sz="2400" b="1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8/14/2017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909A3C-F420-4F60-AB25-B72686CB4D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3370" y="79512"/>
            <a:ext cx="1329043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160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3600" b="1"/>
            </a:lvl1pPr>
            <a:lvl2pPr>
              <a:defRPr sz="3200" b="1"/>
            </a:lvl2pPr>
            <a:lvl3pPr>
              <a:defRPr sz="2800" b="1"/>
            </a:lvl3pPr>
            <a:lvl4pPr>
              <a:defRPr sz="2400" b="1"/>
            </a:lvl4pPr>
            <a:lvl5pPr>
              <a:defRPr sz="2400" b="1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3600" b="1"/>
            </a:lvl1pPr>
            <a:lvl2pPr>
              <a:defRPr sz="3200" b="1"/>
            </a:lvl2pPr>
            <a:lvl3pPr>
              <a:defRPr sz="2800" b="1"/>
            </a:lvl3pPr>
            <a:lvl4pPr>
              <a:defRPr sz="2400" b="1"/>
            </a:lvl4pPr>
            <a:lvl5pPr marL="1956816">
              <a:defRPr sz="2400" b="1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8/14/2017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2C5E41-1533-4B96-9E31-60EEE99AA8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748" y="116632"/>
            <a:ext cx="1329043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6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8/14/2017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4B147B-30F9-408F-8C28-3EEB2A40B8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6062" y="116632"/>
            <a:ext cx="1329043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8/14/2017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FA0F47-0116-4D0C-B3DB-79F4AFA7D7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3370" y="116632"/>
            <a:ext cx="1329043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3600" b="1"/>
            </a:lvl1pPr>
            <a:lvl2pPr>
              <a:defRPr sz="3600" b="1"/>
            </a:lvl2pPr>
            <a:lvl3pPr>
              <a:defRPr sz="3600" b="1"/>
            </a:lvl3pPr>
            <a:lvl4pPr>
              <a:defRPr sz="3600" b="1"/>
            </a:lvl4pPr>
            <a:lvl5pPr>
              <a:defRPr sz="3600" b="1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grpSp>
        <p:nvGrpSpPr>
          <p:cNvPr id="615" name="frame" descr="Box graphic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8/14/2017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0E6CD2-0990-4A16-B0D5-6D0C0C57DB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748" y="61277"/>
            <a:ext cx="1329043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grpSp>
        <p:nvGrpSpPr>
          <p:cNvPr id="614" name="frame" descr="Box graphic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3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8/14/2017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8D1B95-7F67-475A-8C7A-8F8E1E49E3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565" y="116632"/>
            <a:ext cx="1329043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8/14/2017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7828" y="1905000"/>
            <a:ext cx="11017223" cy="2667000"/>
          </a:xfrm>
        </p:spPr>
        <p:txBody>
          <a:bodyPr/>
          <a:lstStyle/>
          <a:p>
            <a:r>
              <a:rPr lang="en-US" dirty="0"/>
              <a:t>Ink 29: Rotary’s Famous 711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Rotary History</a:t>
            </a:r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p:transition spd="slow">
    <p:wheel spokes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&lt;9&gt; Main Point 9</a:t>
            </a:r>
          </a:p>
        </p:txBody>
      </p:sp>
      <p:pic>
        <p:nvPicPr>
          <p:cNvPr id="3" name="Content Placeholder 2" descr="A dining room table&#10;&#10;Description generated with very high confidence">
            <a:extLst>
              <a:ext uri="{FF2B5EF4-FFF2-40B4-BE49-F238E27FC236}">
                <a16:creationId xmlns:a16="http://schemas.microsoft.com/office/drawing/2014/main" id="{D5E79F9A-E03C-4561-9341-E4BE4F3384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37" y="785019"/>
            <a:ext cx="11439151" cy="5786602"/>
          </a:xfrm>
        </p:spPr>
      </p:pic>
    </p:spTree>
    <p:extLst>
      <p:ext uri="{BB962C8B-B14F-4D97-AF65-F5344CB8AC3E}">
        <p14:creationId xmlns:p14="http://schemas.microsoft.com/office/powerpoint/2010/main" val="30939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750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&lt;1&gt; Why is 711 significant to Rotary?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Number 711 is significant – why?</a:t>
            </a:r>
          </a:p>
          <a:p>
            <a:r>
              <a:rPr lang="en-US" sz="4000" b="1" dirty="0"/>
              <a:t>Not the Store Chain</a:t>
            </a:r>
          </a:p>
          <a:p>
            <a:r>
              <a:rPr lang="en-US" sz="4000" b="1" dirty="0"/>
              <a:t>Room 711, Unity Building</a:t>
            </a:r>
          </a:p>
          <a:p>
            <a:r>
              <a:rPr lang="en-US" sz="4000" dirty="0"/>
              <a:t>127 North Dearborn St. Chicago</a:t>
            </a:r>
          </a:p>
          <a:p>
            <a:r>
              <a:rPr lang="en-US" sz="4000" b="1" dirty="0"/>
              <a:t>Birthplace of RI in 1905</a:t>
            </a:r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&lt;2&gt; The Room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77788" y="1905000"/>
            <a:ext cx="4896544" cy="4267200"/>
          </a:xfrm>
        </p:spPr>
        <p:txBody>
          <a:bodyPr>
            <a:normAutofit/>
          </a:bodyPr>
          <a:lstStyle/>
          <a:p>
            <a:r>
              <a:rPr lang="en-US" sz="4000" b="1" dirty="0"/>
              <a:t>Room belonged to Gus Loehr, Engineer</a:t>
            </a:r>
          </a:p>
          <a:p>
            <a:r>
              <a:rPr lang="en-US" sz="4000" b="1" dirty="0"/>
              <a:t>Location of “the” first Rotary meeting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2DFA0D-0C36-48E6-A21F-FB8372F11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734" y="1690330"/>
            <a:ext cx="6444004" cy="483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992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&lt;3&gt; A Meeting of 4 Friends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246539" y="1844824"/>
            <a:ext cx="4614815" cy="4267200"/>
          </a:xfrm>
        </p:spPr>
        <p:txBody>
          <a:bodyPr>
            <a:normAutofit/>
          </a:bodyPr>
          <a:lstStyle/>
          <a:p>
            <a:r>
              <a:rPr lang="en-US" sz="4000" b="1" dirty="0"/>
              <a:t>A meeting between Paul Harris</a:t>
            </a:r>
          </a:p>
          <a:p>
            <a:r>
              <a:rPr lang="en-US" sz="4000" b="1" dirty="0"/>
              <a:t>…and 3 friends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057047-C80B-451E-BE53-3AD7D3B04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63" y="1628800"/>
            <a:ext cx="6698339" cy="448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55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&lt;4&gt; Room 711 Preserved as a Museum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89756" y="1844824"/>
            <a:ext cx="5292082" cy="4267200"/>
          </a:xfrm>
        </p:spPr>
        <p:txBody>
          <a:bodyPr>
            <a:normAutofit/>
          </a:bodyPr>
          <a:lstStyle/>
          <a:p>
            <a:r>
              <a:rPr lang="en-US" sz="4000" b="1" dirty="0"/>
              <a:t>Originally, preserved as a mini museum</a:t>
            </a:r>
          </a:p>
          <a:p>
            <a:r>
              <a:rPr lang="en-US" sz="4000" b="1" dirty="0"/>
              <a:t>By Rotarians around the world…</a:t>
            </a:r>
          </a:p>
          <a:p>
            <a:r>
              <a:rPr lang="en-US" sz="4000" b="1" dirty="0"/>
              <a:t>…contributing to the “Paul Harris 711 Club”</a:t>
            </a:r>
          </a:p>
        </p:txBody>
      </p:sp>
      <p:pic>
        <p:nvPicPr>
          <p:cNvPr id="3" name="Picture 2" descr="A room filled with furniture and a fireplace&#10;&#10;Description generated with very high confidence">
            <a:extLst>
              <a:ext uri="{FF2B5EF4-FFF2-40B4-BE49-F238E27FC236}">
                <a16:creationId xmlns:a16="http://schemas.microsoft.com/office/drawing/2014/main" id="{F4EB55E2-36E1-4E72-977A-05BF4B36BD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652" y="1777142"/>
            <a:ext cx="6577408" cy="460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56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972598" cy="1020762"/>
          </a:xfrm>
        </p:spPr>
        <p:txBody>
          <a:bodyPr/>
          <a:lstStyle/>
          <a:p>
            <a:r>
              <a:rPr lang="en-US" dirty="0"/>
              <a:t>&lt;5&gt;               Unity Building Destroyed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166868" y="1905000"/>
            <a:ext cx="6616176" cy="4267200"/>
          </a:xfrm>
        </p:spPr>
        <p:txBody>
          <a:bodyPr>
            <a:normAutofit/>
          </a:bodyPr>
          <a:lstStyle/>
          <a:p>
            <a:r>
              <a:rPr lang="en-US" sz="4000" b="1" dirty="0"/>
              <a:t>1989 - Unity Building was to be torn down</a:t>
            </a:r>
          </a:p>
          <a:p>
            <a:r>
              <a:rPr lang="en-US" sz="4000" b="1" dirty="0"/>
              <a:t>Members of 711 club dismantled the room piece by piece</a:t>
            </a:r>
          </a:p>
          <a:p>
            <a:r>
              <a:rPr lang="en-US" sz="4000" b="1" dirty="0"/>
              <a:t>Placed contents in storage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5A75C6-3685-49BA-B697-FA80CC16C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48" y="116632"/>
            <a:ext cx="5049120" cy="639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0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&lt;6&gt; Room Re-created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61764" y="1687240"/>
            <a:ext cx="3744416" cy="4910112"/>
          </a:xfrm>
        </p:spPr>
        <p:txBody>
          <a:bodyPr>
            <a:normAutofit/>
          </a:bodyPr>
          <a:lstStyle/>
          <a:p>
            <a:r>
              <a:rPr lang="en-US" sz="4000" b="1" dirty="0"/>
              <a:t>1994, Room 711 re-created after painstaking research…</a:t>
            </a:r>
          </a:p>
          <a:p>
            <a:r>
              <a:rPr lang="en-US" sz="4000" b="1" dirty="0"/>
              <a:t>…at RI Headquarters in Evanston</a:t>
            </a:r>
          </a:p>
        </p:txBody>
      </p:sp>
      <p:pic>
        <p:nvPicPr>
          <p:cNvPr id="3" name="Picture 2" descr="A person sitting on a table&#10;&#10;Description generated with high confidence">
            <a:extLst>
              <a:ext uri="{FF2B5EF4-FFF2-40B4-BE49-F238E27FC236}">
                <a16:creationId xmlns:a16="http://schemas.microsoft.com/office/drawing/2014/main" id="{BBE1B510-A005-4669-B050-5F4B187D6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212" y="1700808"/>
            <a:ext cx="7452320" cy="447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9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&lt;7&gt; Now a Mecca for Rotarians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462564" y="1905000"/>
            <a:ext cx="3203850" cy="4267200"/>
          </a:xfrm>
        </p:spPr>
        <p:txBody>
          <a:bodyPr>
            <a:normAutofit/>
          </a:bodyPr>
          <a:lstStyle/>
          <a:p>
            <a:r>
              <a:rPr lang="en-US" sz="4000" b="1" dirty="0"/>
              <a:t>Now visited by Rotarians around the world</a:t>
            </a:r>
          </a:p>
        </p:txBody>
      </p:sp>
      <p:pic>
        <p:nvPicPr>
          <p:cNvPr id="3" name="Picture 2" descr="A person sitting at a table&#10;&#10;Description generated with very high confidence">
            <a:extLst>
              <a:ext uri="{FF2B5EF4-FFF2-40B4-BE49-F238E27FC236}">
                <a16:creationId xmlns:a16="http://schemas.microsoft.com/office/drawing/2014/main" id="{25D59FFD-F08F-4A01-A0F7-E75E101350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2" y="1930400"/>
            <a:ext cx="69850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9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&lt;8&gt; A Fitting Reminder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33772" y="1844824"/>
            <a:ext cx="3707902" cy="4267200"/>
          </a:xfrm>
        </p:spPr>
        <p:txBody>
          <a:bodyPr>
            <a:normAutofit/>
          </a:bodyPr>
          <a:lstStyle/>
          <a:p>
            <a:r>
              <a:rPr lang="en-US" sz="4000" b="1" dirty="0"/>
              <a:t>A fitting reminder of the humble beginnings of our organization</a:t>
            </a:r>
          </a:p>
        </p:txBody>
      </p:sp>
      <p:pic>
        <p:nvPicPr>
          <p:cNvPr id="3" name="Picture 2" descr="A person sitting at a desk&#10;&#10;Description generated with very high confidence">
            <a:extLst>
              <a:ext uri="{FF2B5EF4-FFF2-40B4-BE49-F238E27FC236}">
                <a16:creationId xmlns:a16="http://schemas.microsoft.com/office/drawing/2014/main" id="{222FC654-2E63-46E7-8F67-DFD148A55B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228" y="1628800"/>
            <a:ext cx="7170507" cy="478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0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4E917CCB-25E5-4352-8054-C91A116E7DA1}" vid="{507A76EA-D053-4352-A063-82746E39A5FA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</TotalTime>
  <Words>202</Words>
  <Application>Microsoft Office PowerPoint</Application>
  <PresentationFormat>Custom</PresentationFormat>
  <Paragraphs>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Consolas</vt:lpstr>
      <vt:lpstr>Corbel</vt:lpstr>
      <vt:lpstr>Chalkboard 16x9</vt:lpstr>
      <vt:lpstr>Ink 29: Rotary’s Famous 711</vt:lpstr>
      <vt:lpstr>&lt;1&gt; Why is 711 significant to Rotary?</vt:lpstr>
      <vt:lpstr>&lt;2&gt; The Room</vt:lpstr>
      <vt:lpstr>&lt;3&gt; A Meeting of 4 Friends</vt:lpstr>
      <vt:lpstr>&lt;4&gt; Room 711 Preserved as a Museum</vt:lpstr>
      <vt:lpstr>&lt;5&gt;               Unity Building Destroyed</vt:lpstr>
      <vt:lpstr>&lt;6&gt; Room Re-created</vt:lpstr>
      <vt:lpstr>&lt;7&gt; Now a Mecca for Rotarians</vt:lpstr>
      <vt:lpstr>&lt;8&gt; A Fitting Reminder</vt:lpstr>
      <vt:lpstr>&lt;9&gt; Main Point 9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Ink 00: Template</dc:title>
  <dc:creator>Geoffrey James</dc:creator>
  <cp:lastModifiedBy>Geoffrey James</cp:lastModifiedBy>
  <cp:revision>6</cp:revision>
  <dcterms:created xsi:type="dcterms:W3CDTF">2017-08-14T06:26:37Z</dcterms:created>
  <dcterms:modified xsi:type="dcterms:W3CDTF">2017-08-14T07:18:39Z</dcterms:modified>
</cp:coreProperties>
</file>