
<file path=[Content_Types].xml><?xml version="1.0" encoding="utf-8"?>
<Types xmlns="http://schemas.openxmlformats.org/package/2006/content-types">
  <Default Extension="gif" ContentType="image/gif"/>
  <Default Extension="jpeg" ContentType="image/jpeg"/>
  <Default Extension="jpg" ContentType="image/jpeg"/>
  <Default Extension="png" ContentType="image/png"/>
  <Default Extension="rels" ContentType="application/vnd.openxmlformats-package.relationships+xml"/>
  <Default Extension="wdp" ContentType="image/vnd.ms-photo"/>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diagrams/data1.xml" ContentType="application/vnd.openxmlformats-officedocument.drawingml.diagramData+xml"/>
  <Override PartName="/ppt/diagrams/layout1.xml" ContentType="application/vnd.openxmlformats-officedocument.drawingml.diagramLayout+xml"/>
  <Override PartName="/ppt/diagrams/quickStyle1.xml" ContentType="application/vnd.openxmlformats-officedocument.drawingml.diagramStyle+xml"/>
  <Override PartName="/ppt/diagrams/colors1.xml" ContentType="application/vnd.openxmlformats-officedocument.drawingml.diagramColors+xml"/>
  <Override PartName="/ppt/diagrams/drawing1.xml" ContentType="application/vnd.ms-office.drawingml.diagramDrawing+xml"/>
  <Override PartName="/docProps/core.xml" ContentType="application/vnd.openxmlformats-package.core-properties+xml"/>
  <Override PartName="/docProps/app.xml" ContentType="application/vnd.openxmlformats-officedocument.extended-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60" r:id="rId1"/>
  </p:sldMasterIdLst>
  <p:sldIdLst>
    <p:sldId id="258" r:id="rId2"/>
    <p:sldId id="259" r:id="rId3"/>
    <p:sldId id="260" r:id="rId4"/>
    <p:sldId id="276" r:id="rId5"/>
    <p:sldId id="261" r:id="rId6"/>
    <p:sldId id="262" r:id="rId7"/>
    <p:sldId id="263" r:id="rId8"/>
    <p:sldId id="264" r:id="rId9"/>
    <p:sldId id="265" r:id="rId10"/>
    <p:sldId id="266" r:id="rId11"/>
    <p:sldId id="267" r:id="rId12"/>
    <p:sldId id="268" r:id="rId13"/>
    <p:sldId id="272" r:id="rId14"/>
    <p:sldId id="274" r:id="rId15"/>
  </p:sldIdLst>
  <p:sldSz cx="12192000" cy="6858000"/>
  <p:notesSz cx="6858000" cy="9144000"/>
  <p:defaultText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ext>
  </p:extLst>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FFFFFF"/>
  </p:clrMru>
  <p:extLst>
    <p:ext uri="{E76CE94A-603C-4142-B9EB-6D1370010A27}">
      <p14:discardImageEditData xmlns:p14="http://schemas.microsoft.com/office/powerpoint/2010/main" val="0"/>
    </p:ext>
    <p:ext uri="{D31A062A-798A-4329-ABDD-BBA856620510}">
      <p14:defaultImageDpi xmlns:p14="http://schemas.microsoft.com/office/powerpoint/2010/main" val="32767"/>
    </p:ext>
    <p:ext uri="{FD5EFAAD-0ECE-453E-9831-46B23BE46B34}">
      <p15:chartTrackingRefBased xmlns:p15="http://schemas.microsoft.com/office/powerpoint/2012/main" val="1"/>
    </p:ext>
  </p:extLst>
</p:presentationPr>
</file>

<file path=ppt/tableStyles.xml><?xml version="1.0" encoding="utf-8"?>
<a:tblStyleLst xmlns:a="http://schemas.openxmlformats.org/drawingml/2006/main" def="{5C22544A-7EE6-4342-B048-85BDC9FD1C3A}"/>
</file>

<file path=ppt/viewProps.xml><?xml version="1.0" encoding="utf-8"?>
<p:viewPr xmlns:a="http://schemas.openxmlformats.org/drawingml/2006/main" xmlns:r="http://schemas.openxmlformats.org/officeDocument/2006/relationships" xmlns:p="http://schemas.openxmlformats.org/presentationml/2006/main">
  <p:normalViewPr horzBarState="maximized">
    <p:restoredLeft sz="14994" autoAdjust="0"/>
    <p:restoredTop sz="94660"/>
  </p:normalViewPr>
  <p:slideViewPr>
    <p:cSldViewPr snapToGrid="0">
      <p:cViewPr varScale="1">
        <p:scale>
          <a:sx n="76" d="100"/>
          <a:sy n="76" d="100"/>
        </p:scale>
        <p:origin x="43" y="58"/>
      </p:cViewPr>
      <p:guideLst/>
    </p:cSldViewPr>
  </p:slideViewPr>
  <p:notesTextViewPr>
    <p:cViewPr>
      <p:scale>
        <a:sx n="1" d="1"/>
        <a:sy n="1" d="1"/>
      </p:scale>
      <p:origin x="0" y="0"/>
    </p:cViewPr>
  </p:notesTextViewPr>
  <p:gridSpacing cx="76200" cy="76200"/>
</p:viewPr>
</file>

<file path=ppt/_rels/presentation.xml.rels><?xml version="1.0" encoding="UTF-8" standalone="yes"?>
<Relationships xmlns="http://schemas.openxmlformats.org/package/2006/relationships"><Relationship Id="rId8" Type="http://schemas.openxmlformats.org/officeDocument/2006/relationships/slide" Target="slides/slide7.xml"/><Relationship Id="rId13" Type="http://schemas.openxmlformats.org/officeDocument/2006/relationships/slide" Target="slides/slide12.xml"/><Relationship Id="rId18" Type="http://schemas.openxmlformats.org/officeDocument/2006/relationships/theme" Target="theme/theme1.xml"/><Relationship Id="rId3" Type="http://schemas.openxmlformats.org/officeDocument/2006/relationships/slide" Target="slides/slide2.xml"/><Relationship Id="rId7" Type="http://schemas.openxmlformats.org/officeDocument/2006/relationships/slide" Target="slides/slide6.xml"/><Relationship Id="rId12" Type="http://schemas.openxmlformats.org/officeDocument/2006/relationships/slide" Target="slides/slide11.xml"/><Relationship Id="rId17" Type="http://schemas.openxmlformats.org/officeDocument/2006/relationships/viewProps" Target="viewProps.xml"/><Relationship Id="rId2" Type="http://schemas.openxmlformats.org/officeDocument/2006/relationships/slide" Target="slides/slide1.xml"/><Relationship Id="rId16" Type="http://schemas.openxmlformats.org/officeDocument/2006/relationships/presProps" Target="presProps.xml"/><Relationship Id="rId1" Type="http://schemas.openxmlformats.org/officeDocument/2006/relationships/slideMaster" Target="slideMasters/slideMaster1.xml"/><Relationship Id="rId6" Type="http://schemas.openxmlformats.org/officeDocument/2006/relationships/slide" Target="slides/slide5.xml"/><Relationship Id="rId11" Type="http://schemas.openxmlformats.org/officeDocument/2006/relationships/slide" Target="slides/slide10.xml"/><Relationship Id="rId5" Type="http://schemas.openxmlformats.org/officeDocument/2006/relationships/slide" Target="slides/slide4.xml"/><Relationship Id="rId15" Type="http://schemas.openxmlformats.org/officeDocument/2006/relationships/slide" Target="slides/slide14.xml"/><Relationship Id="rId10" Type="http://schemas.openxmlformats.org/officeDocument/2006/relationships/slide" Target="slides/slide9.xml"/><Relationship Id="rId19" Type="http://schemas.openxmlformats.org/officeDocument/2006/relationships/tableStyles" Target="tableStyles.xml"/><Relationship Id="rId4" Type="http://schemas.openxmlformats.org/officeDocument/2006/relationships/slide" Target="slides/slide3.xml"/><Relationship Id="rId9" Type="http://schemas.openxmlformats.org/officeDocument/2006/relationships/slide" Target="slides/slide8.xml"/><Relationship Id="rId14" Type="http://schemas.openxmlformats.org/officeDocument/2006/relationships/slide" Target="slides/slide13.xml"/></Relationships>
</file>

<file path=ppt/diagrams/colors1.xml><?xml version="1.0" encoding="utf-8"?>
<dgm:colorsDef xmlns:dgm="http://schemas.openxmlformats.org/drawingml/2006/diagram" xmlns:a="http://schemas.openxmlformats.org/drawingml/2006/main" uniqueId="urn:microsoft.com/office/officeart/2005/8/colors/accent1_2">
  <dgm:title val=""/>
  <dgm:desc val=""/>
  <dgm:catLst>
    <dgm:cat type="accent1" pri="11200"/>
  </dgm:catLst>
  <dgm:styleLbl name="node0">
    <dgm:fillClrLst meth="repeat">
      <a:schemeClr val="accent1"/>
    </dgm:fillClrLst>
    <dgm:linClrLst meth="repeat">
      <a:schemeClr val="lt1"/>
    </dgm:linClrLst>
    <dgm:effectClrLst/>
    <dgm:txLinClrLst/>
    <dgm:txFillClrLst/>
    <dgm:txEffectClrLst/>
  </dgm:styleLbl>
  <dgm:styleLbl name="alignNode1">
    <dgm:fillClrLst meth="repeat">
      <a:schemeClr val="accent1"/>
    </dgm:fillClrLst>
    <dgm:linClrLst meth="repeat">
      <a:schemeClr val="accent1"/>
    </dgm:linClrLst>
    <dgm:effectClrLst/>
    <dgm:txLinClrLst/>
    <dgm:txFillClrLst/>
    <dgm:txEffectClrLst/>
  </dgm:styleLbl>
  <dgm:styleLbl name="node1">
    <dgm:fillClrLst meth="repeat">
      <a:schemeClr val="accent1"/>
    </dgm:fillClrLst>
    <dgm:linClrLst meth="repeat">
      <a:schemeClr val="lt1"/>
    </dgm:linClrLst>
    <dgm:effectClrLst/>
    <dgm:txLinClrLst/>
    <dgm:txFillClrLst/>
    <dgm:txEffectClrLst/>
  </dgm:styleLbl>
  <dgm:styleLbl name="lnNode1">
    <dgm:fillClrLst meth="repeat">
      <a:schemeClr val="accent1"/>
    </dgm:fillClrLst>
    <dgm:linClrLst meth="repeat">
      <a:schemeClr val="lt1"/>
    </dgm:linClrLst>
    <dgm:effectClrLst/>
    <dgm:txLinClrLst/>
    <dgm:txFillClrLst/>
    <dgm:txEffectClrLst/>
  </dgm:styleLbl>
  <dgm:styleLbl name="vennNode1">
    <dgm:fillClrLst meth="repeat">
      <a:schemeClr val="accent1">
        <a:alpha val="50000"/>
      </a:schemeClr>
    </dgm:fillClrLst>
    <dgm:linClrLst meth="repeat">
      <a:schemeClr val="lt1"/>
    </dgm:linClrLst>
    <dgm:effectClrLst/>
    <dgm:txLinClrLst/>
    <dgm:txFillClrLst/>
    <dgm:txEffectClrLst/>
  </dgm:styleLbl>
  <dgm:styleLbl name="node2">
    <dgm:fillClrLst meth="repeat">
      <a:schemeClr val="accent1"/>
    </dgm:fillClrLst>
    <dgm:linClrLst meth="repeat">
      <a:schemeClr val="lt1"/>
    </dgm:linClrLst>
    <dgm:effectClrLst/>
    <dgm:txLinClrLst/>
    <dgm:txFillClrLst/>
    <dgm:txEffectClrLst/>
  </dgm:styleLbl>
  <dgm:styleLbl name="node3">
    <dgm:fillClrLst meth="repeat">
      <a:schemeClr val="accent1"/>
    </dgm:fillClrLst>
    <dgm:linClrLst meth="repeat">
      <a:schemeClr val="lt1"/>
    </dgm:linClrLst>
    <dgm:effectClrLst/>
    <dgm:txLinClrLst/>
    <dgm:txFillClrLst/>
    <dgm:txEffectClrLst/>
  </dgm:styleLbl>
  <dgm:styleLbl name="node4">
    <dgm:fillClrLst meth="repeat">
      <a:schemeClr val="accent1"/>
    </dgm:fillClrLst>
    <dgm:linClrLst meth="repeat">
      <a:schemeClr val="lt1"/>
    </dgm:linClrLst>
    <dgm:effectClrLst/>
    <dgm:txLinClrLst/>
    <dgm:txFillClrLst/>
    <dgm:txEffectClrLst/>
  </dgm:styleLbl>
  <dgm:styleLbl name="f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align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bgImgPlace1">
    <dgm:fillClrLst meth="repeat">
      <a:schemeClr val="accent1">
        <a:tint val="50000"/>
      </a:schemeClr>
    </dgm:fillClrLst>
    <dgm:linClrLst meth="repeat">
      <a:schemeClr val="lt1"/>
    </dgm:linClrLst>
    <dgm:effectClrLst/>
    <dgm:txLinClrLst/>
    <dgm:txFillClrLst meth="repeat">
      <a:schemeClr val="lt1"/>
    </dgm:txFillClrLst>
    <dgm:txEffectClrLst/>
  </dgm:styleLbl>
  <dgm:styleLbl name="sibTrans2D1">
    <dgm:fillClrLst meth="repeat">
      <a:schemeClr val="accent1">
        <a:tint val="60000"/>
      </a:schemeClr>
    </dgm:fillClrLst>
    <dgm:linClrLst meth="repeat">
      <a:schemeClr val="accent1">
        <a:tint val="60000"/>
      </a:schemeClr>
    </dgm:linClrLst>
    <dgm:effectClrLst/>
    <dgm:txLinClrLst/>
    <dgm:txFillClrLst/>
    <dgm:txEffectClrLst/>
  </dgm:styleLbl>
  <dgm:styleLbl name="fgSibTrans2D1">
    <dgm:fillClrLst meth="repeat">
      <a:schemeClr val="accent1">
        <a:tint val="60000"/>
      </a:schemeClr>
    </dgm:fillClrLst>
    <dgm:linClrLst meth="repeat">
      <a:schemeClr val="accent1">
        <a:tint val="60000"/>
      </a:schemeClr>
    </dgm:linClrLst>
    <dgm:effectClrLst/>
    <dgm:txLinClrLst/>
    <dgm:txFillClrLst/>
    <dgm:txEffectClrLst/>
  </dgm:styleLbl>
  <dgm:styleLbl name="bgSibTrans2D1">
    <dgm:fillClrLst meth="repeat">
      <a:schemeClr val="accent1">
        <a:tint val="60000"/>
      </a:schemeClr>
    </dgm:fillClrLst>
    <dgm:linClrLst meth="repeat">
      <a:schemeClr val="accent1">
        <a:tint val="60000"/>
      </a:schemeClr>
    </dgm:linClrLst>
    <dgm:effectClrLst/>
    <dgm:txLinClrLst/>
    <dgm:txFillClrLst/>
    <dgm:txEffectClrLst/>
  </dgm:styleLbl>
  <dgm:styleLbl name="sibTrans1D1">
    <dgm:fillClrLst meth="repeat">
      <a:schemeClr val="accent1"/>
    </dgm:fillClrLst>
    <dgm:linClrLst meth="repeat">
      <a:schemeClr val="accent1"/>
    </dgm:linClrLst>
    <dgm:effectClrLst/>
    <dgm:txLinClrLst/>
    <dgm:txFillClrLst meth="repeat">
      <a:schemeClr val="tx1"/>
    </dgm:txFillClrLst>
    <dgm:txEffectClrLst/>
  </dgm:styleLbl>
  <dgm:styleLbl name="callout">
    <dgm:fillClrLst meth="repeat">
      <a:schemeClr val="accent1"/>
    </dgm:fillClrLst>
    <dgm:linClrLst meth="repeat">
      <a:schemeClr val="accent1">
        <a:tint val="50000"/>
      </a:schemeClr>
    </dgm:linClrLst>
    <dgm:effectClrLst/>
    <dgm:txLinClrLst/>
    <dgm:txFillClrLst meth="repeat">
      <a:schemeClr val="tx1"/>
    </dgm:txFillClrLst>
    <dgm:txEffectClrLst/>
  </dgm:styleLbl>
  <dgm:styleLbl name="asst0">
    <dgm:fillClrLst meth="repeat">
      <a:schemeClr val="accent1"/>
    </dgm:fillClrLst>
    <dgm:linClrLst meth="repeat">
      <a:schemeClr val="lt1"/>
    </dgm:linClrLst>
    <dgm:effectClrLst/>
    <dgm:txLinClrLst/>
    <dgm:txFillClrLst/>
    <dgm:txEffectClrLst/>
  </dgm:styleLbl>
  <dgm:styleLbl name="asst1">
    <dgm:fillClrLst meth="repeat">
      <a:schemeClr val="accent1"/>
    </dgm:fillClrLst>
    <dgm:linClrLst meth="repeat">
      <a:schemeClr val="lt1"/>
    </dgm:linClrLst>
    <dgm:effectClrLst/>
    <dgm:txLinClrLst/>
    <dgm:txFillClrLst/>
    <dgm:txEffectClrLst/>
  </dgm:styleLbl>
  <dgm:styleLbl name="asst2">
    <dgm:fillClrLst meth="repeat">
      <a:schemeClr val="accent1"/>
    </dgm:fillClrLst>
    <dgm:linClrLst meth="repeat">
      <a:schemeClr val="lt1"/>
    </dgm:linClrLst>
    <dgm:effectClrLst/>
    <dgm:txLinClrLst/>
    <dgm:txFillClrLst/>
    <dgm:txEffectClrLst/>
  </dgm:styleLbl>
  <dgm:styleLbl name="asst3">
    <dgm:fillClrLst meth="repeat">
      <a:schemeClr val="accent1"/>
    </dgm:fillClrLst>
    <dgm:linClrLst meth="repeat">
      <a:schemeClr val="lt1"/>
    </dgm:linClrLst>
    <dgm:effectClrLst/>
    <dgm:txLinClrLst/>
    <dgm:txFillClrLst/>
    <dgm:txEffectClrLst/>
  </dgm:styleLbl>
  <dgm:styleLbl name="asst4">
    <dgm:fillClrLst meth="repeat">
      <a:schemeClr val="accent1"/>
    </dgm:fillClrLst>
    <dgm:linClrLst meth="repeat">
      <a:schemeClr val="lt1"/>
    </dgm:linClrLst>
    <dgm:effectClrLst/>
    <dgm:txLinClrLst/>
    <dgm:txFillClrLst/>
    <dgm:txEffectClrLst/>
  </dgm:styleLbl>
  <dgm:styleLbl name="parChTrans2D1">
    <dgm:fillClrLst meth="repeat">
      <a:schemeClr val="accent1">
        <a:tint val="60000"/>
      </a:schemeClr>
    </dgm:fillClrLst>
    <dgm:linClrLst meth="repeat">
      <a:schemeClr val="accent1">
        <a:tint val="60000"/>
      </a:schemeClr>
    </dgm:linClrLst>
    <dgm:effectClrLst/>
    <dgm:txLinClrLst/>
    <dgm:txFillClrLst meth="repeat">
      <a:schemeClr val="lt1"/>
    </dgm:txFillClrLst>
    <dgm:txEffectClrLst/>
  </dgm:styleLbl>
  <dgm:styleLbl name="parChTrans2D2">
    <dgm:fillClrLst meth="repeat">
      <a:schemeClr val="accent1"/>
    </dgm:fillClrLst>
    <dgm:linClrLst meth="repeat">
      <a:schemeClr val="accent1"/>
    </dgm:linClrLst>
    <dgm:effectClrLst/>
    <dgm:txLinClrLst/>
    <dgm:txFillClrLst meth="repeat">
      <a:schemeClr val="lt1"/>
    </dgm:txFillClrLst>
    <dgm:txEffectClrLst/>
  </dgm:styleLbl>
  <dgm:styleLbl name="parChTrans2D3">
    <dgm:fillClrLst meth="repeat">
      <a:schemeClr val="accent1"/>
    </dgm:fillClrLst>
    <dgm:linClrLst meth="repeat">
      <a:schemeClr val="accent1"/>
    </dgm:linClrLst>
    <dgm:effectClrLst/>
    <dgm:txLinClrLst/>
    <dgm:txFillClrLst meth="repeat">
      <a:schemeClr val="lt1"/>
    </dgm:txFillClrLst>
    <dgm:txEffectClrLst/>
  </dgm:styleLbl>
  <dgm:styleLbl name="parChTrans2D4">
    <dgm:fillClrLst meth="repeat">
      <a:schemeClr val="accent1"/>
    </dgm:fillClrLst>
    <dgm:linClrLst meth="repeat">
      <a:schemeClr val="accent1"/>
    </dgm:linClrLst>
    <dgm:effectClrLst/>
    <dgm:txLinClrLst/>
    <dgm:txFillClrLst meth="repeat">
      <a:schemeClr val="lt1"/>
    </dgm:txFillClrLst>
    <dgm:txEffectClrLst/>
  </dgm:styleLbl>
  <dgm:styleLbl name="parChTrans1D1">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2">
    <dgm:fillClrLst meth="repeat">
      <a:schemeClr val="accent1"/>
    </dgm:fillClrLst>
    <dgm:linClrLst meth="repeat">
      <a:schemeClr val="accent1">
        <a:shade val="60000"/>
      </a:schemeClr>
    </dgm:linClrLst>
    <dgm:effectClrLst/>
    <dgm:txLinClrLst/>
    <dgm:txFillClrLst meth="repeat">
      <a:schemeClr val="tx1"/>
    </dgm:txFillClrLst>
    <dgm:txEffectClrLst/>
  </dgm:styleLbl>
  <dgm:styleLbl name="parChTrans1D3">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parChTrans1D4">
    <dgm:fillClrLst meth="repeat">
      <a:schemeClr val="accent1"/>
    </dgm:fillClrLst>
    <dgm:linClrLst meth="repeat">
      <a:schemeClr val="accent1">
        <a:shade val="80000"/>
      </a:schemeClr>
    </dgm:linClrLst>
    <dgm:effectClrLst/>
    <dgm:txLinClrLst/>
    <dgm:txFillClrLst meth="repeat">
      <a:schemeClr val="tx1"/>
    </dgm:txFillClrLst>
    <dgm:txEffectClrLst/>
  </dgm:styleLbl>
  <dgm:styleLbl name="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conF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align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trAlignAcc1">
    <dgm:fillClrLst meth="repeat">
      <a:schemeClr val="lt1">
        <a:alpha val="40000"/>
      </a:schemeClr>
    </dgm:fillClrLst>
    <dgm:linClrLst meth="repeat">
      <a:schemeClr val="accent1"/>
    </dgm:linClrLst>
    <dgm:effectClrLst/>
    <dgm:txLinClrLst/>
    <dgm:txFillClrLst meth="repeat">
      <a:schemeClr val="dk1"/>
    </dgm:txFillClrLst>
    <dgm:txEffectClrLst/>
  </dgm:styleLbl>
  <dgm:styleLbl name="bgAcc1">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solidFgAcc1">
    <dgm:fillClrLst meth="repeat">
      <a:schemeClr val="lt1"/>
    </dgm:fillClrLst>
    <dgm:linClrLst meth="repeat">
      <a:schemeClr val="accent1"/>
    </dgm:linClrLst>
    <dgm:effectClrLst/>
    <dgm:txLinClrLst/>
    <dgm:txFillClrLst meth="repeat">
      <a:schemeClr val="dk1"/>
    </dgm:txFillClrLst>
    <dgm:txEffectClrLst/>
  </dgm:styleLbl>
  <dgm:styleLbl name="solidAlignAcc1">
    <dgm:fillClrLst meth="repeat">
      <a:schemeClr val="lt1"/>
    </dgm:fillClrLst>
    <dgm:linClrLst meth="repeat">
      <a:schemeClr val="accent1"/>
    </dgm:linClrLst>
    <dgm:effectClrLst/>
    <dgm:txLinClrLst/>
    <dgm:txFillClrLst meth="repeat">
      <a:schemeClr val="dk1"/>
    </dgm:txFillClrLst>
    <dgm:txEffectClrLst/>
  </dgm:styleLbl>
  <dgm:styleLbl name="solidBgAcc1">
    <dgm:fillClrLst meth="repeat">
      <a:schemeClr val="lt1"/>
    </dgm:fillClrLst>
    <dgm:linClrLst meth="repeat">
      <a:schemeClr val="accent1"/>
    </dgm:linClrLst>
    <dgm:effectClrLst/>
    <dgm:txLinClrLst/>
    <dgm:txFillClrLst meth="repeat">
      <a:schemeClr val="dk1"/>
    </dgm:txFillClrLst>
    <dgm:txEffectClrLst/>
  </dgm:styleLbl>
  <dgm:styleLbl name="f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align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bgAccFollowNode1">
    <dgm:fillClrLst meth="repeat">
      <a:schemeClr val="accent1">
        <a:alpha val="90000"/>
        <a:tint val="40000"/>
      </a:schemeClr>
    </dgm:fillClrLst>
    <dgm:linClrLst meth="repeat">
      <a:schemeClr val="accent1">
        <a:alpha val="90000"/>
        <a:tint val="40000"/>
      </a:schemeClr>
    </dgm:linClrLst>
    <dgm:effectClrLst/>
    <dgm:txLinClrLst/>
    <dgm:txFillClrLst meth="repeat">
      <a:schemeClr val="dk1"/>
    </dgm:txFillClrLst>
    <dgm:txEffectClrLst/>
  </dgm:styleLbl>
  <dgm:styleLbl name="fgAcc0">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2">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3">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fgAcc4">
    <dgm:fillClrLst meth="repeat">
      <a:schemeClr val="lt1">
        <a:alpha val="90000"/>
      </a:schemeClr>
    </dgm:fillClrLst>
    <dgm:linClrLst meth="repeat">
      <a:schemeClr val="accent1"/>
    </dgm:linClrLst>
    <dgm:effectClrLst/>
    <dgm:txLinClrLst/>
    <dgm:txFillClrLst meth="repeat">
      <a:schemeClr val="dk1"/>
    </dgm:txFillClrLst>
    <dgm:txEffectClrLst/>
  </dgm:styleLbl>
  <dgm:styleLbl name="bgShp">
    <dgm:fillClrLst meth="repeat">
      <a:schemeClr val="accent1">
        <a:tint val="40000"/>
      </a:schemeClr>
    </dgm:fillClrLst>
    <dgm:linClrLst meth="repeat">
      <a:schemeClr val="accent1"/>
    </dgm:linClrLst>
    <dgm:effectClrLst/>
    <dgm:txLinClrLst/>
    <dgm:txFillClrLst meth="repeat">
      <a:schemeClr val="dk1"/>
    </dgm:txFillClrLst>
    <dgm:txEffectClrLst/>
  </dgm:styleLbl>
  <dgm:styleLbl name="dkBgShp">
    <dgm:fillClrLst meth="repeat">
      <a:schemeClr val="accent1">
        <a:shade val="80000"/>
      </a:schemeClr>
    </dgm:fillClrLst>
    <dgm:linClrLst meth="repeat">
      <a:schemeClr val="accent1"/>
    </dgm:linClrLst>
    <dgm:effectClrLst/>
    <dgm:txLinClrLst/>
    <dgm:txFillClrLst meth="repeat">
      <a:schemeClr val="lt1"/>
    </dgm:txFillClrLst>
    <dgm:txEffectClrLst/>
  </dgm:styleLbl>
  <dgm:styleLbl name="trBgShp">
    <dgm:fillClrLst meth="repeat">
      <a:schemeClr val="accent1">
        <a:tint val="50000"/>
        <a:alpha val="40000"/>
      </a:schemeClr>
    </dgm:fillClrLst>
    <dgm:linClrLst meth="repeat">
      <a:schemeClr val="accent1"/>
    </dgm:linClrLst>
    <dgm:effectClrLst/>
    <dgm:txLinClrLst/>
    <dgm:txFillClrLst meth="repeat">
      <a:schemeClr val="lt1"/>
    </dgm:txFillClrLst>
    <dgm:txEffectClrLst/>
  </dgm:styleLbl>
  <dgm:styleLbl name="fgShp">
    <dgm:fillClrLst meth="repeat">
      <a:schemeClr val="accent1">
        <a:tint val="60000"/>
      </a:schemeClr>
    </dgm:fillClrLst>
    <dgm:linClrLst meth="repeat">
      <a:schemeClr val="lt1"/>
    </dgm:linClrLst>
    <dgm:effectClrLst/>
    <dgm:txLinClrLst/>
    <dgm:txFillClrLst meth="repeat">
      <a:schemeClr val="dk1"/>
    </dgm:txFillClrLst>
    <dgm:txEffectClrLst/>
  </dgm:styleLbl>
  <dgm:styleLbl name="revTx">
    <dgm:fillClrLst meth="repeat">
      <a:schemeClr val="lt1">
        <a:alpha val="0"/>
      </a:schemeClr>
    </dgm:fillClrLst>
    <dgm:linClrLst meth="repeat">
      <a:schemeClr val="dk1">
        <a:alpha val="0"/>
      </a:schemeClr>
    </dgm:linClrLst>
    <dgm:effectClrLst/>
    <dgm:txLinClrLst/>
    <dgm:txFillClrLst meth="repeat">
      <a:schemeClr val="tx1"/>
    </dgm:txFillClrLst>
    <dgm:txEffectClrLst/>
  </dgm:styleLbl>
</dgm:colorsDef>
</file>

<file path=ppt/diagrams/data1.xml><?xml version="1.0" encoding="utf-8"?>
<dgm:dataModel xmlns:dgm="http://schemas.openxmlformats.org/drawingml/2006/diagram" xmlns:a="http://schemas.openxmlformats.org/drawingml/2006/main">
  <dgm:ptLst>
    <dgm:pt modelId="{7B186696-4BE5-4BC3-BB2D-8BFDC015AA34}" type="doc">
      <dgm:prSet loTypeId="urn:microsoft.com/office/officeart/2005/8/layout/vList2" loCatId="list" qsTypeId="urn:microsoft.com/office/officeart/2005/8/quickstyle/simple1" qsCatId="simple" csTypeId="urn:microsoft.com/office/officeart/2005/8/colors/accent1_2" csCatId="accent1" phldr="1"/>
      <dgm:spPr/>
      <dgm:t>
        <a:bodyPr/>
        <a:lstStyle/>
        <a:p>
          <a:endParaRPr lang="en-US"/>
        </a:p>
      </dgm:t>
    </dgm:pt>
    <dgm:pt modelId="{70790AF2-2BA0-4839-8927-9E6005BE7AB4}">
      <dgm:prSet custT="1"/>
      <dgm:spPr/>
      <dgm:t>
        <a:bodyPr/>
        <a:lstStyle/>
        <a:p>
          <a:pPr algn="ctr"/>
          <a:r>
            <a:rPr lang="en-US" sz="2800" b="1" i="0" u="sng" dirty="0"/>
            <a:t>The Rotary Club </a:t>
          </a:r>
          <a:endParaRPr lang="en-US" sz="2800" dirty="0"/>
        </a:p>
      </dgm:t>
    </dgm:pt>
    <dgm:pt modelId="{37DD8BE5-2A85-46C6-8060-FB3F1D90F119}" type="parTrans" cxnId="{AC323FAD-57EA-42EC-BFAB-FB37BE0DBCE0}">
      <dgm:prSet/>
      <dgm:spPr/>
      <dgm:t>
        <a:bodyPr/>
        <a:lstStyle/>
        <a:p>
          <a:endParaRPr lang="en-US"/>
        </a:p>
      </dgm:t>
    </dgm:pt>
    <dgm:pt modelId="{61D58F93-0334-414E-A9AF-6641EB44CB48}" type="sibTrans" cxnId="{AC323FAD-57EA-42EC-BFAB-FB37BE0DBCE0}">
      <dgm:prSet/>
      <dgm:spPr/>
      <dgm:t>
        <a:bodyPr/>
        <a:lstStyle/>
        <a:p>
          <a:endParaRPr lang="en-US"/>
        </a:p>
      </dgm:t>
    </dgm:pt>
    <dgm:pt modelId="{DC488EF4-AE8B-4881-B664-B8665D940D8D}">
      <dgm:prSet custT="1"/>
      <dgm:spPr/>
      <dgm:t>
        <a:bodyPr/>
        <a:lstStyle/>
        <a:p>
          <a:r>
            <a:rPr lang="en-US" sz="2800" b="0" i="0" dirty="0"/>
            <a:t>1. Identification Numbers </a:t>
          </a:r>
          <a:endParaRPr lang="en-US" sz="2800" dirty="0"/>
        </a:p>
      </dgm:t>
    </dgm:pt>
    <dgm:pt modelId="{99B40D91-7716-46AA-9815-0AE741D016B2}" type="parTrans" cxnId="{2A1DB14B-F252-4FAB-92D2-23614A2C621B}">
      <dgm:prSet/>
      <dgm:spPr/>
      <dgm:t>
        <a:bodyPr/>
        <a:lstStyle/>
        <a:p>
          <a:endParaRPr lang="en-US"/>
        </a:p>
      </dgm:t>
    </dgm:pt>
    <dgm:pt modelId="{B25A85C8-FB32-41F5-832C-2802589663F2}" type="sibTrans" cxnId="{2A1DB14B-F252-4FAB-92D2-23614A2C621B}">
      <dgm:prSet/>
      <dgm:spPr/>
      <dgm:t>
        <a:bodyPr/>
        <a:lstStyle/>
        <a:p>
          <a:endParaRPr lang="en-US"/>
        </a:p>
      </dgm:t>
    </dgm:pt>
    <dgm:pt modelId="{5DEA3932-673A-4149-B57E-5C918F9B32F9}">
      <dgm:prSet custT="1"/>
      <dgm:spPr/>
      <dgm:t>
        <a:bodyPr/>
        <a:lstStyle/>
        <a:p>
          <a:r>
            <a:rPr lang="en-US" sz="2400" b="0" i="0" dirty="0"/>
            <a:t>Rotary International                                        Tucson Verde   223122</a:t>
          </a:r>
          <a:endParaRPr lang="en-US" sz="2400" dirty="0"/>
        </a:p>
      </dgm:t>
    </dgm:pt>
    <dgm:pt modelId="{DD789C73-A65A-4388-8522-B02929A44BB5}" type="parTrans" cxnId="{8BB20357-EA78-4FBE-9F0A-8243A3D840A6}">
      <dgm:prSet/>
      <dgm:spPr/>
      <dgm:t>
        <a:bodyPr/>
        <a:lstStyle/>
        <a:p>
          <a:endParaRPr lang="en-US"/>
        </a:p>
      </dgm:t>
    </dgm:pt>
    <dgm:pt modelId="{D7C59495-ABFC-41F0-B999-6060B81174FC}" type="sibTrans" cxnId="{8BB20357-EA78-4FBE-9F0A-8243A3D840A6}">
      <dgm:prSet/>
      <dgm:spPr/>
      <dgm:t>
        <a:bodyPr/>
        <a:lstStyle/>
        <a:p>
          <a:endParaRPr lang="en-US"/>
        </a:p>
      </dgm:t>
    </dgm:pt>
    <dgm:pt modelId="{D394678A-ACFC-4A0E-A02C-072ACCC13FAB}">
      <dgm:prSet custT="1"/>
      <dgm:spPr/>
      <dgm:t>
        <a:bodyPr/>
        <a:lstStyle/>
        <a:p>
          <a:r>
            <a:rPr lang="en-US" sz="2400" b="0" i="0" dirty="0"/>
            <a:t>Employer Identification Number (EIN)         Tucson Verde   86-3771264</a:t>
          </a:r>
          <a:endParaRPr lang="en-US" sz="2400" dirty="0"/>
        </a:p>
      </dgm:t>
    </dgm:pt>
    <dgm:pt modelId="{F6EB2428-6D10-4F8F-AC02-217EB219C699}" type="parTrans" cxnId="{B69CB1A3-D140-46CC-A28E-C59FCDED97F2}">
      <dgm:prSet/>
      <dgm:spPr/>
      <dgm:t>
        <a:bodyPr/>
        <a:lstStyle/>
        <a:p>
          <a:endParaRPr lang="en-US"/>
        </a:p>
      </dgm:t>
    </dgm:pt>
    <dgm:pt modelId="{AD3A2476-B77A-433C-AD86-2F37C3385048}" type="sibTrans" cxnId="{B69CB1A3-D140-46CC-A28E-C59FCDED97F2}">
      <dgm:prSet/>
      <dgm:spPr/>
      <dgm:t>
        <a:bodyPr/>
        <a:lstStyle/>
        <a:p>
          <a:endParaRPr lang="en-US"/>
        </a:p>
      </dgm:t>
    </dgm:pt>
    <dgm:pt modelId="{93CB99BF-6EF8-4C4C-84CF-E065182A83CC}">
      <dgm:prSet custT="1"/>
      <dgm:spPr/>
      <dgm:t>
        <a:bodyPr/>
        <a:lstStyle/>
        <a:p>
          <a:r>
            <a:rPr lang="en-US" sz="2400" b="0" i="0" dirty="0"/>
            <a:t>Member ID Number                                         Michael Drake   824968</a:t>
          </a:r>
          <a:endParaRPr lang="en-US" sz="2400" dirty="0"/>
        </a:p>
      </dgm:t>
    </dgm:pt>
    <dgm:pt modelId="{268ED1F5-4BF7-40CA-AC00-49FCF953BC3E}" type="parTrans" cxnId="{A4D723EC-34C3-4392-BA32-2F5250AB74C7}">
      <dgm:prSet/>
      <dgm:spPr/>
      <dgm:t>
        <a:bodyPr/>
        <a:lstStyle/>
        <a:p>
          <a:endParaRPr lang="en-US"/>
        </a:p>
      </dgm:t>
    </dgm:pt>
    <dgm:pt modelId="{9FE77A23-5ECD-4A20-A25A-0E0F7742AE49}" type="sibTrans" cxnId="{A4D723EC-34C3-4392-BA32-2F5250AB74C7}">
      <dgm:prSet/>
      <dgm:spPr/>
      <dgm:t>
        <a:bodyPr/>
        <a:lstStyle/>
        <a:p>
          <a:endParaRPr lang="en-US"/>
        </a:p>
      </dgm:t>
    </dgm:pt>
    <dgm:pt modelId="{5EB95C8F-2F98-4350-AC59-FB1319A101AB}">
      <dgm:prSet custT="1"/>
      <dgm:spPr/>
      <dgm:t>
        <a:bodyPr/>
        <a:lstStyle/>
        <a:p>
          <a:r>
            <a:rPr lang="en-US" sz="2800" b="0" i="0" dirty="0"/>
            <a:t>2. Legal Entity </a:t>
          </a:r>
          <a:endParaRPr lang="en-US" sz="2800" dirty="0"/>
        </a:p>
      </dgm:t>
    </dgm:pt>
    <dgm:pt modelId="{15B9E84D-E135-4EEB-95E5-74615747C27D}" type="parTrans" cxnId="{1F4B5B26-77F2-44BD-97A5-294F1D13EE21}">
      <dgm:prSet/>
      <dgm:spPr/>
      <dgm:t>
        <a:bodyPr/>
        <a:lstStyle/>
        <a:p>
          <a:endParaRPr lang="en-US"/>
        </a:p>
      </dgm:t>
    </dgm:pt>
    <dgm:pt modelId="{584DF870-2973-459A-A451-F630CCA97092}" type="sibTrans" cxnId="{1F4B5B26-77F2-44BD-97A5-294F1D13EE21}">
      <dgm:prSet/>
      <dgm:spPr/>
      <dgm:t>
        <a:bodyPr/>
        <a:lstStyle/>
        <a:p>
          <a:endParaRPr lang="en-US"/>
        </a:p>
      </dgm:t>
    </dgm:pt>
    <dgm:pt modelId="{55878424-0462-434C-B97A-99C7EC892851}">
      <dgm:prSet custT="1"/>
      <dgm:spPr/>
      <dgm:t>
        <a:bodyPr/>
        <a:lstStyle/>
        <a:p>
          <a:r>
            <a:rPr lang="en-US" sz="2400" b="0" i="0" dirty="0"/>
            <a:t>Unincorporated Association </a:t>
          </a:r>
          <a:endParaRPr lang="en-US" sz="2400" dirty="0"/>
        </a:p>
      </dgm:t>
    </dgm:pt>
    <dgm:pt modelId="{EBCF9710-ABCD-4E06-AC17-F61D5AE1294A}" type="parTrans" cxnId="{0C03B1E2-7C4B-43A4-B594-BF7F8C4FE9A4}">
      <dgm:prSet/>
      <dgm:spPr/>
      <dgm:t>
        <a:bodyPr/>
        <a:lstStyle/>
        <a:p>
          <a:endParaRPr lang="en-US"/>
        </a:p>
      </dgm:t>
    </dgm:pt>
    <dgm:pt modelId="{2F4B7AFA-93A8-48A3-9054-6D2072F5E7F4}" type="sibTrans" cxnId="{0C03B1E2-7C4B-43A4-B594-BF7F8C4FE9A4}">
      <dgm:prSet/>
      <dgm:spPr/>
      <dgm:t>
        <a:bodyPr/>
        <a:lstStyle/>
        <a:p>
          <a:endParaRPr lang="en-US"/>
        </a:p>
      </dgm:t>
    </dgm:pt>
    <dgm:pt modelId="{33E5E4B9-D5FC-49BD-972C-BDD63654C9C1}">
      <dgm:prSet custT="1"/>
      <dgm:spPr/>
      <dgm:t>
        <a:bodyPr/>
        <a:lstStyle/>
        <a:p>
          <a:r>
            <a:rPr lang="en-US" sz="2400" b="0" i="0" dirty="0"/>
            <a:t>Arizona Non-Profit Corporation </a:t>
          </a:r>
          <a:endParaRPr lang="en-US" sz="2400" dirty="0"/>
        </a:p>
      </dgm:t>
    </dgm:pt>
    <dgm:pt modelId="{33724E0B-D70A-45FE-ADFC-E5399D1133A3}" type="parTrans" cxnId="{BF8F2EEC-58C2-4169-9724-1E6FB640CBFD}">
      <dgm:prSet/>
      <dgm:spPr/>
      <dgm:t>
        <a:bodyPr/>
        <a:lstStyle/>
        <a:p>
          <a:endParaRPr lang="en-US"/>
        </a:p>
      </dgm:t>
    </dgm:pt>
    <dgm:pt modelId="{F706028F-4505-4763-AA3A-3162B70E7ABC}" type="sibTrans" cxnId="{BF8F2EEC-58C2-4169-9724-1E6FB640CBFD}">
      <dgm:prSet/>
      <dgm:spPr/>
      <dgm:t>
        <a:bodyPr/>
        <a:lstStyle/>
        <a:p>
          <a:endParaRPr lang="en-US"/>
        </a:p>
      </dgm:t>
    </dgm:pt>
    <dgm:pt modelId="{125934F6-22AF-4A7C-9CDF-55424DF5D80C}">
      <dgm:prSet custT="1"/>
      <dgm:spPr/>
      <dgm:t>
        <a:bodyPr/>
        <a:lstStyle/>
        <a:p>
          <a:r>
            <a:rPr lang="en-US" sz="2800" b="0" i="0" dirty="0"/>
            <a:t>3. Tax Status </a:t>
          </a:r>
          <a:endParaRPr lang="en-US" sz="2800" dirty="0"/>
        </a:p>
      </dgm:t>
    </dgm:pt>
    <dgm:pt modelId="{F8EECB2E-F98D-49D3-9803-330466C652A8}" type="parTrans" cxnId="{371F35F5-905F-414C-9216-71CC303E1559}">
      <dgm:prSet/>
      <dgm:spPr/>
      <dgm:t>
        <a:bodyPr/>
        <a:lstStyle/>
        <a:p>
          <a:endParaRPr lang="en-US"/>
        </a:p>
      </dgm:t>
    </dgm:pt>
    <dgm:pt modelId="{1366B2B4-6414-4665-AC48-C84F08CC01B2}" type="sibTrans" cxnId="{371F35F5-905F-414C-9216-71CC303E1559}">
      <dgm:prSet/>
      <dgm:spPr/>
      <dgm:t>
        <a:bodyPr/>
        <a:lstStyle/>
        <a:p>
          <a:endParaRPr lang="en-US"/>
        </a:p>
      </dgm:t>
    </dgm:pt>
    <dgm:pt modelId="{A15DC016-85B5-40E5-A859-594523BE4B8F}">
      <dgm:prSet custT="1"/>
      <dgm:spPr/>
      <dgm:t>
        <a:bodyPr/>
        <a:lstStyle/>
        <a:p>
          <a:r>
            <a:rPr lang="en-US" sz="2400" b="0" i="0" dirty="0"/>
            <a:t>“Tax Exempt” – The club pays no income tax on receipts. </a:t>
          </a:r>
          <a:endParaRPr lang="en-US" sz="2400" dirty="0"/>
        </a:p>
      </dgm:t>
    </dgm:pt>
    <dgm:pt modelId="{BC7D2B76-C44D-4361-B3E9-8C571DCA1EB4}" type="parTrans" cxnId="{594DE88D-27DF-484B-B2EA-1DEFC93E8761}">
      <dgm:prSet/>
      <dgm:spPr/>
      <dgm:t>
        <a:bodyPr/>
        <a:lstStyle/>
        <a:p>
          <a:endParaRPr lang="en-US"/>
        </a:p>
      </dgm:t>
    </dgm:pt>
    <dgm:pt modelId="{E61F750E-E9E4-4743-9C30-773C09A9F74E}" type="sibTrans" cxnId="{594DE88D-27DF-484B-B2EA-1DEFC93E8761}">
      <dgm:prSet/>
      <dgm:spPr/>
      <dgm:t>
        <a:bodyPr/>
        <a:lstStyle/>
        <a:p>
          <a:endParaRPr lang="en-US"/>
        </a:p>
      </dgm:t>
    </dgm:pt>
    <dgm:pt modelId="{54B214FB-CAD1-49F4-B8FF-8EB9045632B8}">
      <dgm:prSet custT="1"/>
      <dgm:spPr/>
      <dgm:t>
        <a:bodyPr/>
        <a:lstStyle/>
        <a:p>
          <a:r>
            <a:rPr lang="en-US" sz="2400" b="0" i="0" dirty="0"/>
            <a:t>26 USC Section 501(c)(4) “civic and social welfare organizations.”</a:t>
          </a:r>
          <a:endParaRPr lang="en-US" sz="2400" dirty="0"/>
        </a:p>
      </dgm:t>
    </dgm:pt>
    <dgm:pt modelId="{84156238-C828-4224-AE0C-C258543C8A84}" type="parTrans" cxnId="{90D486C4-98F6-4B76-B1E7-6CC48E0B6C98}">
      <dgm:prSet/>
      <dgm:spPr/>
      <dgm:t>
        <a:bodyPr/>
        <a:lstStyle/>
        <a:p>
          <a:endParaRPr lang="en-US"/>
        </a:p>
      </dgm:t>
    </dgm:pt>
    <dgm:pt modelId="{E184B267-C3FC-44B6-B01E-3DC3F1A42201}" type="sibTrans" cxnId="{90D486C4-98F6-4B76-B1E7-6CC48E0B6C98}">
      <dgm:prSet/>
      <dgm:spPr/>
      <dgm:t>
        <a:bodyPr/>
        <a:lstStyle/>
        <a:p>
          <a:endParaRPr lang="en-US"/>
        </a:p>
      </dgm:t>
    </dgm:pt>
    <dgm:pt modelId="{A5B5402C-9044-49D5-B811-6769167B82B0}">
      <dgm:prSet custT="1"/>
      <dgm:spPr/>
      <dgm:t>
        <a:bodyPr/>
        <a:lstStyle/>
        <a:p>
          <a:r>
            <a:rPr lang="en-US" sz="2400" b="0" i="0" dirty="0"/>
            <a:t>Rotary International’s Group Exemption Number (GEN) is 0573.</a:t>
          </a:r>
          <a:endParaRPr lang="en-US" sz="2400" dirty="0"/>
        </a:p>
      </dgm:t>
    </dgm:pt>
    <dgm:pt modelId="{448E9305-22E9-4973-BF31-F53B1AC9CF4A}" type="parTrans" cxnId="{1FC113A4-765B-471B-8147-0604BF73ABE9}">
      <dgm:prSet/>
      <dgm:spPr/>
      <dgm:t>
        <a:bodyPr/>
        <a:lstStyle/>
        <a:p>
          <a:endParaRPr lang="en-US"/>
        </a:p>
      </dgm:t>
    </dgm:pt>
    <dgm:pt modelId="{C5285CF3-1B22-4528-B0FF-8D54DF8B1D82}" type="sibTrans" cxnId="{1FC113A4-765B-471B-8147-0604BF73ABE9}">
      <dgm:prSet/>
      <dgm:spPr/>
      <dgm:t>
        <a:bodyPr/>
        <a:lstStyle/>
        <a:p>
          <a:endParaRPr lang="en-US"/>
        </a:p>
      </dgm:t>
    </dgm:pt>
    <dgm:pt modelId="{AEFED4D2-AA26-478A-BD01-19F0DCC30FF3}" type="pres">
      <dgm:prSet presAssocID="{7B186696-4BE5-4BC3-BB2D-8BFDC015AA34}" presName="linear" presStyleCnt="0">
        <dgm:presLayoutVars>
          <dgm:animLvl val="lvl"/>
          <dgm:resizeHandles val="exact"/>
        </dgm:presLayoutVars>
      </dgm:prSet>
      <dgm:spPr/>
    </dgm:pt>
    <dgm:pt modelId="{F5259765-2787-4E3D-A377-8CDA9358FBFA}" type="pres">
      <dgm:prSet presAssocID="{70790AF2-2BA0-4839-8927-9E6005BE7AB4}" presName="parentText" presStyleLbl="node1" presStyleIdx="0" presStyleCnt="4" custScaleX="53814" custScaleY="43854" custLinFactY="-46738" custLinFactNeighborX="459" custLinFactNeighborY="-100000">
        <dgm:presLayoutVars>
          <dgm:chMax val="0"/>
          <dgm:bulletEnabled val="1"/>
        </dgm:presLayoutVars>
      </dgm:prSet>
      <dgm:spPr/>
    </dgm:pt>
    <dgm:pt modelId="{30E71AB9-F116-4FDC-8614-E3A181ED9D80}" type="pres">
      <dgm:prSet presAssocID="{61D58F93-0334-414E-A9AF-6641EB44CB48}" presName="spacer" presStyleCnt="0"/>
      <dgm:spPr/>
    </dgm:pt>
    <dgm:pt modelId="{41EA076D-1A29-480F-A954-DD4635968489}" type="pres">
      <dgm:prSet presAssocID="{DC488EF4-AE8B-4881-B664-B8665D940D8D}" presName="parentText" presStyleLbl="node1" presStyleIdx="1" presStyleCnt="4" custScaleX="40819" custScaleY="34008" custLinFactNeighborX="-29626" custLinFactNeighborY="-59868">
        <dgm:presLayoutVars>
          <dgm:chMax val="0"/>
          <dgm:bulletEnabled val="1"/>
        </dgm:presLayoutVars>
      </dgm:prSet>
      <dgm:spPr/>
    </dgm:pt>
    <dgm:pt modelId="{4CC05FC0-34F1-48AE-A665-7C6ED0FC9CA8}" type="pres">
      <dgm:prSet presAssocID="{DC488EF4-AE8B-4881-B664-B8665D940D8D}" presName="childText" presStyleLbl="revTx" presStyleIdx="0" presStyleCnt="3" custScaleY="123765" custLinFactNeighborX="459" custLinFactNeighborY="-54135">
        <dgm:presLayoutVars>
          <dgm:bulletEnabled val="1"/>
        </dgm:presLayoutVars>
      </dgm:prSet>
      <dgm:spPr/>
    </dgm:pt>
    <dgm:pt modelId="{69E7787B-E93D-48A9-AB49-610177B589CD}" type="pres">
      <dgm:prSet presAssocID="{5EB95C8F-2F98-4350-AC59-FB1319A101AB}" presName="parentText" presStyleLbl="node1" presStyleIdx="2" presStyleCnt="4" custScaleX="40888" custScaleY="33866" custLinFactNeighborX="-32098" custLinFactNeighborY="-57184">
        <dgm:presLayoutVars>
          <dgm:chMax val="0"/>
          <dgm:bulletEnabled val="1"/>
        </dgm:presLayoutVars>
      </dgm:prSet>
      <dgm:spPr/>
    </dgm:pt>
    <dgm:pt modelId="{99AB7B7A-F283-49CB-819B-619066D0E4BA}" type="pres">
      <dgm:prSet presAssocID="{5EB95C8F-2F98-4350-AC59-FB1319A101AB}" presName="childText" presStyleLbl="revTx" presStyleIdx="1" presStyleCnt="3" custScaleY="91975" custLinFactNeighborX="459" custLinFactNeighborY="-49698">
        <dgm:presLayoutVars>
          <dgm:bulletEnabled val="1"/>
        </dgm:presLayoutVars>
      </dgm:prSet>
      <dgm:spPr/>
    </dgm:pt>
    <dgm:pt modelId="{95571A18-897B-4DC4-A98C-4BC78489F9D7}" type="pres">
      <dgm:prSet presAssocID="{125934F6-22AF-4A7C-9CDF-55424DF5D80C}" presName="parentText" presStyleLbl="node1" presStyleIdx="3" presStyleCnt="4" custScaleX="41242" custScaleY="36552" custLinFactNeighborX="-29837" custLinFactNeighborY="-49456">
        <dgm:presLayoutVars>
          <dgm:chMax val="0"/>
          <dgm:bulletEnabled val="1"/>
        </dgm:presLayoutVars>
      </dgm:prSet>
      <dgm:spPr/>
    </dgm:pt>
    <dgm:pt modelId="{E35850FF-549B-43BB-ADE8-7A1962D01AC0}" type="pres">
      <dgm:prSet presAssocID="{125934F6-22AF-4A7C-9CDF-55424DF5D80C}" presName="childText" presStyleLbl="revTx" presStyleIdx="2" presStyleCnt="3" custLinFactNeighborX="459" custLinFactNeighborY="-47923">
        <dgm:presLayoutVars>
          <dgm:bulletEnabled val="1"/>
        </dgm:presLayoutVars>
      </dgm:prSet>
      <dgm:spPr/>
    </dgm:pt>
  </dgm:ptLst>
  <dgm:cxnLst>
    <dgm:cxn modelId="{81952325-15F1-4176-AEBA-5F0BA9CE5649}" type="presOf" srcId="{A5B5402C-9044-49D5-B811-6769167B82B0}" destId="{E35850FF-549B-43BB-ADE8-7A1962D01AC0}" srcOrd="0" destOrd="2" presId="urn:microsoft.com/office/officeart/2005/8/layout/vList2"/>
    <dgm:cxn modelId="{1F4B5B26-77F2-44BD-97A5-294F1D13EE21}" srcId="{7B186696-4BE5-4BC3-BB2D-8BFDC015AA34}" destId="{5EB95C8F-2F98-4350-AC59-FB1319A101AB}" srcOrd="2" destOrd="0" parTransId="{15B9E84D-E135-4EEB-95E5-74615747C27D}" sibTransId="{584DF870-2973-459A-A451-F630CCA97092}"/>
    <dgm:cxn modelId="{A9771341-2870-4F35-BC9A-09F89F4CF685}" type="presOf" srcId="{5DEA3932-673A-4149-B57E-5C918F9B32F9}" destId="{4CC05FC0-34F1-48AE-A665-7C6ED0FC9CA8}" srcOrd="0" destOrd="0" presId="urn:microsoft.com/office/officeart/2005/8/layout/vList2"/>
    <dgm:cxn modelId="{86D83465-6BEF-4D62-B5A6-D47ED33D8E5F}" type="presOf" srcId="{70790AF2-2BA0-4839-8927-9E6005BE7AB4}" destId="{F5259765-2787-4E3D-A377-8CDA9358FBFA}" srcOrd="0" destOrd="0" presId="urn:microsoft.com/office/officeart/2005/8/layout/vList2"/>
    <dgm:cxn modelId="{2A1DB14B-F252-4FAB-92D2-23614A2C621B}" srcId="{7B186696-4BE5-4BC3-BB2D-8BFDC015AA34}" destId="{DC488EF4-AE8B-4881-B664-B8665D940D8D}" srcOrd="1" destOrd="0" parTransId="{99B40D91-7716-46AA-9815-0AE741D016B2}" sibTransId="{B25A85C8-FB32-41F5-832C-2802589663F2}"/>
    <dgm:cxn modelId="{9E24E26C-F650-447F-817C-CA05325BAB3A}" type="presOf" srcId="{54B214FB-CAD1-49F4-B8FF-8EB9045632B8}" destId="{E35850FF-549B-43BB-ADE8-7A1962D01AC0}" srcOrd="0" destOrd="1" presId="urn:microsoft.com/office/officeart/2005/8/layout/vList2"/>
    <dgm:cxn modelId="{54B9C66E-4A8A-4A22-A0E4-24E2BA52581C}" type="presOf" srcId="{D394678A-ACFC-4A0E-A02C-072ACCC13FAB}" destId="{4CC05FC0-34F1-48AE-A665-7C6ED0FC9CA8}" srcOrd="0" destOrd="1" presId="urn:microsoft.com/office/officeart/2005/8/layout/vList2"/>
    <dgm:cxn modelId="{FCD9F075-43FE-49F2-BD8F-711851BB7283}" type="presOf" srcId="{125934F6-22AF-4A7C-9CDF-55424DF5D80C}" destId="{95571A18-897B-4DC4-A98C-4BC78489F9D7}" srcOrd="0" destOrd="0" presId="urn:microsoft.com/office/officeart/2005/8/layout/vList2"/>
    <dgm:cxn modelId="{8BB20357-EA78-4FBE-9F0A-8243A3D840A6}" srcId="{DC488EF4-AE8B-4881-B664-B8665D940D8D}" destId="{5DEA3932-673A-4149-B57E-5C918F9B32F9}" srcOrd="0" destOrd="0" parTransId="{DD789C73-A65A-4388-8522-B02929A44BB5}" sibTransId="{D7C59495-ABFC-41F0-B999-6060B81174FC}"/>
    <dgm:cxn modelId="{15CFB95A-3A00-46FD-B577-C12ECE833810}" type="presOf" srcId="{93CB99BF-6EF8-4C4C-84CF-E065182A83CC}" destId="{4CC05FC0-34F1-48AE-A665-7C6ED0FC9CA8}" srcOrd="0" destOrd="2" presId="urn:microsoft.com/office/officeart/2005/8/layout/vList2"/>
    <dgm:cxn modelId="{594DE88D-27DF-484B-B2EA-1DEFC93E8761}" srcId="{125934F6-22AF-4A7C-9CDF-55424DF5D80C}" destId="{A15DC016-85B5-40E5-A859-594523BE4B8F}" srcOrd="0" destOrd="0" parTransId="{BC7D2B76-C44D-4361-B3E9-8C571DCA1EB4}" sibTransId="{E61F750E-E9E4-4743-9C30-773C09A9F74E}"/>
    <dgm:cxn modelId="{A597BF92-4E0B-4412-AA36-E0FA4A797638}" type="presOf" srcId="{33E5E4B9-D5FC-49BD-972C-BDD63654C9C1}" destId="{99AB7B7A-F283-49CB-819B-619066D0E4BA}" srcOrd="0" destOrd="1" presId="urn:microsoft.com/office/officeart/2005/8/layout/vList2"/>
    <dgm:cxn modelId="{EE404993-DD94-43CE-B4E7-066F8BB8C023}" type="presOf" srcId="{DC488EF4-AE8B-4881-B664-B8665D940D8D}" destId="{41EA076D-1A29-480F-A954-DD4635968489}" srcOrd="0" destOrd="0" presId="urn:microsoft.com/office/officeart/2005/8/layout/vList2"/>
    <dgm:cxn modelId="{EE2F1D99-5E65-4953-A3B3-FA06AF7EE270}" type="presOf" srcId="{5EB95C8F-2F98-4350-AC59-FB1319A101AB}" destId="{69E7787B-E93D-48A9-AB49-610177B589CD}" srcOrd="0" destOrd="0" presId="urn:microsoft.com/office/officeart/2005/8/layout/vList2"/>
    <dgm:cxn modelId="{90C3959B-7218-4D05-BFDB-FE9E4F03FF12}" type="presOf" srcId="{A15DC016-85B5-40E5-A859-594523BE4B8F}" destId="{E35850FF-549B-43BB-ADE8-7A1962D01AC0}" srcOrd="0" destOrd="0" presId="urn:microsoft.com/office/officeart/2005/8/layout/vList2"/>
    <dgm:cxn modelId="{B69CB1A3-D140-46CC-A28E-C59FCDED97F2}" srcId="{DC488EF4-AE8B-4881-B664-B8665D940D8D}" destId="{D394678A-ACFC-4A0E-A02C-072ACCC13FAB}" srcOrd="1" destOrd="0" parTransId="{F6EB2428-6D10-4F8F-AC02-217EB219C699}" sibTransId="{AD3A2476-B77A-433C-AD86-2F37C3385048}"/>
    <dgm:cxn modelId="{1FC113A4-765B-471B-8147-0604BF73ABE9}" srcId="{125934F6-22AF-4A7C-9CDF-55424DF5D80C}" destId="{A5B5402C-9044-49D5-B811-6769167B82B0}" srcOrd="2" destOrd="0" parTransId="{448E9305-22E9-4973-BF31-F53B1AC9CF4A}" sibTransId="{C5285CF3-1B22-4528-B0FF-8D54DF8B1D82}"/>
    <dgm:cxn modelId="{AC323FAD-57EA-42EC-BFAB-FB37BE0DBCE0}" srcId="{7B186696-4BE5-4BC3-BB2D-8BFDC015AA34}" destId="{70790AF2-2BA0-4839-8927-9E6005BE7AB4}" srcOrd="0" destOrd="0" parTransId="{37DD8BE5-2A85-46C6-8060-FB3F1D90F119}" sibTransId="{61D58F93-0334-414E-A9AF-6641EB44CB48}"/>
    <dgm:cxn modelId="{AC939BBA-9B4F-478A-8FA7-34FF6ECA0D39}" type="presOf" srcId="{7B186696-4BE5-4BC3-BB2D-8BFDC015AA34}" destId="{AEFED4D2-AA26-478A-BD01-19F0DCC30FF3}" srcOrd="0" destOrd="0" presId="urn:microsoft.com/office/officeart/2005/8/layout/vList2"/>
    <dgm:cxn modelId="{90D486C4-98F6-4B76-B1E7-6CC48E0B6C98}" srcId="{125934F6-22AF-4A7C-9CDF-55424DF5D80C}" destId="{54B214FB-CAD1-49F4-B8FF-8EB9045632B8}" srcOrd="1" destOrd="0" parTransId="{84156238-C828-4224-AE0C-C258543C8A84}" sibTransId="{E184B267-C3FC-44B6-B01E-3DC3F1A42201}"/>
    <dgm:cxn modelId="{0C03B1E2-7C4B-43A4-B594-BF7F8C4FE9A4}" srcId="{5EB95C8F-2F98-4350-AC59-FB1319A101AB}" destId="{55878424-0462-434C-B97A-99C7EC892851}" srcOrd="0" destOrd="0" parTransId="{EBCF9710-ABCD-4E06-AC17-F61D5AE1294A}" sibTransId="{2F4B7AFA-93A8-48A3-9054-6D2072F5E7F4}"/>
    <dgm:cxn modelId="{93EF79E3-3DF4-4E09-8707-09E3C807C4B0}" type="presOf" srcId="{55878424-0462-434C-B97A-99C7EC892851}" destId="{99AB7B7A-F283-49CB-819B-619066D0E4BA}" srcOrd="0" destOrd="0" presId="urn:microsoft.com/office/officeart/2005/8/layout/vList2"/>
    <dgm:cxn modelId="{A4D723EC-34C3-4392-BA32-2F5250AB74C7}" srcId="{DC488EF4-AE8B-4881-B664-B8665D940D8D}" destId="{93CB99BF-6EF8-4C4C-84CF-E065182A83CC}" srcOrd="2" destOrd="0" parTransId="{268ED1F5-4BF7-40CA-AC00-49FCF953BC3E}" sibTransId="{9FE77A23-5ECD-4A20-A25A-0E0F7742AE49}"/>
    <dgm:cxn modelId="{BF8F2EEC-58C2-4169-9724-1E6FB640CBFD}" srcId="{5EB95C8F-2F98-4350-AC59-FB1319A101AB}" destId="{33E5E4B9-D5FC-49BD-972C-BDD63654C9C1}" srcOrd="1" destOrd="0" parTransId="{33724E0B-D70A-45FE-ADFC-E5399D1133A3}" sibTransId="{F706028F-4505-4763-AA3A-3162B70E7ABC}"/>
    <dgm:cxn modelId="{371F35F5-905F-414C-9216-71CC303E1559}" srcId="{7B186696-4BE5-4BC3-BB2D-8BFDC015AA34}" destId="{125934F6-22AF-4A7C-9CDF-55424DF5D80C}" srcOrd="3" destOrd="0" parTransId="{F8EECB2E-F98D-49D3-9803-330466C652A8}" sibTransId="{1366B2B4-6414-4665-AC48-C84F08CC01B2}"/>
    <dgm:cxn modelId="{8D9DC6DC-5E3A-4A4D-AC79-FC13A0BDD765}" type="presParOf" srcId="{AEFED4D2-AA26-478A-BD01-19F0DCC30FF3}" destId="{F5259765-2787-4E3D-A377-8CDA9358FBFA}" srcOrd="0" destOrd="0" presId="urn:microsoft.com/office/officeart/2005/8/layout/vList2"/>
    <dgm:cxn modelId="{29C0A2F8-6162-49C2-9E7C-4AEF5299227C}" type="presParOf" srcId="{AEFED4D2-AA26-478A-BD01-19F0DCC30FF3}" destId="{30E71AB9-F116-4FDC-8614-E3A181ED9D80}" srcOrd="1" destOrd="0" presId="urn:microsoft.com/office/officeart/2005/8/layout/vList2"/>
    <dgm:cxn modelId="{1E4E25D9-5ADE-417F-A9AC-98BC8DAE94DA}" type="presParOf" srcId="{AEFED4D2-AA26-478A-BD01-19F0DCC30FF3}" destId="{41EA076D-1A29-480F-A954-DD4635968489}" srcOrd="2" destOrd="0" presId="urn:microsoft.com/office/officeart/2005/8/layout/vList2"/>
    <dgm:cxn modelId="{CAF958BF-AB41-4F39-9D42-2A17404BB58A}" type="presParOf" srcId="{AEFED4D2-AA26-478A-BD01-19F0DCC30FF3}" destId="{4CC05FC0-34F1-48AE-A665-7C6ED0FC9CA8}" srcOrd="3" destOrd="0" presId="urn:microsoft.com/office/officeart/2005/8/layout/vList2"/>
    <dgm:cxn modelId="{680BF525-1ADB-47D0-A203-9C6BF2631E3C}" type="presParOf" srcId="{AEFED4D2-AA26-478A-BD01-19F0DCC30FF3}" destId="{69E7787B-E93D-48A9-AB49-610177B589CD}" srcOrd="4" destOrd="0" presId="urn:microsoft.com/office/officeart/2005/8/layout/vList2"/>
    <dgm:cxn modelId="{E84CD9EE-A028-4D0A-ACFD-CEA86B59A70E}" type="presParOf" srcId="{AEFED4D2-AA26-478A-BD01-19F0DCC30FF3}" destId="{99AB7B7A-F283-49CB-819B-619066D0E4BA}" srcOrd="5" destOrd="0" presId="urn:microsoft.com/office/officeart/2005/8/layout/vList2"/>
    <dgm:cxn modelId="{3AD0C9F4-A93B-4F42-822A-2C50102DDA2D}" type="presParOf" srcId="{AEFED4D2-AA26-478A-BD01-19F0DCC30FF3}" destId="{95571A18-897B-4DC4-A98C-4BC78489F9D7}" srcOrd="6" destOrd="0" presId="urn:microsoft.com/office/officeart/2005/8/layout/vList2"/>
    <dgm:cxn modelId="{A693B8ED-B1CD-4D19-81FF-84224A020077}" type="presParOf" srcId="{AEFED4D2-AA26-478A-BD01-19F0DCC30FF3}" destId="{E35850FF-549B-43BB-ADE8-7A1962D01AC0}" srcOrd="7" destOrd="0" presId="urn:microsoft.com/office/officeart/2005/8/layout/vList2"/>
  </dgm:cxnLst>
  <dgm:bg/>
  <dgm:whole/>
  <dgm:extLst>
    <a:ext uri="http://schemas.microsoft.com/office/drawing/2008/diagram">
      <dsp:dataModelExt xmlns:dsp="http://schemas.microsoft.com/office/drawing/2008/diagram" relId="rId6" minVer="http://schemas.openxmlformats.org/drawingml/2006/diagram"/>
    </a:ext>
  </dgm:extLst>
</dgm:dataModel>
</file>

<file path=ppt/diagrams/drawing1.xml><?xml version="1.0" encoding="utf-8"?>
<dsp:drawing xmlns:dgm="http://schemas.openxmlformats.org/drawingml/2006/diagram" xmlns:dsp="http://schemas.microsoft.com/office/drawing/2008/diagram" xmlns:a="http://schemas.openxmlformats.org/drawingml/2006/main">
  <dsp:spTree>
    <dsp:nvGrpSpPr>
      <dsp:cNvPr id="0" name=""/>
      <dsp:cNvGrpSpPr/>
    </dsp:nvGrpSpPr>
    <dsp:grpSpPr/>
    <dsp:sp modelId="{F5259765-2787-4E3D-A377-8CDA9358FBFA}">
      <dsp:nvSpPr>
        <dsp:cNvPr id="0" name=""/>
        <dsp:cNvSpPr/>
      </dsp:nvSpPr>
      <dsp:spPr>
        <a:xfrm>
          <a:off x="2363946" y="33232"/>
          <a:ext cx="5401383" cy="525406"/>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ctr" defTabSz="1244600">
            <a:lnSpc>
              <a:spcPct val="90000"/>
            </a:lnSpc>
            <a:spcBef>
              <a:spcPct val="0"/>
            </a:spcBef>
            <a:spcAft>
              <a:spcPct val="35000"/>
            </a:spcAft>
            <a:buNone/>
          </a:pPr>
          <a:r>
            <a:rPr lang="en-US" sz="2800" b="1" i="0" u="sng" kern="1200" dirty="0"/>
            <a:t>The Rotary Club </a:t>
          </a:r>
          <a:endParaRPr lang="en-US" sz="2800" kern="1200" dirty="0"/>
        </a:p>
      </dsp:txBody>
      <dsp:txXfrm>
        <a:off x="2389594" y="58880"/>
        <a:ext cx="5350087" cy="474110"/>
      </dsp:txXfrm>
    </dsp:sp>
    <dsp:sp modelId="{41EA076D-1A29-480F-A954-DD4635968489}">
      <dsp:nvSpPr>
        <dsp:cNvPr id="0" name=""/>
        <dsp:cNvSpPr/>
      </dsp:nvSpPr>
      <dsp:spPr>
        <a:xfrm>
          <a:off x="0" y="753590"/>
          <a:ext cx="4097058" cy="407443"/>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0" i="0" kern="1200" dirty="0"/>
            <a:t>1. Identification Numbers </a:t>
          </a:r>
          <a:endParaRPr lang="en-US" sz="2800" kern="1200" dirty="0"/>
        </a:p>
      </dsp:txBody>
      <dsp:txXfrm>
        <a:off x="19890" y="773480"/>
        <a:ext cx="4057278" cy="367663"/>
      </dsp:txXfrm>
    </dsp:sp>
    <dsp:sp modelId="{4CC05FC0-34F1-48AE-A665-7C6ED0FC9CA8}">
      <dsp:nvSpPr>
        <dsp:cNvPr id="0" name=""/>
        <dsp:cNvSpPr/>
      </dsp:nvSpPr>
      <dsp:spPr>
        <a:xfrm>
          <a:off x="0" y="1246099"/>
          <a:ext cx="10037135" cy="1516665"/>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8679"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en-US" sz="2400" b="0" i="0" kern="1200" dirty="0"/>
            <a:t>Rotary International                                        Tucson Verde   223122</a:t>
          </a:r>
          <a:endParaRPr lang="en-US" sz="2400" kern="1200" dirty="0"/>
        </a:p>
        <a:p>
          <a:pPr marL="228600" lvl="1" indent="-228600" algn="l" defTabSz="1066800">
            <a:lnSpc>
              <a:spcPct val="90000"/>
            </a:lnSpc>
            <a:spcBef>
              <a:spcPct val="0"/>
            </a:spcBef>
            <a:spcAft>
              <a:spcPct val="20000"/>
            </a:spcAft>
            <a:buChar char="•"/>
          </a:pPr>
          <a:r>
            <a:rPr lang="en-US" sz="2400" b="0" i="0" kern="1200" dirty="0"/>
            <a:t>Employer Identification Number (EIN)         Tucson Verde   86-3771264</a:t>
          </a:r>
          <a:endParaRPr lang="en-US" sz="2400" kern="1200" dirty="0"/>
        </a:p>
        <a:p>
          <a:pPr marL="228600" lvl="1" indent="-228600" algn="l" defTabSz="1066800">
            <a:lnSpc>
              <a:spcPct val="90000"/>
            </a:lnSpc>
            <a:spcBef>
              <a:spcPct val="0"/>
            </a:spcBef>
            <a:spcAft>
              <a:spcPct val="20000"/>
            </a:spcAft>
            <a:buChar char="•"/>
          </a:pPr>
          <a:r>
            <a:rPr lang="en-US" sz="2400" b="0" i="0" kern="1200" dirty="0"/>
            <a:t>Member ID Number                                         Michael Drake   824968</a:t>
          </a:r>
          <a:endParaRPr lang="en-US" sz="2400" kern="1200" dirty="0"/>
        </a:p>
      </dsp:txBody>
      <dsp:txXfrm>
        <a:off x="0" y="1246099"/>
        <a:ext cx="10037135" cy="1516665"/>
      </dsp:txXfrm>
    </dsp:sp>
    <dsp:sp modelId="{69E7787B-E93D-48A9-AB49-610177B589CD}">
      <dsp:nvSpPr>
        <dsp:cNvPr id="0" name=""/>
        <dsp:cNvSpPr/>
      </dsp:nvSpPr>
      <dsp:spPr>
        <a:xfrm>
          <a:off x="0" y="2805287"/>
          <a:ext cx="4103983" cy="405741"/>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0" i="0" kern="1200" dirty="0"/>
            <a:t>2. Legal Entity </a:t>
          </a:r>
          <a:endParaRPr lang="en-US" sz="2800" kern="1200" dirty="0"/>
        </a:p>
      </dsp:txBody>
      <dsp:txXfrm>
        <a:off x="19807" y="2825094"/>
        <a:ext cx="4064369" cy="366127"/>
      </dsp:txXfrm>
    </dsp:sp>
    <dsp:sp modelId="{99AB7B7A-F283-49CB-819B-619066D0E4BA}">
      <dsp:nvSpPr>
        <dsp:cNvPr id="0" name=""/>
        <dsp:cNvSpPr/>
      </dsp:nvSpPr>
      <dsp:spPr>
        <a:xfrm>
          <a:off x="0" y="3221666"/>
          <a:ext cx="10037135" cy="974787"/>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8679"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en-US" sz="2400" b="0" i="0" kern="1200" dirty="0"/>
            <a:t>Unincorporated Association </a:t>
          </a:r>
          <a:endParaRPr lang="en-US" sz="2400" kern="1200" dirty="0"/>
        </a:p>
        <a:p>
          <a:pPr marL="228600" lvl="1" indent="-228600" algn="l" defTabSz="1066800">
            <a:lnSpc>
              <a:spcPct val="90000"/>
            </a:lnSpc>
            <a:spcBef>
              <a:spcPct val="0"/>
            </a:spcBef>
            <a:spcAft>
              <a:spcPct val="20000"/>
            </a:spcAft>
            <a:buChar char="•"/>
          </a:pPr>
          <a:r>
            <a:rPr lang="en-US" sz="2400" b="0" i="0" kern="1200" dirty="0"/>
            <a:t>Arizona Non-Profit Corporation </a:t>
          </a:r>
          <a:endParaRPr lang="en-US" sz="2400" kern="1200" dirty="0"/>
        </a:p>
      </dsp:txBody>
      <dsp:txXfrm>
        <a:off x="0" y="3221666"/>
        <a:ext cx="10037135" cy="974787"/>
      </dsp:txXfrm>
    </dsp:sp>
    <dsp:sp modelId="{95571A18-897B-4DC4-A98C-4BC78489F9D7}">
      <dsp:nvSpPr>
        <dsp:cNvPr id="0" name=""/>
        <dsp:cNvSpPr/>
      </dsp:nvSpPr>
      <dsp:spPr>
        <a:xfrm>
          <a:off x="0" y="4185822"/>
          <a:ext cx="4139515" cy="437922"/>
        </a:xfrm>
        <a:prstGeom prst="roundRect">
          <a:avLst/>
        </a:prstGeom>
        <a:solidFill>
          <a:schemeClr val="accent1">
            <a:hueOff val="0"/>
            <a:satOff val="0"/>
            <a:lumOff val="0"/>
            <a:alphaOff val="0"/>
          </a:schemeClr>
        </a:solidFill>
        <a:ln w="12700" cap="flat" cmpd="sng" algn="ctr">
          <a:solidFill>
            <a:schemeClr val="lt1">
              <a:hueOff val="0"/>
              <a:satOff val="0"/>
              <a:lumOff val="0"/>
              <a:alphaOff val="0"/>
            </a:schemeClr>
          </a:solidFill>
          <a:prstDash val="solid"/>
          <a:miter lim="800000"/>
        </a:ln>
        <a:effectLst/>
      </dsp:spPr>
      <dsp:style>
        <a:lnRef idx="2">
          <a:scrgbClr r="0" g="0" b="0"/>
        </a:lnRef>
        <a:fillRef idx="1">
          <a:scrgbClr r="0" g="0" b="0"/>
        </a:fillRef>
        <a:effectRef idx="0">
          <a:scrgbClr r="0" g="0" b="0"/>
        </a:effectRef>
        <a:fontRef idx="minor">
          <a:schemeClr val="lt1"/>
        </a:fontRef>
      </dsp:style>
      <dsp:txBody>
        <a:bodyPr spcFirstLastPara="0" vert="horz" wrap="square" lIns="106680" tIns="106680" rIns="106680" bIns="106680" numCol="1" spcCol="1270" anchor="ctr" anchorCtr="0">
          <a:noAutofit/>
        </a:bodyPr>
        <a:lstStyle/>
        <a:p>
          <a:pPr marL="0" lvl="0" indent="0" algn="l" defTabSz="1244600">
            <a:lnSpc>
              <a:spcPct val="90000"/>
            </a:lnSpc>
            <a:spcBef>
              <a:spcPct val="0"/>
            </a:spcBef>
            <a:spcAft>
              <a:spcPct val="35000"/>
            </a:spcAft>
            <a:buNone/>
          </a:pPr>
          <a:r>
            <a:rPr lang="en-US" sz="2800" b="0" i="0" kern="1200" dirty="0"/>
            <a:t>3. Tax Status </a:t>
          </a:r>
          <a:endParaRPr lang="en-US" sz="2800" kern="1200" dirty="0"/>
        </a:p>
      </dsp:txBody>
      <dsp:txXfrm>
        <a:off x="21378" y="4207200"/>
        <a:ext cx="4096759" cy="395166"/>
      </dsp:txXfrm>
    </dsp:sp>
    <dsp:sp modelId="{E35850FF-549B-43BB-ADE8-7A1962D01AC0}">
      <dsp:nvSpPr>
        <dsp:cNvPr id="0" name=""/>
        <dsp:cNvSpPr/>
      </dsp:nvSpPr>
      <dsp:spPr>
        <a:xfrm>
          <a:off x="0" y="4655641"/>
          <a:ext cx="10037135" cy="1225440"/>
        </a:xfrm>
        <a:prstGeom prst="rect">
          <a:avLst/>
        </a:prstGeom>
        <a:noFill/>
        <a:ln>
          <a:noFill/>
        </a:ln>
        <a:effectLst/>
      </dsp:spPr>
      <dsp:style>
        <a:lnRef idx="0">
          <a:scrgbClr r="0" g="0" b="0"/>
        </a:lnRef>
        <a:fillRef idx="0">
          <a:scrgbClr r="0" g="0" b="0"/>
        </a:fillRef>
        <a:effectRef idx="0">
          <a:scrgbClr r="0" g="0" b="0"/>
        </a:effectRef>
        <a:fontRef idx="minor"/>
      </dsp:style>
      <dsp:txBody>
        <a:bodyPr spcFirstLastPara="0" vert="horz" wrap="square" lIns="318679" tIns="30480" rIns="170688" bIns="30480" numCol="1" spcCol="1270" anchor="t" anchorCtr="0">
          <a:noAutofit/>
        </a:bodyPr>
        <a:lstStyle/>
        <a:p>
          <a:pPr marL="228600" lvl="1" indent="-228600" algn="l" defTabSz="1066800">
            <a:lnSpc>
              <a:spcPct val="90000"/>
            </a:lnSpc>
            <a:spcBef>
              <a:spcPct val="0"/>
            </a:spcBef>
            <a:spcAft>
              <a:spcPct val="20000"/>
            </a:spcAft>
            <a:buChar char="•"/>
          </a:pPr>
          <a:r>
            <a:rPr lang="en-US" sz="2400" b="0" i="0" kern="1200" dirty="0"/>
            <a:t>“Tax Exempt” – The club pays no income tax on receipts. </a:t>
          </a:r>
          <a:endParaRPr lang="en-US" sz="2400" kern="1200" dirty="0"/>
        </a:p>
        <a:p>
          <a:pPr marL="228600" lvl="1" indent="-228600" algn="l" defTabSz="1066800">
            <a:lnSpc>
              <a:spcPct val="90000"/>
            </a:lnSpc>
            <a:spcBef>
              <a:spcPct val="0"/>
            </a:spcBef>
            <a:spcAft>
              <a:spcPct val="20000"/>
            </a:spcAft>
            <a:buChar char="•"/>
          </a:pPr>
          <a:r>
            <a:rPr lang="en-US" sz="2400" b="0" i="0" kern="1200" dirty="0"/>
            <a:t>26 USC Section 501(c)(4) “civic and social welfare organizations.”</a:t>
          </a:r>
          <a:endParaRPr lang="en-US" sz="2400" kern="1200" dirty="0"/>
        </a:p>
        <a:p>
          <a:pPr marL="228600" lvl="1" indent="-228600" algn="l" defTabSz="1066800">
            <a:lnSpc>
              <a:spcPct val="90000"/>
            </a:lnSpc>
            <a:spcBef>
              <a:spcPct val="0"/>
            </a:spcBef>
            <a:spcAft>
              <a:spcPct val="20000"/>
            </a:spcAft>
            <a:buChar char="•"/>
          </a:pPr>
          <a:r>
            <a:rPr lang="en-US" sz="2400" b="0" i="0" kern="1200" dirty="0"/>
            <a:t>Rotary International’s Group Exemption Number (GEN) is 0573.</a:t>
          </a:r>
          <a:endParaRPr lang="en-US" sz="2400" kern="1200" dirty="0"/>
        </a:p>
      </dsp:txBody>
      <dsp:txXfrm>
        <a:off x="0" y="4655641"/>
        <a:ext cx="10037135" cy="1225440"/>
      </dsp:txXfrm>
    </dsp:sp>
  </dsp:spTree>
</dsp:drawing>
</file>

<file path=ppt/diagrams/layout1.xml><?xml version="1.0" encoding="utf-8"?>
<dgm:layoutDef xmlns:dgm="http://schemas.openxmlformats.org/drawingml/2006/diagram" xmlns:a="http://schemas.openxmlformats.org/drawingml/2006/main" uniqueId="urn:microsoft.com/office/officeart/2005/8/layout/vList2">
  <dgm:title val=""/>
  <dgm:desc val=""/>
  <dgm:catLst>
    <dgm:cat type="list" pri="3000"/>
    <dgm:cat type="convert" pri="1000"/>
  </dgm:catLst>
  <dgm:sampData>
    <dgm:dataModel>
      <dgm:ptLst>
        <dgm:pt modelId="0" type="doc"/>
        <dgm:pt modelId="1">
          <dgm:prSet phldr="1"/>
        </dgm:pt>
        <dgm:pt modelId="11">
          <dgm:prSet phldr="1"/>
        </dgm:pt>
        <dgm:pt modelId="2">
          <dgm:prSet phldr="1"/>
        </dgm:pt>
        <dgm:pt modelId="21">
          <dgm:prSet phldr="1"/>
        </dgm:pt>
      </dgm:ptLst>
      <dgm:cxnLst>
        <dgm:cxn modelId="4" srcId="0" destId="1" srcOrd="0" destOrd="0"/>
        <dgm:cxn modelId="5" srcId="0" destId="2" srcOrd="1" destOrd="0"/>
        <dgm:cxn modelId="12" srcId="1" destId="11" srcOrd="0" destOrd="0"/>
        <dgm:cxn modelId="23" srcId="2" destId="21" srcOrd="0" destOrd="0"/>
      </dgm:cxnLst>
      <dgm:bg/>
      <dgm:whole/>
    </dgm:dataModel>
  </dgm:sampData>
  <dgm:styleData>
    <dgm:dataModel>
      <dgm:ptLst>
        <dgm:pt modelId="0" type="doc"/>
        <dgm:pt modelId="1"/>
        <dgm:pt modelId="2"/>
      </dgm:ptLst>
      <dgm:cxnLst>
        <dgm:cxn modelId="3" srcId="0" destId="1" srcOrd="0" destOrd="0"/>
        <dgm:cxn modelId="4" srcId="0" destId="2" srcOrd="1" destOrd="0"/>
      </dgm:cxnLst>
      <dgm:bg/>
      <dgm:whole/>
    </dgm:dataModel>
  </dgm:styleData>
  <dgm:clrData>
    <dgm:dataModel>
      <dgm:ptLst>
        <dgm:pt modelId="0" type="doc"/>
        <dgm:pt modelId="1"/>
        <dgm:pt modelId="2"/>
        <dgm:pt modelId="3"/>
        <dgm:pt modelId="4"/>
      </dgm:ptLst>
      <dgm:cxnLst>
        <dgm:cxn modelId="5" srcId="0" destId="1" srcOrd="0" destOrd="0"/>
        <dgm:cxn modelId="6" srcId="0" destId="2" srcOrd="1" destOrd="0"/>
        <dgm:cxn modelId="7" srcId="0" destId="3" srcOrd="2" destOrd="0"/>
        <dgm:cxn modelId="8" srcId="0" destId="4" srcOrd="3" destOrd="0"/>
      </dgm:cxnLst>
      <dgm:bg/>
      <dgm:whole/>
    </dgm:dataModel>
  </dgm:clrData>
  <dgm:layoutNode name="linear">
    <dgm:varLst>
      <dgm:animLvl val="lvl"/>
      <dgm:resizeHandles val="exact"/>
    </dgm:varLst>
    <dgm:alg type="lin">
      <dgm:param type="linDir" val="fromT"/>
      <dgm:param type="vertAlign" val="mid"/>
    </dgm:alg>
    <dgm:shape xmlns:r="http://schemas.openxmlformats.org/officeDocument/2006/relationships" r:blip="">
      <dgm:adjLst/>
    </dgm:shape>
    <dgm:presOf/>
    <dgm:constrLst>
      <dgm:constr type="w" for="ch" forName="parentText" refType="w"/>
      <dgm:constr type="h" for="ch" forName="parentText" refType="primFontSz" refFor="ch" refForName="parentText" fact="0.52"/>
      <dgm:constr type="w" for="ch" forName="childText" refType="w"/>
      <dgm:constr type="h" for="ch" forName="childText" refType="primFontSz" refFor="ch" refForName="parentText" fact="0.46"/>
      <dgm:constr type="h" for="ch" forName="parentText" op="equ"/>
      <dgm:constr type="primFontSz" for="ch" forName="parentText" op="equ" val="65"/>
      <dgm:constr type="primFontSz" for="ch" forName="childText" refType="primFontSz" refFor="ch" refForName="parentText" op="equ"/>
      <dgm:constr type="h" for="ch" forName="spacer" refType="primFontSz" refFor="ch" refForName="parentText" fact="0.08"/>
    </dgm:constrLst>
    <dgm:ruleLst>
      <dgm:rule type="primFontSz" for="ch" forName="parentText" val="5" fact="NaN" max="NaN"/>
    </dgm:ruleLst>
    <dgm:forEach name="Name0" axis="ch" ptType="node">
      <dgm:layoutNode name="parentText" styleLbl="node1">
        <dgm:varLst>
          <dgm:chMax val="0"/>
          <dgm:bulletEnabled val="1"/>
        </dgm:varLst>
        <dgm:alg type="tx">
          <dgm:param type="parTxLTRAlign" val="l"/>
          <dgm:param type="parTxRTLAlign" val="r"/>
        </dgm:alg>
        <dgm:shape xmlns:r="http://schemas.openxmlformats.org/officeDocument/2006/relationships" type="roundRect" r:blip="">
          <dgm:adjLst/>
        </dgm:shape>
        <dgm:presOf axis="self"/>
        <dgm:constrLst>
          <dgm:constr type="tMarg" refType="primFontSz" fact="0.3"/>
          <dgm:constr type="bMarg" refType="primFontSz" fact="0.3"/>
          <dgm:constr type="lMarg" refType="primFontSz" fact="0.3"/>
          <dgm:constr type="rMarg" refType="primFontSz" fact="0.3"/>
        </dgm:constrLst>
        <dgm:ruleLst>
          <dgm:rule type="h" val="INF" fact="NaN" max="NaN"/>
        </dgm:ruleLst>
      </dgm:layoutNode>
      <dgm:choose name="Name1">
        <dgm:if name="Name2" axis="ch" ptType="node" func="cnt" op="gte" val="1">
          <dgm:layoutNode name="childText" styleLbl="revTx">
            <dgm:varLst>
              <dgm:bulletEnabled val="1"/>
            </dgm:varLst>
            <dgm:alg type="tx">
              <dgm:param type="stBulletLvl" val="1"/>
              <dgm:param type="lnSpAfChP" val="20"/>
            </dgm:alg>
            <dgm:shape xmlns:r="http://schemas.openxmlformats.org/officeDocument/2006/relationships" type="rect" r:blip="">
              <dgm:adjLst/>
            </dgm:shape>
            <dgm:presOf axis="des" ptType="node"/>
            <dgm:constrLst>
              <dgm:constr type="tMarg" refType="primFontSz" fact="0.1"/>
              <dgm:constr type="bMarg" refType="primFontSz" fact="0.1"/>
              <dgm:constr type="lMarg" refType="w" fact="0.09"/>
            </dgm:constrLst>
            <dgm:ruleLst>
              <dgm:rule type="h" val="INF" fact="NaN" max="NaN"/>
            </dgm:ruleLst>
          </dgm:layoutNode>
        </dgm:if>
        <dgm:else name="Name3">
          <dgm:choose name="Name4">
            <dgm:if name="Name5" axis="par ch" ptType="doc node" func="cnt" op="gte" val="2">
              <dgm:forEach name="Name6" axis="followSib" ptType="sibTrans" cnt="1">
                <dgm:layoutNode name="spacer">
                  <dgm:alg type="sp"/>
                  <dgm:shape xmlns:r="http://schemas.openxmlformats.org/officeDocument/2006/relationships" r:blip="">
                    <dgm:adjLst/>
                  </dgm:shape>
                  <dgm:presOf/>
                  <dgm:constrLst/>
                  <dgm:ruleLst/>
                </dgm:layoutNode>
              </dgm:forEach>
            </dgm:if>
            <dgm:else name="Name7"/>
          </dgm:choose>
        </dgm:else>
      </dgm:choose>
    </dgm:forEach>
  </dgm:layoutNode>
</dgm:layoutDef>
</file>

<file path=ppt/diagrams/quickStyle1.xml><?xml version="1.0" encoding="utf-8"?>
<dgm:styleDef xmlns:dgm="http://schemas.openxmlformats.org/drawingml/2006/diagram" xmlns:a="http://schemas.openxmlformats.org/drawingml/2006/main" uniqueId="urn:microsoft.com/office/officeart/2005/8/quickstyle/simple1">
  <dgm:title val=""/>
  <dgm:desc val=""/>
  <dgm:catLst>
    <dgm:cat type="simple" pri="10100"/>
  </dgm:catLst>
  <dgm:scene3d>
    <a:camera prst="orthographicFront"/>
    <a:lightRig rig="threePt" dir="t"/>
  </dgm:scene3d>
  <dgm:styleLbl name="node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l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vennNode1">
    <dgm:scene3d>
      <a:camera prst="orthographicFront"/>
      <a:lightRig rig="threePt" dir="t"/>
    </dgm:scene3d>
    <dgm:sp3d/>
    <dgm:txPr/>
    <dgm:style>
      <a:lnRef idx="2">
        <a:scrgbClr r="0" g="0" b="0"/>
      </a:lnRef>
      <a:fillRef idx="1">
        <a:scrgbClr r="0" g="0" b="0"/>
      </a:fillRef>
      <a:effectRef idx="0">
        <a:scrgbClr r="0" g="0" b="0"/>
      </a:effectRef>
      <a:fontRef idx="minor">
        <a:schemeClr val="tx1"/>
      </a:fontRef>
    </dgm:style>
  </dgm:styleLbl>
  <dgm:styleLbl name="align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node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f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ImgPlac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f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bgSibTrans2D1">
    <dgm:scene3d>
      <a:camera prst="orthographicFront"/>
      <a:lightRig rig="threePt" dir="t"/>
    </dgm:scene3d>
    <dgm:sp3d/>
    <dgm:txPr/>
    <dgm:style>
      <a:lnRef idx="0">
        <a:scrgbClr r="0" g="0" b="0"/>
      </a:lnRef>
      <a:fillRef idx="1">
        <a:scrgbClr r="0" g="0" b="0"/>
      </a:fillRef>
      <a:effectRef idx="0">
        <a:scrgbClr r="0" g="0" b="0"/>
      </a:effectRef>
      <a:fontRef idx="minor">
        <a:schemeClr val="lt1"/>
      </a:fontRef>
    </dgm:style>
  </dgm:styleLbl>
  <dgm:styleLbl name="sibTrans1D1">
    <dgm:scene3d>
      <a:camera prst="orthographicFront"/>
      <a:lightRig rig="threePt" dir="t"/>
    </dgm:scene3d>
    <dgm:sp3d/>
    <dgm:txPr/>
    <dgm:style>
      <a:lnRef idx="1">
        <a:scrgbClr r="0" g="0" b="0"/>
      </a:lnRef>
      <a:fillRef idx="0">
        <a:scrgbClr r="0" g="0" b="0"/>
      </a:fillRef>
      <a:effectRef idx="0">
        <a:scrgbClr r="0" g="0" b="0"/>
      </a:effectRef>
      <a:fontRef idx="minor"/>
    </dgm:style>
  </dgm:styleLbl>
  <dgm:styleLbl name="callout">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sst0">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asst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1">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2">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3">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2D4">
    <dgm:scene3d>
      <a:camera prst="orthographicFront"/>
      <a:lightRig rig="threePt" dir="t"/>
    </dgm:scene3d>
    <dgm:sp3d/>
    <dgm:txPr/>
    <dgm:style>
      <a:lnRef idx="2">
        <a:scrgbClr r="0" g="0" b="0"/>
      </a:lnRef>
      <a:fillRef idx="1">
        <a:scrgbClr r="0" g="0" b="0"/>
      </a:fillRef>
      <a:effectRef idx="0">
        <a:scrgbClr r="0" g="0" b="0"/>
      </a:effectRef>
      <a:fontRef idx="minor">
        <a:schemeClr val="lt1"/>
      </a:fontRef>
    </dgm:style>
  </dgm:styleLbl>
  <dgm:styleLbl name="parChTrans1D1">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2">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3">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parChTrans1D4">
    <dgm:scene3d>
      <a:camera prst="orthographicFront"/>
      <a:lightRig rig="threePt" dir="t"/>
    </dgm:scene3d>
    <dgm:sp3d/>
    <dgm:txPr/>
    <dgm:style>
      <a:lnRef idx="2">
        <a:scrgbClr r="0" g="0" b="0"/>
      </a:lnRef>
      <a:fillRef idx="0">
        <a:scrgbClr r="0" g="0" b="0"/>
      </a:fillRef>
      <a:effectRef idx="0">
        <a:scrgbClr r="0" g="0" b="0"/>
      </a:effectRef>
      <a:fontRef idx="minor"/>
    </dgm:style>
  </dgm:styleLbl>
  <dgm:styleLbl name="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con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trAlignAcc1">
    <dgm:scene3d>
      <a:camera prst="orthographicFront"/>
      <a:lightRig rig="threePt" dir="t"/>
    </dgm:scene3d>
    <dgm:sp3d/>
    <dgm:txPr/>
    <dgm:style>
      <a:lnRef idx="1">
        <a:scrgbClr r="0" g="0" b="0"/>
      </a:lnRef>
      <a:fillRef idx="1">
        <a:scrgbClr r="0" g="0" b="0"/>
      </a:fillRef>
      <a:effectRef idx="0">
        <a:scrgbClr r="0" g="0" b="0"/>
      </a:effectRef>
      <a:fontRef idx="minor"/>
    </dgm:style>
  </dgm:styleLbl>
  <dgm:styleLbl name="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F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Align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solidBgAcc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align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AccFollowNode1">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0">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2">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3">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fgAcc4">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dk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trBgShp">
    <dgm:scene3d>
      <a:camera prst="orthographicFront"/>
      <a:lightRig rig="threePt" dir="t"/>
    </dgm:scene3d>
    <dgm:sp3d/>
    <dgm:txPr/>
    <dgm:style>
      <a:lnRef idx="0">
        <a:scrgbClr r="0" g="0" b="0"/>
      </a:lnRef>
      <a:fillRef idx="1">
        <a:scrgbClr r="0" g="0" b="0"/>
      </a:fillRef>
      <a:effectRef idx="0">
        <a:scrgbClr r="0" g="0" b="0"/>
      </a:effectRef>
      <a:fontRef idx="minor"/>
    </dgm:style>
  </dgm:styleLbl>
  <dgm:styleLbl name="fgShp">
    <dgm:scene3d>
      <a:camera prst="orthographicFront"/>
      <a:lightRig rig="threePt" dir="t"/>
    </dgm:scene3d>
    <dgm:sp3d/>
    <dgm:txPr/>
    <dgm:style>
      <a:lnRef idx="2">
        <a:scrgbClr r="0" g="0" b="0"/>
      </a:lnRef>
      <a:fillRef idx="1">
        <a:scrgbClr r="0" g="0" b="0"/>
      </a:fillRef>
      <a:effectRef idx="0">
        <a:scrgbClr r="0" g="0" b="0"/>
      </a:effectRef>
      <a:fontRef idx="minor"/>
    </dgm:style>
  </dgm:styleLbl>
  <dgm:styleLbl name="revTx">
    <dgm:scene3d>
      <a:camera prst="orthographicFront"/>
      <a:lightRig rig="threePt" dir="t"/>
    </dgm:scene3d>
    <dgm:sp3d/>
    <dgm:txPr/>
    <dgm:style>
      <a:lnRef idx="0">
        <a:scrgbClr r="0" g="0" b="0"/>
      </a:lnRef>
      <a:fillRef idx="0">
        <a:scrgbClr r="0" g="0" b="0"/>
      </a:fillRef>
      <a:effectRef idx="0">
        <a:scrgbClr r="0" g="0" b="0"/>
      </a:effectRef>
      <a:fontRef idx="minor"/>
    </dgm:style>
  </dgm:styleLbl>
</dgm:styleDef>
</file>

<file path=ppt/slideLayouts/_rels/slideLayout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type="title" preserve="1">
  <p:cSld name="Title Slide">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E226D5F7-A980-471F-B373-6EC8731AF62E}"/>
              </a:ext>
            </a:extLst>
          </p:cNvPr>
          <p:cNvSpPr>
            <a:spLocks noGrp="1"/>
          </p:cNvSpPr>
          <p:nvPr>
            <p:ph type="ctrTitle"/>
          </p:nvPr>
        </p:nvSpPr>
        <p:spPr>
          <a:xfrm>
            <a:off x="1524000" y="1122363"/>
            <a:ext cx="9144000" cy="2387600"/>
          </a:xfrm>
        </p:spPr>
        <p:txBody>
          <a:bodyPr anchor="b"/>
          <a:lstStyle>
            <a:lvl1pPr algn="ctr">
              <a:defRPr sz="6000"/>
            </a:lvl1pPr>
          </a:lstStyle>
          <a:p>
            <a:r>
              <a:rPr lang="en-US"/>
              <a:t>Click to edit Master title style</a:t>
            </a:r>
          </a:p>
        </p:txBody>
      </p:sp>
      <p:sp>
        <p:nvSpPr>
          <p:cNvPr id="3" name="Subtitle 2">
            <a:extLst>
              <a:ext uri="{FF2B5EF4-FFF2-40B4-BE49-F238E27FC236}">
                <a16:creationId xmlns:a16="http://schemas.microsoft.com/office/drawing/2014/main" id="{61487379-968A-4722-8CF5-EC34D4BD1ABE}"/>
              </a:ext>
            </a:extLst>
          </p:cNvPr>
          <p:cNvSpPr>
            <a:spLocks noGrp="1"/>
          </p:cNvSpPr>
          <p:nvPr>
            <p:ph type="subTitle" idx="1"/>
          </p:nvPr>
        </p:nvSpPr>
        <p:spPr>
          <a:xfrm>
            <a:off x="1524000" y="3602038"/>
            <a:ext cx="9144000" cy="1655762"/>
          </a:xfrm>
        </p:spPr>
        <p:txBody>
          <a:bodyPr/>
          <a:lstStyle>
            <a:lvl1pPr marL="0" indent="0" algn="ctr">
              <a:buNone/>
              <a:defRPr sz="2400"/>
            </a:lvl1pPr>
            <a:lvl2pPr marL="457200" indent="0" algn="ctr">
              <a:buNone/>
              <a:defRPr sz="2000"/>
            </a:lvl2pPr>
            <a:lvl3pPr marL="914400" indent="0" algn="ctr">
              <a:buNone/>
              <a:defRPr sz="1800"/>
            </a:lvl3pPr>
            <a:lvl4pPr marL="1371600" indent="0" algn="ctr">
              <a:buNone/>
              <a:defRPr sz="1600"/>
            </a:lvl4pPr>
            <a:lvl5pPr marL="1828800" indent="0" algn="ctr">
              <a:buNone/>
              <a:defRPr sz="1600"/>
            </a:lvl5pPr>
            <a:lvl6pPr marL="2286000" indent="0" algn="ctr">
              <a:buNone/>
              <a:defRPr sz="1600"/>
            </a:lvl6pPr>
            <a:lvl7pPr marL="2743200" indent="0" algn="ctr">
              <a:buNone/>
              <a:defRPr sz="1600"/>
            </a:lvl7pPr>
            <a:lvl8pPr marL="3200400" indent="0" algn="ctr">
              <a:buNone/>
              <a:defRPr sz="1600"/>
            </a:lvl8pPr>
            <a:lvl9pPr marL="3657600" indent="0" algn="ctr">
              <a:buNone/>
              <a:defRPr sz="1600"/>
            </a:lvl9pPr>
          </a:lstStyle>
          <a:p>
            <a:r>
              <a:rPr lang="en-US"/>
              <a:t>Click to edit Master subtitle style</a:t>
            </a:r>
          </a:p>
        </p:txBody>
      </p:sp>
      <p:sp>
        <p:nvSpPr>
          <p:cNvPr id="4" name="Date Placeholder 3">
            <a:extLst>
              <a:ext uri="{FF2B5EF4-FFF2-40B4-BE49-F238E27FC236}">
                <a16:creationId xmlns:a16="http://schemas.microsoft.com/office/drawing/2014/main" id="{D61DBB71-CBB3-4C41-8CEF-3248D3EE049A}"/>
              </a:ext>
            </a:extLst>
          </p:cNvPr>
          <p:cNvSpPr>
            <a:spLocks noGrp="1"/>
          </p:cNvSpPr>
          <p:nvPr>
            <p:ph type="dt" sz="half" idx="10"/>
          </p:nvPr>
        </p:nvSpPr>
        <p:spPr/>
        <p:txBody>
          <a:bodyPr/>
          <a:lstStyle/>
          <a:p>
            <a:fld id="{6A6E9745-C8EB-4C12-A2A0-664E4C243C6A}" type="datetimeFigureOut">
              <a:rPr lang="en-US" smtClean="0"/>
              <a:t>11/2/2021</a:t>
            </a:fld>
            <a:endParaRPr lang="en-US"/>
          </a:p>
        </p:txBody>
      </p:sp>
      <p:sp>
        <p:nvSpPr>
          <p:cNvPr id="5" name="Footer Placeholder 4">
            <a:extLst>
              <a:ext uri="{FF2B5EF4-FFF2-40B4-BE49-F238E27FC236}">
                <a16:creationId xmlns:a16="http://schemas.microsoft.com/office/drawing/2014/main" id="{8ED718BC-9281-4AF0-8005-8405B877E3FD}"/>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09003EE1-E528-4ABD-A332-B5F95CE442A3}"/>
              </a:ext>
            </a:extLst>
          </p:cNvPr>
          <p:cNvSpPr>
            <a:spLocks noGrp="1"/>
          </p:cNvSpPr>
          <p:nvPr>
            <p:ph type="sldNum" sz="quarter" idx="12"/>
          </p:nvPr>
        </p:nvSpPr>
        <p:spPr/>
        <p:txBody>
          <a:bodyPr/>
          <a:lstStyle/>
          <a:p>
            <a:fld id="{884EA1E4-EA79-41C7-9683-5EFEF8660022}" type="slidenum">
              <a:rPr lang="en-US" smtClean="0"/>
              <a:t>‹#›</a:t>
            </a:fld>
            <a:endParaRPr lang="en-US"/>
          </a:p>
        </p:txBody>
      </p:sp>
    </p:spTree>
    <p:extLst>
      <p:ext uri="{BB962C8B-B14F-4D97-AF65-F5344CB8AC3E}">
        <p14:creationId xmlns:p14="http://schemas.microsoft.com/office/powerpoint/2010/main" val="3016886898"/>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type="vertTx" preserve="1">
  <p:cSld name="Title and Vertical Tex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6A2B6697-C2CF-467B-A9AD-7849AB6D578F}"/>
              </a:ext>
            </a:extLst>
          </p:cNvPr>
          <p:cNvSpPr>
            <a:spLocks noGrp="1"/>
          </p:cNvSpPr>
          <p:nvPr>
            <p:ph type="title"/>
          </p:nvPr>
        </p:nvSpPr>
        <p:spPr/>
        <p:txBody>
          <a:bodyPr/>
          <a:lstStyle/>
          <a:p>
            <a:r>
              <a:rPr lang="en-US"/>
              <a:t>Click to edit Master title style</a:t>
            </a:r>
          </a:p>
        </p:txBody>
      </p:sp>
      <p:sp>
        <p:nvSpPr>
          <p:cNvPr id="3" name="Vertical Text Placeholder 2">
            <a:extLst>
              <a:ext uri="{FF2B5EF4-FFF2-40B4-BE49-F238E27FC236}">
                <a16:creationId xmlns:a16="http://schemas.microsoft.com/office/drawing/2014/main" id="{1C0A408F-9016-4510-B5DB-549C3112A16E}"/>
              </a:ext>
            </a:extLst>
          </p:cNvPr>
          <p:cNvSpPr>
            <a:spLocks noGrp="1"/>
          </p:cNvSpPr>
          <p:nvPr>
            <p:ph type="body" orient="vert" idx="1"/>
          </p:nvPr>
        </p:nvSpPr>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0D80507F-AA38-4B5D-93CE-963A9F1F8626}"/>
              </a:ext>
            </a:extLst>
          </p:cNvPr>
          <p:cNvSpPr>
            <a:spLocks noGrp="1"/>
          </p:cNvSpPr>
          <p:nvPr>
            <p:ph type="dt" sz="half" idx="10"/>
          </p:nvPr>
        </p:nvSpPr>
        <p:spPr/>
        <p:txBody>
          <a:bodyPr/>
          <a:lstStyle/>
          <a:p>
            <a:fld id="{6A6E9745-C8EB-4C12-A2A0-664E4C243C6A}" type="datetimeFigureOut">
              <a:rPr lang="en-US" smtClean="0"/>
              <a:t>11/2/2021</a:t>
            </a:fld>
            <a:endParaRPr lang="en-US"/>
          </a:p>
        </p:txBody>
      </p:sp>
      <p:sp>
        <p:nvSpPr>
          <p:cNvPr id="5" name="Footer Placeholder 4">
            <a:extLst>
              <a:ext uri="{FF2B5EF4-FFF2-40B4-BE49-F238E27FC236}">
                <a16:creationId xmlns:a16="http://schemas.microsoft.com/office/drawing/2014/main" id="{8B83EF01-5B80-4EF9-8712-7218A5D76142}"/>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975550E8-4BC5-451E-811E-FC2D27082616}"/>
              </a:ext>
            </a:extLst>
          </p:cNvPr>
          <p:cNvSpPr>
            <a:spLocks noGrp="1"/>
          </p:cNvSpPr>
          <p:nvPr>
            <p:ph type="sldNum" sz="quarter" idx="12"/>
          </p:nvPr>
        </p:nvSpPr>
        <p:spPr/>
        <p:txBody>
          <a:bodyPr/>
          <a:lstStyle/>
          <a:p>
            <a:fld id="{884EA1E4-EA79-41C7-9683-5EFEF8660022}" type="slidenum">
              <a:rPr lang="en-US" smtClean="0"/>
              <a:t>‹#›</a:t>
            </a:fld>
            <a:endParaRPr lang="en-US"/>
          </a:p>
        </p:txBody>
      </p:sp>
    </p:spTree>
    <p:extLst>
      <p:ext uri="{BB962C8B-B14F-4D97-AF65-F5344CB8AC3E}">
        <p14:creationId xmlns:p14="http://schemas.microsoft.com/office/powerpoint/2010/main" val="1782205837"/>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type="vertTitleAndTx" preserve="1">
  <p:cSld name="Vertical Title and Text">
    <p:spTree>
      <p:nvGrpSpPr>
        <p:cNvPr id="1" name=""/>
        <p:cNvGrpSpPr/>
        <p:nvPr/>
      </p:nvGrpSpPr>
      <p:grpSpPr>
        <a:xfrm>
          <a:off x="0" y="0"/>
          <a:ext cx="0" cy="0"/>
          <a:chOff x="0" y="0"/>
          <a:chExt cx="0" cy="0"/>
        </a:xfrm>
      </p:grpSpPr>
      <p:sp>
        <p:nvSpPr>
          <p:cNvPr id="2" name="Vertical Title 1">
            <a:extLst>
              <a:ext uri="{FF2B5EF4-FFF2-40B4-BE49-F238E27FC236}">
                <a16:creationId xmlns:a16="http://schemas.microsoft.com/office/drawing/2014/main" id="{260CEA2A-575F-42C6-AA61-116A1E87AC58}"/>
              </a:ext>
            </a:extLst>
          </p:cNvPr>
          <p:cNvSpPr>
            <a:spLocks noGrp="1"/>
          </p:cNvSpPr>
          <p:nvPr>
            <p:ph type="title" orient="vert"/>
          </p:nvPr>
        </p:nvSpPr>
        <p:spPr>
          <a:xfrm>
            <a:off x="8724900" y="365125"/>
            <a:ext cx="2628900" cy="5811838"/>
          </a:xfrm>
        </p:spPr>
        <p:txBody>
          <a:bodyPr vert="eaVert"/>
          <a:lstStyle/>
          <a:p>
            <a:r>
              <a:rPr lang="en-US"/>
              <a:t>Click to edit Master title style</a:t>
            </a:r>
          </a:p>
        </p:txBody>
      </p:sp>
      <p:sp>
        <p:nvSpPr>
          <p:cNvPr id="3" name="Vertical Text Placeholder 2">
            <a:extLst>
              <a:ext uri="{FF2B5EF4-FFF2-40B4-BE49-F238E27FC236}">
                <a16:creationId xmlns:a16="http://schemas.microsoft.com/office/drawing/2014/main" id="{D97CC572-851C-4FED-9F85-CA2B49B4FFE9}"/>
              </a:ext>
            </a:extLst>
          </p:cNvPr>
          <p:cNvSpPr>
            <a:spLocks noGrp="1"/>
          </p:cNvSpPr>
          <p:nvPr>
            <p:ph type="body" orient="vert" idx="1"/>
          </p:nvPr>
        </p:nvSpPr>
        <p:spPr>
          <a:xfrm>
            <a:off x="838200" y="365125"/>
            <a:ext cx="7734300" cy="5811838"/>
          </a:xfrm>
        </p:spPr>
        <p:txBody>
          <a:bodyPr vert="eaVert"/>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6330DBEE-D319-42F5-B211-D4BE665CDE71}"/>
              </a:ext>
            </a:extLst>
          </p:cNvPr>
          <p:cNvSpPr>
            <a:spLocks noGrp="1"/>
          </p:cNvSpPr>
          <p:nvPr>
            <p:ph type="dt" sz="half" idx="10"/>
          </p:nvPr>
        </p:nvSpPr>
        <p:spPr/>
        <p:txBody>
          <a:bodyPr/>
          <a:lstStyle/>
          <a:p>
            <a:fld id="{6A6E9745-C8EB-4C12-A2A0-664E4C243C6A}" type="datetimeFigureOut">
              <a:rPr lang="en-US" smtClean="0"/>
              <a:t>11/2/2021</a:t>
            </a:fld>
            <a:endParaRPr lang="en-US"/>
          </a:p>
        </p:txBody>
      </p:sp>
      <p:sp>
        <p:nvSpPr>
          <p:cNvPr id="5" name="Footer Placeholder 4">
            <a:extLst>
              <a:ext uri="{FF2B5EF4-FFF2-40B4-BE49-F238E27FC236}">
                <a16:creationId xmlns:a16="http://schemas.microsoft.com/office/drawing/2014/main" id="{0B9C7E8D-6B6E-4E89-B113-BF66082678DC}"/>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246B9F21-FA34-4D1C-AA83-9BACD9F257C6}"/>
              </a:ext>
            </a:extLst>
          </p:cNvPr>
          <p:cNvSpPr>
            <a:spLocks noGrp="1"/>
          </p:cNvSpPr>
          <p:nvPr>
            <p:ph type="sldNum" sz="quarter" idx="12"/>
          </p:nvPr>
        </p:nvSpPr>
        <p:spPr/>
        <p:txBody>
          <a:bodyPr/>
          <a:lstStyle/>
          <a:p>
            <a:fld id="{884EA1E4-EA79-41C7-9683-5EFEF8660022}" type="slidenum">
              <a:rPr lang="en-US" smtClean="0"/>
              <a:t>‹#›</a:t>
            </a:fld>
            <a:endParaRPr lang="en-US"/>
          </a:p>
        </p:txBody>
      </p:sp>
    </p:spTree>
    <p:extLst>
      <p:ext uri="{BB962C8B-B14F-4D97-AF65-F5344CB8AC3E}">
        <p14:creationId xmlns:p14="http://schemas.microsoft.com/office/powerpoint/2010/main" val="1036493924"/>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type="obj" preserve="1">
  <p:cSld name="Title and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7E72E7D-317E-4148-A901-82F73CFA3D64}"/>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E06A38B8-7B3A-44D8-B870-9DB3FEE68D9F}"/>
              </a:ext>
            </a:extLst>
          </p:cNvPr>
          <p:cNvSpPr>
            <a:spLocks noGrp="1"/>
          </p:cNvSpPr>
          <p:nvPr>
            <p:ph idx="1"/>
          </p:nvPr>
        </p:nvSpPr>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5AAE8C0E-186D-40CE-8FF3-71EA02E7F0E3}"/>
              </a:ext>
            </a:extLst>
          </p:cNvPr>
          <p:cNvSpPr>
            <a:spLocks noGrp="1"/>
          </p:cNvSpPr>
          <p:nvPr>
            <p:ph type="dt" sz="half" idx="10"/>
          </p:nvPr>
        </p:nvSpPr>
        <p:spPr/>
        <p:txBody>
          <a:bodyPr/>
          <a:lstStyle/>
          <a:p>
            <a:fld id="{6A6E9745-C8EB-4C12-A2A0-664E4C243C6A}" type="datetimeFigureOut">
              <a:rPr lang="en-US" smtClean="0"/>
              <a:t>11/2/2021</a:t>
            </a:fld>
            <a:endParaRPr lang="en-US"/>
          </a:p>
        </p:txBody>
      </p:sp>
      <p:sp>
        <p:nvSpPr>
          <p:cNvPr id="5" name="Footer Placeholder 4">
            <a:extLst>
              <a:ext uri="{FF2B5EF4-FFF2-40B4-BE49-F238E27FC236}">
                <a16:creationId xmlns:a16="http://schemas.microsoft.com/office/drawing/2014/main" id="{7D853736-150F-4238-8174-741B6F18393F}"/>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ED85909A-0DC3-46E0-8E04-5ED305EA2542}"/>
              </a:ext>
            </a:extLst>
          </p:cNvPr>
          <p:cNvSpPr>
            <a:spLocks noGrp="1"/>
          </p:cNvSpPr>
          <p:nvPr>
            <p:ph type="sldNum" sz="quarter" idx="12"/>
          </p:nvPr>
        </p:nvSpPr>
        <p:spPr/>
        <p:txBody>
          <a:bodyPr/>
          <a:lstStyle/>
          <a:p>
            <a:fld id="{884EA1E4-EA79-41C7-9683-5EFEF8660022}" type="slidenum">
              <a:rPr lang="en-US" smtClean="0"/>
              <a:t>‹#›</a:t>
            </a:fld>
            <a:endParaRPr lang="en-US"/>
          </a:p>
        </p:txBody>
      </p:sp>
    </p:spTree>
    <p:extLst>
      <p:ext uri="{BB962C8B-B14F-4D97-AF65-F5344CB8AC3E}">
        <p14:creationId xmlns:p14="http://schemas.microsoft.com/office/powerpoint/2010/main" val="3912219723"/>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type="secHead" preserve="1">
  <p:cSld name="Section Header">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3244606B-2286-470A-B349-17C9320DE1CA}"/>
              </a:ext>
            </a:extLst>
          </p:cNvPr>
          <p:cNvSpPr>
            <a:spLocks noGrp="1"/>
          </p:cNvSpPr>
          <p:nvPr>
            <p:ph type="title"/>
          </p:nvPr>
        </p:nvSpPr>
        <p:spPr>
          <a:xfrm>
            <a:off x="831850" y="1709738"/>
            <a:ext cx="10515600" cy="2852737"/>
          </a:xfrm>
        </p:spPr>
        <p:txBody>
          <a:bodyPr anchor="b"/>
          <a:lstStyle>
            <a:lvl1pPr>
              <a:defRPr sz="6000"/>
            </a:lvl1pPr>
          </a:lstStyle>
          <a:p>
            <a:r>
              <a:rPr lang="en-US"/>
              <a:t>Click to edit Master title style</a:t>
            </a:r>
          </a:p>
        </p:txBody>
      </p:sp>
      <p:sp>
        <p:nvSpPr>
          <p:cNvPr id="3" name="Text Placeholder 2">
            <a:extLst>
              <a:ext uri="{FF2B5EF4-FFF2-40B4-BE49-F238E27FC236}">
                <a16:creationId xmlns:a16="http://schemas.microsoft.com/office/drawing/2014/main" id="{AA06EA53-6671-4422-BA60-6221EA7DA6F3}"/>
              </a:ext>
            </a:extLst>
          </p:cNvPr>
          <p:cNvSpPr>
            <a:spLocks noGrp="1"/>
          </p:cNvSpPr>
          <p:nvPr>
            <p:ph type="body" idx="1"/>
          </p:nvPr>
        </p:nvSpPr>
        <p:spPr>
          <a:xfrm>
            <a:off x="831850" y="4589463"/>
            <a:ext cx="10515600" cy="1500187"/>
          </a:xfrm>
        </p:spPr>
        <p:txBody>
          <a:bodyPr/>
          <a:lstStyle>
            <a:lvl1pPr marL="0" indent="0">
              <a:buNone/>
              <a:defRPr sz="2400">
                <a:solidFill>
                  <a:schemeClr val="tx1">
                    <a:tint val="75000"/>
                  </a:schemeClr>
                </a:solidFill>
              </a:defRPr>
            </a:lvl1pPr>
            <a:lvl2pPr marL="457200" indent="0">
              <a:buNone/>
              <a:defRPr sz="2000">
                <a:solidFill>
                  <a:schemeClr val="tx1">
                    <a:tint val="75000"/>
                  </a:schemeClr>
                </a:solidFill>
              </a:defRPr>
            </a:lvl2pPr>
            <a:lvl3pPr marL="914400" indent="0">
              <a:buNone/>
              <a:defRPr sz="1800">
                <a:solidFill>
                  <a:schemeClr val="tx1">
                    <a:tint val="75000"/>
                  </a:schemeClr>
                </a:solidFill>
              </a:defRPr>
            </a:lvl3pPr>
            <a:lvl4pPr marL="1371600" indent="0">
              <a:buNone/>
              <a:defRPr sz="1600">
                <a:solidFill>
                  <a:schemeClr val="tx1">
                    <a:tint val="75000"/>
                  </a:schemeClr>
                </a:solidFill>
              </a:defRPr>
            </a:lvl4pPr>
            <a:lvl5pPr marL="1828800" indent="0">
              <a:buNone/>
              <a:defRPr sz="1600">
                <a:solidFill>
                  <a:schemeClr val="tx1">
                    <a:tint val="75000"/>
                  </a:schemeClr>
                </a:solidFill>
              </a:defRPr>
            </a:lvl5pPr>
            <a:lvl6pPr marL="2286000" indent="0">
              <a:buNone/>
              <a:defRPr sz="1600">
                <a:solidFill>
                  <a:schemeClr val="tx1">
                    <a:tint val="75000"/>
                  </a:schemeClr>
                </a:solidFill>
              </a:defRPr>
            </a:lvl6pPr>
            <a:lvl7pPr marL="2743200" indent="0">
              <a:buNone/>
              <a:defRPr sz="1600">
                <a:solidFill>
                  <a:schemeClr val="tx1">
                    <a:tint val="75000"/>
                  </a:schemeClr>
                </a:solidFill>
              </a:defRPr>
            </a:lvl7pPr>
            <a:lvl8pPr marL="3200400" indent="0">
              <a:buNone/>
              <a:defRPr sz="1600">
                <a:solidFill>
                  <a:schemeClr val="tx1">
                    <a:tint val="75000"/>
                  </a:schemeClr>
                </a:solidFill>
              </a:defRPr>
            </a:lvl8pPr>
            <a:lvl9pPr marL="3657600" indent="0">
              <a:buNone/>
              <a:defRPr sz="1600">
                <a:solidFill>
                  <a:schemeClr val="tx1">
                    <a:tint val="75000"/>
                  </a:schemeClr>
                </a:solidFill>
              </a:defRPr>
            </a:lvl9pPr>
          </a:lstStyle>
          <a:p>
            <a:pPr lvl="0"/>
            <a:r>
              <a:rPr lang="en-US"/>
              <a:t>Click to edit Master text styles</a:t>
            </a:r>
          </a:p>
        </p:txBody>
      </p:sp>
      <p:sp>
        <p:nvSpPr>
          <p:cNvPr id="4" name="Date Placeholder 3">
            <a:extLst>
              <a:ext uri="{FF2B5EF4-FFF2-40B4-BE49-F238E27FC236}">
                <a16:creationId xmlns:a16="http://schemas.microsoft.com/office/drawing/2014/main" id="{AB8481F3-4A4C-406B-A1AF-D8543908F013}"/>
              </a:ext>
            </a:extLst>
          </p:cNvPr>
          <p:cNvSpPr>
            <a:spLocks noGrp="1"/>
          </p:cNvSpPr>
          <p:nvPr>
            <p:ph type="dt" sz="half" idx="10"/>
          </p:nvPr>
        </p:nvSpPr>
        <p:spPr/>
        <p:txBody>
          <a:bodyPr/>
          <a:lstStyle/>
          <a:p>
            <a:fld id="{6A6E9745-C8EB-4C12-A2A0-664E4C243C6A}" type="datetimeFigureOut">
              <a:rPr lang="en-US" smtClean="0"/>
              <a:t>11/2/2021</a:t>
            </a:fld>
            <a:endParaRPr lang="en-US"/>
          </a:p>
        </p:txBody>
      </p:sp>
      <p:sp>
        <p:nvSpPr>
          <p:cNvPr id="5" name="Footer Placeholder 4">
            <a:extLst>
              <a:ext uri="{FF2B5EF4-FFF2-40B4-BE49-F238E27FC236}">
                <a16:creationId xmlns:a16="http://schemas.microsoft.com/office/drawing/2014/main" id="{448ED447-7A9C-4021-9415-0A5F7C86694E}"/>
              </a:ext>
            </a:extLst>
          </p:cNvPr>
          <p:cNvSpPr>
            <a:spLocks noGrp="1"/>
          </p:cNvSpPr>
          <p:nvPr>
            <p:ph type="ftr" sz="quarter" idx="11"/>
          </p:nvPr>
        </p:nvSpPr>
        <p:spPr/>
        <p:txBody>
          <a:bodyPr/>
          <a:lstStyle/>
          <a:p>
            <a:endParaRPr lang="en-US"/>
          </a:p>
        </p:txBody>
      </p:sp>
      <p:sp>
        <p:nvSpPr>
          <p:cNvPr id="6" name="Slide Number Placeholder 5">
            <a:extLst>
              <a:ext uri="{FF2B5EF4-FFF2-40B4-BE49-F238E27FC236}">
                <a16:creationId xmlns:a16="http://schemas.microsoft.com/office/drawing/2014/main" id="{A9F1E199-B806-4308-B5D4-21149C45F7E3}"/>
              </a:ext>
            </a:extLst>
          </p:cNvPr>
          <p:cNvSpPr>
            <a:spLocks noGrp="1"/>
          </p:cNvSpPr>
          <p:nvPr>
            <p:ph type="sldNum" sz="quarter" idx="12"/>
          </p:nvPr>
        </p:nvSpPr>
        <p:spPr/>
        <p:txBody>
          <a:bodyPr/>
          <a:lstStyle/>
          <a:p>
            <a:fld id="{884EA1E4-EA79-41C7-9683-5EFEF8660022}" type="slidenum">
              <a:rPr lang="en-US" smtClean="0"/>
              <a:t>‹#›</a:t>
            </a:fld>
            <a:endParaRPr lang="en-US"/>
          </a:p>
        </p:txBody>
      </p:sp>
    </p:spTree>
    <p:extLst>
      <p:ext uri="{BB962C8B-B14F-4D97-AF65-F5344CB8AC3E}">
        <p14:creationId xmlns:p14="http://schemas.microsoft.com/office/powerpoint/2010/main" val="244649448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twoObj" preserve="1">
  <p:cSld name="Two Content">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DE625E8C-65FD-4B06-B551-364180309D0E}"/>
              </a:ext>
            </a:extLst>
          </p:cNvPr>
          <p:cNvSpPr>
            <a:spLocks noGrp="1"/>
          </p:cNvSpPr>
          <p:nvPr>
            <p:ph type="title"/>
          </p:nvPr>
        </p:nvSpPr>
        <p:spPr/>
        <p:txBody>
          <a:bodyPr/>
          <a:lstStyle/>
          <a:p>
            <a:r>
              <a:rPr lang="en-US"/>
              <a:t>Click to edit Master title style</a:t>
            </a:r>
          </a:p>
        </p:txBody>
      </p:sp>
      <p:sp>
        <p:nvSpPr>
          <p:cNvPr id="3" name="Content Placeholder 2">
            <a:extLst>
              <a:ext uri="{FF2B5EF4-FFF2-40B4-BE49-F238E27FC236}">
                <a16:creationId xmlns:a16="http://schemas.microsoft.com/office/drawing/2014/main" id="{6950F912-F113-4A38-AF76-0040DDB15E55}"/>
              </a:ext>
            </a:extLst>
          </p:cNvPr>
          <p:cNvSpPr>
            <a:spLocks noGrp="1"/>
          </p:cNvSpPr>
          <p:nvPr>
            <p:ph sz="half" idx="1"/>
          </p:nvPr>
        </p:nvSpPr>
        <p:spPr>
          <a:xfrm>
            <a:off x="838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Content Placeholder 3">
            <a:extLst>
              <a:ext uri="{FF2B5EF4-FFF2-40B4-BE49-F238E27FC236}">
                <a16:creationId xmlns:a16="http://schemas.microsoft.com/office/drawing/2014/main" id="{7C3231A7-B7F1-49DC-8B2E-D7D04D50E1FB}"/>
              </a:ext>
            </a:extLst>
          </p:cNvPr>
          <p:cNvSpPr>
            <a:spLocks noGrp="1"/>
          </p:cNvSpPr>
          <p:nvPr>
            <p:ph sz="half" idx="2"/>
          </p:nvPr>
        </p:nvSpPr>
        <p:spPr>
          <a:xfrm>
            <a:off x="6172200" y="1825625"/>
            <a:ext cx="5181600" cy="435133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Date Placeholder 4">
            <a:extLst>
              <a:ext uri="{FF2B5EF4-FFF2-40B4-BE49-F238E27FC236}">
                <a16:creationId xmlns:a16="http://schemas.microsoft.com/office/drawing/2014/main" id="{A2AE833B-8CE7-4AAB-B13A-CA34B330BD67}"/>
              </a:ext>
            </a:extLst>
          </p:cNvPr>
          <p:cNvSpPr>
            <a:spLocks noGrp="1"/>
          </p:cNvSpPr>
          <p:nvPr>
            <p:ph type="dt" sz="half" idx="10"/>
          </p:nvPr>
        </p:nvSpPr>
        <p:spPr/>
        <p:txBody>
          <a:bodyPr/>
          <a:lstStyle/>
          <a:p>
            <a:fld id="{6A6E9745-C8EB-4C12-A2A0-664E4C243C6A}" type="datetimeFigureOut">
              <a:rPr lang="en-US" smtClean="0"/>
              <a:t>11/2/2021</a:t>
            </a:fld>
            <a:endParaRPr lang="en-US"/>
          </a:p>
        </p:txBody>
      </p:sp>
      <p:sp>
        <p:nvSpPr>
          <p:cNvPr id="6" name="Footer Placeholder 5">
            <a:extLst>
              <a:ext uri="{FF2B5EF4-FFF2-40B4-BE49-F238E27FC236}">
                <a16:creationId xmlns:a16="http://schemas.microsoft.com/office/drawing/2014/main" id="{007D6B3D-DDE1-4D09-90E8-4568BE48FA84}"/>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6343A493-1F4E-4783-A30A-5FC0A5D04A87}"/>
              </a:ext>
            </a:extLst>
          </p:cNvPr>
          <p:cNvSpPr>
            <a:spLocks noGrp="1"/>
          </p:cNvSpPr>
          <p:nvPr>
            <p:ph type="sldNum" sz="quarter" idx="12"/>
          </p:nvPr>
        </p:nvSpPr>
        <p:spPr/>
        <p:txBody>
          <a:bodyPr/>
          <a:lstStyle/>
          <a:p>
            <a:fld id="{884EA1E4-EA79-41C7-9683-5EFEF8660022}" type="slidenum">
              <a:rPr lang="en-US" smtClean="0"/>
              <a:t>‹#›</a:t>
            </a:fld>
            <a:endParaRPr lang="en-US"/>
          </a:p>
        </p:txBody>
      </p:sp>
    </p:spTree>
    <p:extLst>
      <p:ext uri="{BB962C8B-B14F-4D97-AF65-F5344CB8AC3E}">
        <p14:creationId xmlns:p14="http://schemas.microsoft.com/office/powerpoint/2010/main" val="1852486853"/>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type="twoTxTwoObj" preserve="1">
  <p:cSld name="Comparis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618F914-7611-4816-B40A-983F846A50A0}"/>
              </a:ext>
            </a:extLst>
          </p:cNvPr>
          <p:cNvSpPr>
            <a:spLocks noGrp="1"/>
          </p:cNvSpPr>
          <p:nvPr>
            <p:ph type="title"/>
          </p:nvPr>
        </p:nvSpPr>
        <p:spPr>
          <a:xfrm>
            <a:off x="839788" y="365125"/>
            <a:ext cx="10515600" cy="1325563"/>
          </a:xfrm>
        </p:spPr>
        <p:txBody>
          <a:bodyPr/>
          <a:lstStyle/>
          <a:p>
            <a:r>
              <a:rPr lang="en-US"/>
              <a:t>Click to edit Master title style</a:t>
            </a:r>
          </a:p>
        </p:txBody>
      </p:sp>
      <p:sp>
        <p:nvSpPr>
          <p:cNvPr id="3" name="Text Placeholder 2">
            <a:extLst>
              <a:ext uri="{FF2B5EF4-FFF2-40B4-BE49-F238E27FC236}">
                <a16:creationId xmlns:a16="http://schemas.microsoft.com/office/drawing/2014/main" id="{9142DD67-D58F-4606-8C09-19E67C643DA9}"/>
              </a:ext>
            </a:extLst>
          </p:cNvPr>
          <p:cNvSpPr>
            <a:spLocks noGrp="1"/>
          </p:cNvSpPr>
          <p:nvPr>
            <p:ph type="body" idx="1"/>
          </p:nvPr>
        </p:nvSpPr>
        <p:spPr>
          <a:xfrm>
            <a:off x="839788" y="1681163"/>
            <a:ext cx="5157787"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4" name="Content Placeholder 3">
            <a:extLst>
              <a:ext uri="{FF2B5EF4-FFF2-40B4-BE49-F238E27FC236}">
                <a16:creationId xmlns:a16="http://schemas.microsoft.com/office/drawing/2014/main" id="{AA6BE129-3249-408B-92A0-AD2B4504A43A}"/>
              </a:ext>
            </a:extLst>
          </p:cNvPr>
          <p:cNvSpPr>
            <a:spLocks noGrp="1"/>
          </p:cNvSpPr>
          <p:nvPr>
            <p:ph sz="half" idx="2"/>
          </p:nvPr>
        </p:nvSpPr>
        <p:spPr>
          <a:xfrm>
            <a:off x="839788" y="2505075"/>
            <a:ext cx="5157787"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5" name="Text Placeholder 4">
            <a:extLst>
              <a:ext uri="{FF2B5EF4-FFF2-40B4-BE49-F238E27FC236}">
                <a16:creationId xmlns:a16="http://schemas.microsoft.com/office/drawing/2014/main" id="{1AAA730B-187C-494E-BE21-3D2D06EFA729}"/>
              </a:ext>
            </a:extLst>
          </p:cNvPr>
          <p:cNvSpPr>
            <a:spLocks noGrp="1"/>
          </p:cNvSpPr>
          <p:nvPr>
            <p:ph type="body" sz="quarter" idx="3"/>
          </p:nvPr>
        </p:nvSpPr>
        <p:spPr>
          <a:xfrm>
            <a:off x="6172200" y="1681163"/>
            <a:ext cx="5183188" cy="823912"/>
          </a:xfrm>
        </p:spPr>
        <p:txBody>
          <a:bodyPr anchor="b"/>
          <a:lstStyle>
            <a:lvl1pPr marL="0" indent="0">
              <a:buNone/>
              <a:defRPr sz="2400" b="1"/>
            </a:lvl1pPr>
            <a:lvl2pPr marL="457200" indent="0">
              <a:buNone/>
              <a:defRPr sz="2000" b="1"/>
            </a:lvl2pPr>
            <a:lvl3pPr marL="914400" indent="0">
              <a:buNone/>
              <a:defRPr sz="1800" b="1"/>
            </a:lvl3pPr>
            <a:lvl4pPr marL="1371600" indent="0">
              <a:buNone/>
              <a:defRPr sz="1600" b="1"/>
            </a:lvl4pPr>
            <a:lvl5pPr marL="1828800" indent="0">
              <a:buNone/>
              <a:defRPr sz="1600" b="1"/>
            </a:lvl5pPr>
            <a:lvl6pPr marL="2286000" indent="0">
              <a:buNone/>
              <a:defRPr sz="1600" b="1"/>
            </a:lvl6pPr>
            <a:lvl7pPr marL="2743200" indent="0">
              <a:buNone/>
              <a:defRPr sz="1600" b="1"/>
            </a:lvl7pPr>
            <a:lvl8pPr marL="3200400" indent="0">
              <a:buNone/>
              <a:defRPr sz="1600" b="1"/>
            </a:lvl8pPr>
            <a:lvl9pPr marL="3657600" indent="0">
              <a:buNone/>
              <a:defRPr sz="1600" b="1"/>
            </a:lvl9pPr>
          </a:lstStyle>
          <a:p>
            <a:pPr lvl="0"/>
            <a:r>
              <a:rPr lang="en-US"/>
              <a:t>Click to edit Master text styles</a:t>
            </a:r>
          </a:p>
        </p:txBody>
      </p:sp>
      <p:sp>
        <p:nvSpPr>
          <p:cNvPr id="6" name="Content Placeholder 5">
            <a:extLst>
              <a:ext uri="{FF2B5EF4-FFF2-40B4-BE49-F238E27FC236}">
                <a16:creationId xmlns:a16="http://schemas.microsoft.com/office/drawing/2014/main" id="{BA27DEC7-5F80-4121-ABEF-03BA534B979D}"/>
              </a:ext>
            </a:extLst>
          </p:cNvPr>
          <p:cNvSpPr>
            <a:spLocks noGrp="1"/>
          </p:cNvSpPr>
          <p:nvPr>
            <p:ph sz="quarter" idx="4"/>
          </p:nvPr>
        </p:nvSpPr>
        <p:spPr>
          <a:xfrm>
            <a:off x="6172200" y="2505075"/>
            <a:ext cx="5183188" cy="3684588"/>
          </a:xfrm>
        </p:spPr>
        <p:txBody>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7" name="Date Placeholder 6">
            <a:extLst>
              <a:ext uri="{FF2B5EF4-FFF2-40B4-BE49-F238E27FC236}">
                <a16:creationId xmlns:a16="http://schemas.microsoft.com/office/drawing/2014/main" id="{C52D2E8B-88DC-4A28-804F-22DE700C9B72}"/>
              </a:ext>
            </a:extLst>
          </p:cNvPr>
          <p:cNvSpPr>
            <a:spLocks noGrp="1"/>
          </p:cNvSpPr>
          <p:nvPr>
            <p:ph type="dt" sz="half" idx="10"/>
          </p:nvPr>
        </p:nvSpPr>
        <p:spPr/>
        <p:txBody>
          <a:bodyPr/>
          <a:lstStyle/>
          <a:p>
            <a:fld id="{6A6E9745-C8EB-4C12-A2A0-664E4C243C6A}" type="datetimeFigureOut">
              <a:rPr lang="en-US" smtClean="0"/>
              <a:t>11/2/2021</a:t>
            </a:fld>
            <a:endParaRPr lang="en-US"/>
          </a:p>
        </p:txBody>
      </p:sp>
      <p:sp>
        <p:nvSpPr>
          <p:cNvPr id="8" name="Footer Placeholder 7">
            <a:extLst>
              <a:ext uri="{FF2B5EF4-FFF2-40B4-BE49-F238E27FC236}">
                <a16:creationId xmlns:a16="http://schemas.microsoft.com/office/drawing/2014/main" id="{964FEE7D-7840-4439-B361-BBEEEF5D7A97}"/>
              </a:ext>
            </a:extLst>
          </p:cNvPr>
          <p:cNvSpPr>
            <a:spLocks noGrp="1"/>
          </p:cNvSpPr>
          <p:nvPr>
            <p:ph type="ftr" sz="quarter" idx="11"/>
          </p:nvPr>
        </p:nvSpPr>
        <p:spPr/>
        <p:txBody>
          <a:bodyPr/>
          <a:lstStyle/>
          <a:p>
            <a:endParaRPr lang="en-US"/>
          </a:p>
        </p:txBody>
      </p:sp>
      <p:sp>
        <p:nvSpPr>
          <p:cNvPr id="9" name="Slide Number Placeholder 8">
            <a:extLst>
              <a:ext uri="{FF2B5EF4-FFF2-40B4-BE49-F238E27FC236}">
                <a16:creationId xmlns:a16="http://schemas.microsoft.com/office/drawing/2014/main" id="{483EAB8A-F394-4835-A7DA-D5AF131A8A7A}"/>
              </a:ext>
            </a:extLst>
          </p:cNvPr>
          <p:cNvSpPr>
            <a:spLocks noGrp="1"/>
          </p:cNvSpPr>
          <p:nvPr>
            <p:ph type="sldNum" sz="quarter" idx="12"/>
          </p:nvPr>
        </p:nvSpPr>
        <p:spPr/>
        <p:txBody>
          <a:bodyPr/>
          <a:lstStyle/>
          <a:p>
            <a:fld id="{884EA1E4-EA79-41C7-9683-5EFEF8660022}" type="slidenum">
              <a:rPr lang="en-US" smtClean="0"/>
              <a:t>‹#›</a:t>
            </a:fld>
            <a:endParaRPr lang="en-US"/>
          </a:p>
        </p:txBody>
      </p:sp>
    </p:spTree>
    <p:extLst>
      <p:ext uri="{BB962C8B-B14F-4D97-AF65-F5344CB8AC3E}">
        <p14:creationId xmlns:p14="http://schemas.microsoft.com/office/powerpoint/2010/main" val="146419979"/>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type="titleOnly" preserve="1">
  <p:cSld name="Title Only">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7A54B710-449C-41B7-B463-4DF6BF854FF8}"/>
              </a:ext>
            </a:extLst>
          </p:cNvPr>
          <p:cNvSpPr>
            <a:spLocks noGrp="1"/>
          </p:cNvSpPr>
          <p:nvPr>
            <p:ph type="title"/>
          </p:nvPr>
        </p:nvSpPr>
        <p:spPr/>
        <p:txBody>
          <a:bodyPr/>
          <a:lstStyle/>
          <a:p>
            <a:r>
              <a:rPr lang="en-US"/>
              <a:t>Click to edit Master title style</a:t>
            </a:r>
          </a:p>
        </p:txBody>
      </p:sp>
      <p:sp>
        <p:nvSpPr>
          <p:cNvPr id="3" name="Date Placeholder 2">
            <a:extLst>
              <a:ext uri="{FF2B5EF4-FFF2-40B4-BE49-F238E27FC236}">
                <a16:creationId xmlns:a16="http://schemas.microsoft.com/office/drawing/2014/main" id="{2E289310-3A80-487E-8136-1C8E48456FBF}"/>
              </a:ext>
            </a:extLst>
          </p:cNvPr>
          <p:cNvSpPr>
            <a:spLocks noGrp="1"/>
          </p:cNvSpPr>
          <p:nvPr>
            <p:ph type="dt" sz="half" idx="10"/>
          </p:nvPr>
        </p:nvSpPr>
        <p:spPr/>
        <p:txBody>
          <a:bodyPr/>
          <a:lstStyle/>
          <a:p>
            <a:fld id="{6A6E9745-C8EB-4C12-A2A0-664E4C243C6A}" type="datetimeFigureOut">
              <a:rPr lang="en-US" smtClean="0"/>
              <a:t>11/2/2021</a:t>
            </a:fld>
            <a:endParaRPr lang="en-US"/>
          </a:p>
        </p:txBody>
      </p:sp>
      <p:sp>
        <p:nvSpPr>
          <p:cNvPr id="4" name="Footer Placeholder 3">
            <a:extLst>
              <a:ext uri="{FF2B5EF4-FFF2-40B4-BE49-F238E27FC236}">
                <a16:creationId xmlns:a16="http://schemas.microsoft.com/office/drawing/2014/main" id="{E246E387-1B34-4B53-AFEF-4AA1D1BF3680}"/>
              </a:ext>
            </a:extLst>
          </p:cNvPr>
          <p:cNvSpPr>
            <a:spLocks noGrp="1"/>
          </p:cNvSpPr>
          <p:nvPr>
            <p:ph type="ftr" sz="quarter" idx="11"/>
          </p:nvPr>
        </p:nvSpPr>
        <p:spPr/>
        <p:txBody>
          <a:bodyPr/>
          <a:lstStyle/>
          <a:p>
            <a:endParaRPr lang="en-US"/>
          </a:p>
        </p:txBody>
      </p:sp>
      <p:sp>
        <p:nvSpPr>
          <p:cNvPr id="5" name="Slide Number Placeholder 4">
            <a:extLst>
              <a:ext uri="{FF2B5EF4-FFF2-40B4-BE49-F238E27FC236}">
                <a16:creationId xmlns:a16="http://schemas.microsoft.com/office/drawing/2014/main" id="{0F2B30F8-677F-4D51-ABE3-E8DD220EF616}"/>
              </a:ext>
            </a:extLst>
          </p:cNvPr>
          <p:cNvSpPr>
            <a:spLocks noGrp="1"/>
          </p:cNvSpPr>
          <p:nvPr>
            <p:ph type="sldNum" sz="quarter" idx="12"/>
          </p:nvPr>
        </p:nvSpPr>
        <p:spPr/>
        <p:txBody>
          <a:bodyPr/>
          <a:lstStyle/>
          <a:p>
            <a:fld id="{884EA1E4-EA79-41C7-9683-5EFEF8660022}" type="slidenum">
              <a:rPr lang="en-US" smtClean="0"/>
              <a:t>‹#›</a:t>
            </a:fld>
            <a:endParaRPr lang="en-US"/>
          </a:p>
        </p:txBody>
      </p:sp>
    </p:spTree>
    <p:extLst>
      <p:ext uri="{BB962C8B-B14F-4D97-AF65-F5344CB8AC3E}">
        <p14:creationId xmlns:p14="http://schemas.microsoft.com/office/powerpoint/2010/main" val="2773383998"/>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type="blank" preserve="1">
  <p:cSld name="Blank">
    <p:spTree>
      <p:nvGrpSpPr>
        <p:cNvPr id="1" name=""/>
        <p:cNvGrpSpPr/>
        <p:nvPr/>
      </p:nvGrpSpPr>
      <p:grpSpPr>
        <a:xfrm>
          <a:off x="0" y="0"/>
          <a:ext cx="0" cy="0"/>
          <a:chOff x="0" y="0"/>
          <a:chExt cx="0" cy="0"/>
        </a:xfrm>
      </p:grpSpPr>
      <p:sp>
        <p:nvSpPr>
          <p:cNvPr id="2" name="Date Placeholder 1">
            <a:extLst>
              <a:ext uri="{FF2B5EF4-FFF2-40B4-BE49-F238E27FC236}">
                <a16:creationId xmlns:a16="http://schemas.microsoft.com/office/drawing/2014/main" id="{58BD0D83-BBB7-4C9A-AD4A-1A46237D8BA6}"/>
              </a:ext>
            </a:extLst>
          </p:cNvPr>
          <p:cNvSpPr>
            <a:spLocks noGrp="1"/>
          </p:cNvSpPr>
          <p:nvPr>
            <p:ph type="dt" sz="half" idx="10"/>
          </p:nvPr>
        </p:nvSpPr>
        <p:spPr/>
        <p:txBody>
          <a:bodyPr/>
          <a:lstStyle/>
          <a:p>
            <a:fld id="{6A6E9745-C8EB-4C12-A2A0-664E4C243C6A}" type="datetimeFigureOut">
              <a:rPr lang="en-US" smtClean="0"/>
              <a:t>11/2/2021</a:t>
            </a:fld>
            <a:endParaRPr lang="en-US"/>
          </a:p>
        </p:txBody>
      </p:sp>
      <p:sp>
        <p:nvSpPr>
          <p:cNvPr id="3" name="Footer Placeholder 2">
            <a:extLst>
              <a:ext uri="{FF2B5EF4-FFF2-40B4-BE49-F238E27FC236}">
                <a16:creationId xmlns:a16="http://schemas.microsoft.com/office/drawing/2014/main" id="{AA15D877-4921-4649-B69F-D8487716BD59}"/>
              </a:ext>
            </a:extLst>
          </p:cNvPr>
          <p:cNvSpPr>
            <a:spLocks noGrp="1"/>
          </p:cNvSpPr>
          <p:nvPr>
            <p:ph type="ftr" sz="quarter" idx="11"/>
          </p:nvPr>
        </p:nvSpPr>
        <p:spPr/>
        <p:txBody>
          <a:bodyPr/>
          <a:lstStyle/>
          <a:p>
            <a:endParaRPr lang="en-US"/>
          </a:p>
        </p:txBody>
      </p:sp>
      <p:sp>
        <p:nvSpPr>
          <p:cNvPr id="4" name="Slide Number Placeholder 3">
            <a:extLst>
              <a:ext uri="{FF2B5EF4-FFF2-40B4-BE49-F238E27FC236}">
                <a16:creationId xmlns:a16="http://schemas.microsoft.com/office/drawing/2014/main" id="{71D61910-8D78-4099-8DD9-4F8B78B338B1}"/>
              </a:ext>
            </a:extLst>
          </p:cNvPr>
          <p:cNvSpPr>
            <a:spLocks noGrp="1"/>
          </p:cNvSpPr>
          <p:nvPr>
            <p:ph type="sldNum" sz="quarter" idx="12"/>
          </p:nvPr>
        </p:nvSpPr>
        <p:spPr/>
        <p:txBody>
          <a:bodyPr/>
          <a:lstStyle/>
          <a:p>
            <a:fld id="{884EA1E4-EA79-41C7-9683-5EFEF8660022}" type="slidenum">
              <a:rPr lang="en-US" smtClean="0"/>
              <a:t>‹#›</a:t>
            </a:fld>
            <a:endParaRPr lang="en-US"/>
          </a:p>
        </p:txBody>
      </p:sp>
    </p:spTree>
    <p:extLst>
      <p:ext uri="{BB962C8B-B14F-4D97-AF65-F5344CB8AC3E}">
        <p14:creationId xmlns:p14="http://schemas.microsoft.com/office/powerpoint/2010/main" val="2417611766"/>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type="objTx" preserve="1">
  <p:cSld name="Content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C874DFF5-175A-48FF-AD0F-E174D461166C}"/>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Content Placeholder 2">
            <a:extLst>
              <a:ext uri="{FF2B5EF4-FFF2-40B4-BE49-F238E27FC236}">
                <a16:creationId xmlns:a16="http://schemas.microsoft.com/office/drawing/2014/main" id="{88799577-E853-4691-B038-4339FB2951A2}"/>
              </a:ext>
            </a:extLst>
          </p:cNvPr>
          <p:cNvSpPr>
            <a:spLocks noGrp="1"/>
          </p:cNvSpPr>
          <p:nvPr>
            <p:ph idx="1"/>
          </p:nvPr>
        </p:nvSpPr>
        <p:spPr>
          <a:xfrm>
            <a:off x="5183188" y="987425"/>
            <a:ext cx="6172200" cy="4873625"/>
          </a:xfrm>
        </p:spPr>
        <p:txBody>
          <a:bodyPr/>
          <a:lstStyle>
            <a:lvl1pPr>
              <a:defRPr sz="3200"/>
            </a:lvl1pPr>
            <a:lvl2pPr>
              <a:defRPr sz="2800"/>
            </a:lvl2pPr>
            <a:lvl3pPr>
              <a:defRPr sz="2400"/>
            </a:lvl3pPr>
            <a:lvl4pPr>
              <a:defRPr sz="2000"/>
            </a:lvl4pPr>
            <a:lvl5pPr>
              <a:defRPr sz="2000"/>
            </a:lvl5pPr>
            <a:lvl6pPr>
              <a:defRPr sz="2000"/>
            </a:lvl6pPr>
            <a:lvl7pPr>
              <a:defRPr sz="2000"/>
            </a:lvl7pPr>
            <a:lvl8pPr>
              <a:defRPr sz="2000"/>
            </a:lvl8pPr>
            <a:lvl9pPr>
              <a:defRPr sz="2000"/>
            </a:lvl9p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Text Placeholder 3">
            <a:extLst>
              <a:ext uri="{FF2B5EF4-FFF2-40B4-BE49-F238E27FC236}">
                <a16:creationId xmlns:a16="http://schemas.microsoft.com/office/drawing/2014/main" id="{9E63672A-C37E-4A8D-8EDE-C16438B54D9B}"/>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2A6750B6-6422-4EF9-87FC-C02DDB9BA596}"/>
              </a:ext>
            </a:extLst>
          </p:cNvPr>
          <p:cNvSpPr>
            <a:spLocks noGrp="1"/>
          </p:cNvSpPr>
          <p:nvPr>
            <p:ph type="dt" sz="half" idx="10"/>
          </p:nvPr>
        </p:nvSpPr>
        <p:spPr/>
        <p:txBody>
          <a:bodyPr/>
          <a:lstStyle/>
          <a:p>
            <a:fld id="{6A6E9745-C8EB-4C12-A2A0-664E4C243C6A}" type="datetimeFigureOut">
              <a:rPr lang="en-US" smtClean="0"/>
              <a:t>11/2/2021</a:t>
            </a:fld>
            <a:endParaRPr lang="en-US"/>
          </a:p>
        </p:txBody>
      </p:sp>
      <p:sp>
        <p:nvSpPr>
          <p:cNvPr id="6" name="Footer Placeholder 5">
            <a:extLst>
              <a:ext uri="{FF2B5EF4-FFF2-40B4-BE49-F238E27FC236}">
                <a16:creationId xmlns:a16="http://schemas.microsoft.com/office/drawing/2014/main" id="{E23A3D1B-C181-4A30-AC78-165CB8E0B532}"/>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A7A2785F-7E84-43E8-9984-C928004C2854}"/>
              </a:ext>
            </a:extLst>
          </p:cNvPr>
          <p:cNvSpPr>
            <a:spLocks noGrp="1"/>
          </p:cNvSpPr>
          <p:nvPr>
            <p:ph type="sldNum" sz="quarter" idx="12"/>
          </p:nvPr>
        </p:nvSpPr>
        <p:spPr/>
        <p:txBody>
          <a:bodyPr/>
          <a:lstStyle/>
          <a:p>
            <a:fld id="{884EA1E4-EA79-41C7-9683-5EFEF8660022}" type="slidenum">
              <a:rPr lang="en-US" smtClean="0"/>
              <a:t>‹#›</a:t>
            </a:fld>
            <a:endParaRPr lang="en-US"/>
          </a:p>
        </p:txBody>
      </p:sp>
    </p:spTree>
    <p:extLst>
      <p:ext uri="{BB962C8B-B14F-4D97-AF65-F5344CB8AC3E}">
        <p14:creationId xmlns:p14="http://schemas.microsoft.com/office/powerpoint/2010/main" val="3468320373"/>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type="picTx" preserve="1">
  <p:cSld name="Picture with Caption">
    <p:spTree>
      <p:nvGrpSpPr>
        <p:cNvPr id="1" name=""/>
        <p:cNvGrpSpPr/>
        <p:nvPr/>
      </p:nvGrpSpPr>
      <p:grpSpPr>
        <a:xfrm>
          <a:off x="0" y="0"/>
          <a:ext cx="0" cy="0"/>
          <a:chOff x="0" y="0"/>
          <a:chExt cx="0" cy="0"/>
        </a:xfrm>
      </p:grpSpPr>
      <p:sp>
        <p:nvSpPr>
          <p:cNvPr id="2" name="Title 1">
            <a:extLst>
              <a:ext uri="{FF2B5EF4-FFF2-40B4-BE49-F238E27FC236}">
                <a16:creationId xmlns:a16="http://schemas.microsoft.com/office/drawing/2014/main" id="{B1ACEDC9-8275-4FA7-ACC3-153DCB3BFBFF}"/>
              </a:ext>
            </a:extLst>
          </p:cNvPr>
          <p:cNvSpPr>
            <a:spLocks noGrp="1"/>
          </p:cNvSpPr>
          <p:nvPr>
            <p:ph type="title"/>
          </p:nvPr>
        </p:nvSpPr>
        <p:spPr>
          <a:xfrm>
            <a:off x="839788" y="457200"/>
            <a:ext cx="3932237" cy="1600200"/>
          </a:xfrm>
        </p:spPr>
        <p:txBody>
          <a:bodyPr anchor="b"/>
          <a:lstStyle>
            <a:lvl1pPr>
              <a:defRPr sz="3200"/>
            </a:lvl1pPr>
          </a:lstStyle>
          <a:p>
            <a:r>
              <a:rPr lang="en-US"/>
              <a:t>Click to edit Master title style</a:t>
            </a:r>
          </a:p>
        </p:txBody>
      </p:sp>
      <p:sp>
        <p:nvSpPr>
          <p:cNvPr id="3" name="Picture Placeholder 2">
            <a:extLst>
              <a:ext uri="{FF2B5EF4-FFF2-40B4-BE49-F238E27FC236}">
                <a16:creationId xmlns:a16="http://schemas.microsoft.com/office/drawing/2014/main" id="{679E0471-8F22-4959-9869-DBF8134A4BB8}"/>
              </a:ext>
            </a:extLst>
          </p:cNvPr>
          <p:cNvSpPr>
            <a:spLocks noGrp="1"/>
          </p:cNvSpPr>
          <p:nvPr>
            <p:ph type="pic" idx="1"/>
          </p:nvPr>
        </p:nvSpPr>
        <p:spPr>
          <a:xfrm>
            <a:off x="5183188" y="987425"/>
            <a:ext cx="6172200" cy="4873625"/>
          </a:xfrm>
        </p:spPr>
        <p:txBody>
          <a:bodyPr/>
          <a:lstStyle>
            <a:lvl1pPr marL="0" indent="0">
              <a:buNone/>
              <a:defRPr sz="3200"/>
            </a:lvl1pPr>
            <a:lvl2pPr marL="457200" indent="0">
              <a:buNone/>
              <a:defRPr sz="2800"/>
            </a:lvl2pPr>
            <a:lvl3pPr marL="914400" indent="0">
              <a:buNone/>
              <a:defRPr sz="2400"/>
            </a:lvl3pPr>
            <a:lvl4pPr marL="1371600" indent="0">
              <a:buNone/>
              <a:defRPr sz="2000"/>
            </a:lvl4pPr>
            <a:lvl5pPr marL="1828800" indent="0">
              <a:buNone/>
              <a:defRPr sz="2000"/>
            </a:lvl5pPr>
            <a:lvl6pPr marL="2286000" indent="0">
              <a:buNone/>
              <a:defRPr sz="2000"/>
            </a:lvl6pPr>
            <a:lvl7pPr marL="2743200" indent="0">
              <a:buNone/>
              <a:defRPr sz="2000"/>
            </a:lvl7pPr>
            <a:lvl8pPr marL="3200400" indent="0">
              <a:buNone/>
              <a:defRPr sz="2000"/>
            </a:lvl8pPr>
            <a:lvl9pPr marL="3657600" indent="0">
              <a:buNone/>
              <a:defRPr sz="2000"/>
            </a:lvl9pPr>
          </a:lstStyle>
          <a:p>
            <a:endParaRPr lang="en-US"/>
          </a:p>
        </p:txBody>
      </p:sp>
      <p:sp>
        <p:nvSpPr>
          <p:cNvPr id="4" name="Text Placeholder 3">
            <a:extLst>
              <a:ext uri="{FF2B5EF4-FFF2-40B4-BE49-F238E27FC236}">
                <a16:creationId xmlns:a16="http://schemas.microsoft.com/office/drawing/2014/main" id="{A19B9601-F820-4CFF-AA1C-CEE9AAA07E73}"/>
              </a:ext>
            </a:extLst>
          </p:cNvPr>
          <p:cNvSpPr>
            <a:spLocks noGrp="1"/>
          </p:cNvSpPr>
          <p:nvPr>
            <p:ph type="body" sz="half" idx="2"/>
          </p:nvPr>
        </p:nvSpPr>
        <p:spPr>
          <a:xfrm>
            <a:off x="839788" y="2057400"/>
            <a:ext cx="3932237" cy="3811588"/>
          </a:xfrm>
        </p:spPr>
        <p:txBody>
          <a:bodyPr/>
          <a:lstStyle>
            <a:lvl1pPr marL="0" indent="0">
              <a:buNone/>
              <a:defRPr sz="1600"/>
            </a:lvl1pPr>
            <a:lvl2pPr marL="457200" indent="0">
              <a:buNone/>
              <a:defRPr sz="1400"/>
            </a:lvl2pPr>
            <a:lvl3pPr marL="914400" indent="0">
              <a:buNone/>
              <a:defRPr sz="1200"/>
            </a:lvl3pPr>
            <a:lvl4pPr marL="1371600" indent="0">
              <a:buNone/>
              <a:defRPr sz="1000"/>
            </a:lvl4pPr>
            <a:lvl5pPr marL="1828800" indent="0">
              <a:buNone/>
              <a:defRPr sz="1000"/>
            </a:lvl5pPr>
            <a:lvl6pPr marL="2286000" indent="0">
              <a:buNone/>
              <a:defRPr sz="1000"/>
            </a:lvl6pPr>
            <a:lvl7pPr marL="2743200" indent="0">
              <a:buNone/>
              <a:defRPr sz="1000"/>
            </a:lvl7pPr>
            <a:lvl8pPr marL="3200400" indent="0">
              <a:buNone/>
              <a:defRPr sz="1000"/>
            </a:lvl8pPr>
            <a:lvl9pPr marL="3657600" indent="0">
              <a:buNone/>
              <a:defRPr sz="1000"/>
            </a:lvl9pPr>
          </a:lstStyle>
          <a:p>
            <a:pPr lvl="0"/>
            <a:r>
              <a:rPr lang="en-US"/>
              <a:t>Click to edit Master text styles</a:t>
            </a:r>
          </a:p>
        </p:txBody>
      </p:sp>
      <p:sp>
        <p:nvSpPr>
          <p:cNvPr id="5" name="Date Placeholder 4">
            <a:extLst>
              <a:ext uri="{FF2B5EF4-FFF2-40B4-BE49-F238E27FC236}">
                <a16:creationId xmlns:a16="http://schemas.microsoft.com/office/drawing/2014/main" id="{E4270691-1208-4223-BCE9-B6AED78616C9}"/>
              </a:ext>
            </a:extLst>
          </p:cNvPr>
          <p:cNvSpPr>
            <a:spLocks noGrp="1"/>
          </p:cNvSpPr>
          <p:nvPr>
            <p:ph type="dt" sz="half" idx="10"/>
          </p:nvPr>
        </p:nvSpPr>
        <p:spPr/>
        <p:txBody>
          <a:bodyPr/>
          <a:lstStyle/>
          <a:p>
            <a:fld id="{6A6E9745-C8EB-4C12-A2A0-664E4C243C6A}" type="datetimeFigureOut">
              <a:rPr lang="en-US" smtClean="0"/>
              <a:t>11/2/2021</a:t>
            </a:fld>
            <a:endParaRPr lang="en-US"/>
          </a:p>
        </p:txBody>
      </p:sp>
      <p:sp>
        <p:nvSpPr>
          <p:cNvPr id="6" name="Footer Placeholder 5">
            <a:extLst>
              <a:ext uri="{FF2B5EF4-FFF2-40B4-BE49-F238E27FC236}">
                <a16:creationId xmlns:a16="http://schemas.microsoft.com/office/drawing/2014/main" id="{0EF41307-4ACE-4866-9A6C-8FA2E6EC46F3}"/>
              </a:ext>
            </a:extLst>
          </p:cNvPr>
          <p:cNvSpPr>
            <a:spLocks noGrp="1"/>
          </p:cNvSpPr>
          <p:nvPr>
            <p:ph type="ftr" sz="quarter" idx="11"/>
          </p:nvPr>
        </p:nvSpPr>
        <p:spPr/>
        <p:txBody>
          <a:bodyPr/>
          <a:lstStyle/>
          <a:p>
            <a:endParaRPr lang="en-US"/>
          </a:p>
        </p:txBody>
      </p:sp>
      <p:sp>
        <p:nvSpPr>
          <p:cNvPr id="7" name="Slide Number Placeholder 6">
            <a:extLst>
              <a:ext uri="{FF2B5EF4-FFF2-40B4-BE49-F238E27FC236}">
                <a16:creationId xmlns:a16="http://schemas.microsoft.com/office/drawing/2014/main" id="{9C24AF32-246E-4E60-BE52-7BB63BECB4BC}"/>
              </a:ext>
            </a:extLst>
          </p:cNvPr>
          <p:cNvSpPr>
            <a:spLocks noGrp="1"/>
          </p:cNvSpPr>
          <p:nvPr>
            <p:ph type="sldNum" sz="quarter" idx="12"/>
          </p:nvPr>
        </p:nvSpPr>
        <p:spPr/>
        <p:txBody>
          <a:bodyPr/>
          <a:lstStyle/>
          <a:p>
            <a:fld id="{884EA1E4-EA79-41C7-9683-5EFEF8660022}" type="slidenum">
              <a:rPr lang="en-US" smtClean="0"/>
              <a:t>‹#›</a:t>
            </a:fld>
            <a:endParaRPr lang="en-US"/>
          </a:p>
        </p:txBody>
      </p:sp>
    </p:spTree>
    <p:extLst>
      <p:ext uri="{BB962C8B-B14F-4D97-AF65-F5344CB8AC3E}">
        <p14:creationId xmlns:p14="http://schemas.microsoft.com/office/powerpoint/2010/main" val="3204733158"/>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theme" Target="../theme/theme1.xml"/><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Title Placeholder 1">
            <a:extLst>
              <a:ext uri="{FF2B5EF4-FFF2-40B4-BE49-F238E27FC236}">
                <a16:creationId xmlns:a16="http://schemas.microsoft.com/office/drawing/2014/main" id="{292ED3DD-252F-4696-8606-A064EB818E08}"/>
              </a:ext>
            </a:extLst>
          </p:cNvPr>
          <p:cNvSpPr>
            <a:spLocks noGrp="1"/>
          </p:cNvSpPr>
          <p:nvPr>
            <p:ph type="title"/>
          </p:nvPr>
        </p:nvSpPr>
        <p:spPr>
          <a:xfrm>
            <a:off x="838200" y="365125"/>
            <a:ext cx="10515600" cy="1325563"/>
          </a:xfrm>
          <a:prstGeom prst="rect">
            <a:avLst/>
          </a:prstGeom>
        </p:spPr>
        <p:txBody>
          <a:bodyPr vert="horz" lIns="91440" tIns="45720" rIns="91440" bIns="45720" rtlCol="0" anchor="ctr">
            <a:normAutofit/>
          </a:bodyPr>
          <a:lstStyle/>
          <a:p>
            <a:r>
              <a:rPr lang="en-US"/>
              <a:t>Click to edit Master title style</a:t>
            </a:r>
          </a:p>
        </p:txBody>
      </p:sp>
      <p:sp>
        <p:nvSpPr>
          <p:cNvPr id="3" name="Text Placeholder 2">
            <a:extLst>
              <a:ext uri="{FF2B5EF4-FFF2-40B4-BE49-F238E27FC236}">
                <a16:creationId xmlns:a16="http://schemas.microsoft.com/office/drawing/2014/main" id="{F1C9487C-57B2-485C-9A2C-E335948AD3B8}"/>
              </a:ext>
            </a:extLst>
          </p:cNvPr>
          <p:cNvSpPr>
            <a:spLocks noGrp="1"/>
          </p:cNvSpPr>
          <p:nvPr>
            <p:ph type="body" idx="1"/>
          </p:nvPr>
        </p:nvSpPr>
        <p:spPr>
          <a:xfrm>
            <a:off x="838200" y="1825625"/>
            <a:ext cx="10515600" cy="4351338"/>
          </a:xfrm>
          <a:prstGeom prst="rect">
            <a:avLst/>
          </a:prstGeom>
        </p:spPr>
        <p:txBody>
          <a:bodyPr vert="horz" lIns="91440" tIns="45720" rIns="91440" bIns="45720" rtlCol="0">
            <a:normAutofit/>
          </a:bodyPr>
          <a:lstStyle/>
          <a:p>
            <a:pPr lvl="0"/>
            <a:r>
              <a:rPr lang="en-US"/>
              <a:t>Click to edit Master text styles</a:t>
            </a:r>
          </a:p>
          <a:p>
            <a:pPr lvl="1"/>
            <a:r>
              <a:rPr lang="en-US"/>
              <a:t>Second level</a:t>
            </a:r>
          </a:p>
          <a:p>
            <a:pPr lvl="2"/>
            <a:r>
              <a:rPr lang="en-US"/>
              <a:t>Third level</a:t>
            </a:r>
          </a:p>
          <a:p>
            <a:pPr lvl="3"/>
            <a:r>
              <a:rPr lang="en-US"/>
              <a:t>Fourth level</a:t>
            </a:r>
          </a:p>
          <a:p>
            <a:pPr lvl="4"/>
            <a:r>
              <a:rPr lang="en-US"/>
              <a:t>Fifth level</a:t>
            </a:r>
          </a:p>
        </p:txBody>
      </p:sp>
      <p:sp>
        <p:nvSpPr>
          <p:cNvPr id="4" name="Date Placeholder 3">
            <a:extLst>
              <a:ext uri="{FF2B5EF4-FFF2-40B4-BE49-F238E27FC236}">
                <a16:creationId xmlns:a16="http://schemas.microsoft.com/office/drawing/2014/main" id="{98C7BF5A-0384-42AF-ABE7-9118CD09138F}"/>
              </a:ext>
            </a:extLst>
          </p:cNvPr>
          <p:cNvSpPr>
            <a:spLocks noGrp="1"/>
          </p:cNvSpPr>
          <p:nvPr>
            <p:ph type="dt" sz="half" idx="2"/>
          </p:nvPr>
        </p:nvSpPr>
        <p:spPr>
          <a:xfrm>
            <a:off x="838200" y="6356350"/>
            <a:ext cx="2743200" cy="365125"/>
          </a:xfrm>
          <a:prstGeom prst="rect">
            <a:avLst/>
          </a:prstGeom>
        </p:spPr>
        <p:txBody>
          <a:bodyPr vert="horz" lIns="91440" tIns="45720" rIns="91440" bIns="45720" rtlCol="0" anchor="ctr"/>
          <a:lstStyle>
            <a:lvl1pPr algn="l">
              <a:defRPr sz="1200">
                <a:solidFill>
                  <a:schemeClr val="tx1">
                    <a:tint val="75000"/>
                  </a:schemeClr>
                </a:solidFill>
              </a:defRPr>
            </a:lvl1pPr>
          </a:lstStyle>
          <a:p>
            <a:fld id="{6A6E9745-C8EB-4C12-A2A0-664E4C243C6A}" type="datetimeFigureOut">
              <a:rPr lang="en-US" smtClean="0"/>
              <a:t>11/2/2021</a:t>
            </a:fld>
            <a:endParaRPr lang="en-US"/>
          </a:p>
        </p:txBody>
      </p:sp>
      <p:sp>
        <p:nvSpPr>
          <p:cNvPr id="5" name="Footer Placeholder 4">
            <a:extLst>
              <a:ext uri="{FF2B5EF4-FFF2-40B4-BE49-F238E27FC236}">
                <a16:creationId xmlns:a16="http://schemas.microsoft.com/office/drawing/2014/main" id="{8205D544-B604-4791-BA5D-566ADD94A74E}"/>
              </a:ext>
            </a:extLst>
          </p:cNvPr>
          <p:cNvSpPr>
            <a:spLocks noGrp="1"/>
          </p:cNvSpPr>
          <p:nvPr>
            <p:ph type="ftr" sz="quarter" idx="3"/>
          </p:nvPr>
        </p:nvSpPr>
        <p:spPr>
          <a:xfrm>
            <a:off x="4038600" y="6356350"/>
            <a:ext cx="4114800" cy="365125"/>
          </a:xfrm>
          <a:prstGeom prst="rect">
            <a:avLst/>
          </a:prstGeom>
        </p:spPr>
        <p:txBody>
          <a:bodyPr vert="horz" lIns="91440" tIns="45720" rIns="91440" bIns="45720" rtlCol="0" anchor="ctr"/>
          <a:lstStyle>
            <a:lvl1pPr algn="ctr">
              <a:defRPr sz="1200">
                <a:solidFill>
                  <a:schemeClr val="tx1">
                    <a:tint val="75000"/>
                  </a:schemeClr>
                </a:solidFill>
              </a:defRPr>
            </a:lvl1pPr>
          </a:lstStyle>
          <a:p>
            <a:endParaRPr lang="en-US"/>
          </a:p>
        </p:txBody>
      </p:sp>
      <p:sp>
        <p:nvSpPr>
          <p:cNvPr id="6" name="Slide Number Placeholder 5">
            <a:extLst>
              <a:ext uri="{FF2B5EF4-FFF2-40B4-BE49-F238E27FC236}">
                <a16:creationId xmlns:a16="http://schemas.microsoft.com/office/drawing/2014/main" id="{23DAF560-F9C8-4BA4-9265-AF0F6A10C3B4}"/>
              </a:ext>
            </a:extLst>
          </p:cNvPr>
          <p:cNvSpPr>
            <a:spLocks noGrp="1"/>
          </p:cNvSpPr>
          <p:nvPr>
            <p:ph type="sldNum" sz="quarter" idx="4"/>
          </p:nvPr>
        </p:nvSpPr>
        <p:spPr>
          <a:xfrm>
            <a:off x="8610600" y="6356350"/>
            <a:ext cx="2743200" cy="365125"/>
          </a:xfrm>
          <a:prstGeom prst="rect">
            <a:avLst/>
          </a:prstGeom>
        </p:spPr>
        <p:txBody>
          <a:bodyPr vert="horz" lIns="91440" tIns="45720" rIns="91440" bIns="45720" rtlCol="0" anchor="ctr"/>
          <a:lstStyle>
            <a:lvl1pPr algn="r">
              <a:defRPr sz="1200">
                <a:solidFill>
                  <a:schemeClr val="tx1">
                    <a:tint val="75000"/>
                  </a:schemeClr>
                </a:solidFill>
              </a:defRPr>
            </a:lvl1pPr>
          </a:lstStyle>
          <a:p>
            <a:fld id="{884EA1E4-EA79-41C7-9683-5EFEF8660022}" type="slidenum">
              <a:rPr lang="en-US" smtClean="0"/>
              <a:t>‹#›</a:t>
            </a:fld>
            <a:endParaRPr lang="en-US"/>
          </a:p>
        </p:txBody>
      </p:sp>
    </p:spTree>
    <p:extLst>
      <p:ext uri="{BB962C8B-B14F-4D97-AF65-F5344CB8AC3E}">
        <p14:creationId xmlns:p14="http://schemas.microsoft.com/office/powerpoint/2010/main" val="4202700907"/>
      </p:ext>
    </p:extLst>
  </p:cSld>
  <p:clrMap bg1="lt1" tx1="dk1" bg2="lt2" tx2="dk2" accent1="accent1" accent2="accent2" accent3="accent3" accent4="accent4" accent5="accent5" accent6="accent6" hlink="hlink" folHlink="folHlink"/>
  <p:sldLayoutIdLst>
    <p:sldLayoutId id="2147483661" r:id="rId1"/>
    <p:sldLayoutId id="2147483662" r:id="rId2"/>
    <p:sldLayoutId id="2147483663" r:id="rId3"/>
    <p:sldLayoutId id="2147483664" r:id="rId4"/>
    <p:sldLayoutId id="2147483665" r:id="rId5"/>
    <p:sldLayoutId id="2147483666" r:id="rId6"/>
    <p:sldLayoutId id="2147483667" r:id="rId7"/>
    <p:sldLayoutId id="2147483668" r:id="rId8"/>
    <p:sldLayoutId id="2147483669" r:id="rId9"/>
    <p:sldLayoutId id="2147483670" r:id="rId10"/>
    <p:sldLayoutId id="2147483671" r:id="rId11"/>
  </p:sldLayoutIdLst>
  <p:txStyles>
    <p:titleStyle>
      <a:lvl1pPr algn="l" defTabSz="914400" rtl="0" eaLnBrk="1" latinLnBrk="0" hangingPunct="1">
        <a:lnSpc>
          <a:spcPct val="90000"/>
        </a:lnSpc>
        <a:spcBef>
          <a:spcPct val="0"/>
        </a:spcBef>
        <a:buNone/>
        <a:defRPr sz="4400" kern="1200">
          <a:solidFill>
            <a:schemeClr val="tx1"/>
          </a:solidFill>
          <a:latin typeface="+mj-lt"/>
          <a:ea typeface="+mj-ea"/>
          <a:cs typeface="+mj-cs"/>
        </a:defRPr>
      </a:lvl1pPr>
    </p:titleStyle>
    <p:bodyStyle>
      <a:lvl1pPr marL="228600" indent="-228600" algn="l" defTabSz="914400" rtl="0" eaLnBrk="1" latinLnBrk="0" hangingPunct="1">
        <a:lnSpc>
          <a:spcPct val="90000"/>
        </a:lnSpc>
        <a:spcBef>
          <a:spcPts val="1000"/>
        </a:spcBef>
        <a:buFont typeface="Arial" panose="020B0604020202020204" pitchFamily="34" charset="0"/>
        <a:buChar char="•"/>
        <a:defRPr sz="2800" kern="1200">
          <a:solidFill>
            <a:schemeClr val="tx1"/>
          </a:solidFill>
          <a:latin typeface="+mn-lt"/>
          <a:ea typeface="+mn-ea"/>
          <a:cs typeface="+mn-cs"/>
        </a:defRPr>
      </a:lvl1pPr>
      <a:lvl2pPr marL="685800" indent="-228600" algn="l" defTabSz="914400" rtl="0" eaLnBrk="1" latinLnBrk="0" hangingPunct="1">
        <a:lnSpc>
          <a:spcPct val="90000"/>
        </a:lnSpc>
        <a:spcBef>
          <a:spcPts val="500"/>
        </a:spcBef>
        <a:buFont typeface="Arial" panose="020B0604020202020204" pitchFamily="34" charset="0"/>
        <a:buChar char="•"/>
        <a:defRPr sz="2400" kern="1200">
          <a:solidFill>
            <a:schemeClr val="tx1"/>
          </a:solidFill>
          <a:latin typeface="+mn-lt"/>
          <a:ea typeface="+mn-ea"/>
          <a:cs typeface="+mn-cs"/>
        </a:defRPr>
      </a:lvl2pPr>
      <a:lvl3pPr marL="1143000" indent="-228600" algn="l" defTabSz="914400" rtl="0" eaLnBrk="1" latinLnBrk="0" hangingPunct="1">
        <a:lnSpc>
          <a:spcPct val="90000"/>
        </a:lnSpc>
        <a:spcBef>
          <a:spcPts val="500"/>
        </a:spcBef>
        <a:buFont typeface="Arial" panose="020B0604020202020204" pitchFamily="34" charset="0"/>
        <a:buChar char="•"/>
        <a:defRPr sz="2000" kern="1200">
          <a:solidFill>
            <a:schemeClr val="tx1"/>
          </a:solidFill>
          <a:latin typeface="+mn-lt"/>
          <a:ea typeface="+mn-ea"/>
          <a:cs typeface="+mn-cs"/>
        </a:defRPr>
      </a:lvl3pPr>
      <a:lvl4pPr marL="1600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4pPr>
      <a:lvl5pPr marL="20574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5pPr>
      <a:lvl6pPr marL="25146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6pPr>
      <a:lvl7pPr marL="29718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7pPr>
      <a:lvl8pPr marL="34290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8pPr>
      <a:lvl9pPr marL="3886200" indent="-228600" algn="l" defTabSz="914400" rtl="0" eaLnBrk="1" latinLnBrk="0" hangingPunct="1">
        <a:lnSpc>
          <a:spcPct val="90000"/>
        </a:lnSpc>
        <a:spcBef>
          <a:spcPts val="500"/>
        </a:spcBef>
        <a:buFont typeface="Arial" panose="020B0604020202020204" pitchFamily="34" charset="0"/>
        <a:buChar char="•"/>
        <a:defRPr sz="1800" kern="1200">
          <a:solidFill>
            <a:schemeClr val="tx1"/>
          </a:solidFill>
          <a:latin typeface="+mn-lt"/>
          <a:ea typeface="+mn-ea"/>
          <a:cs typeface="+mn-cs"/>
        </a:defRPr>
      </a:lvl9pPr>
    </p:bodyStyle>
    <p:otherStyle>
      <a:defPPr>
        <a:defRPr lang="en-US"/>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1.gif"/><Relationship Id="rId2" Type="http://schemas.openxmlformats.org/officeDocument/2006/relationships/hyperlink" Target="mailto:Michael@DrakeLawAZ.com" TargetMode="External"/><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0.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1.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2.xml.rels><?xml version="1.0" encoding="UTF-8" standalone="yes"?>
<Relationships xmlns="http://schemas.openxmlformats.org/package/2006/relationships"><Relationship Id="rId3" Type="http://schemas.microsoft.com/office/2007/relationships/hdphoto" Target="../media/hdphoto1.wdp"/><Relationship Id="rId2" Type="http://schemas.openxmlformats.org/officeDocument/2006/relationships/image" Target="../media/image7.png"/><Relationship Id="rId1" Type="http://schemas.openxmlformats.org/officeDocument/2006/relationships/slideLayout" Target="../slideLayouts/slideLayout7.xml"/><Relationship Id="rId4" Type="http://schemas.openxmlformats.org/officeDocument/2006/relationships/image" Target="../media/image2.png"/></Relationships>
</file>

<file path=ppt/slides/_rels/slide13.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6.jpeg"/><Relationship Id="rId1" Type="http://schemas.openxmlformats.org/officeDocument/2006/relationships/slideLayout" Target="../slideLayouts/slideLayout7.xml"/></Relationships>
</file>

<file path=ppt/slides/_rels/slide14.xml.rels><?xml version="1.0" encoding="UTF-8" standalone="yes"?>
<Relationships xmlns="http://schemas.openxmlformats.org/package/2006/relationships"><Relationship Id="rId3" Type="http://schemas.openxmlformats.org/officeDocument/2006/relationships/image" Target="../media/image2.png"/><Relationship Id="rId2" Type="http://schemas.openxmlformats.org/officeDocument/2006/relationships/image" Target="../media/image8.png"/><Relationship Id="rId1" Type="http://schemas.openxmlformats.org/officeDocument/2006/relationships/slideLayout" Target="../slideLayouts/slideLayout7.xml"/><Relationship Id="rId5" Type="http://schemas.openxmlformats.org/officeDocument/2006/relationships/hyperlink" Target="http://www.sourcewatch.org/index.php/Environmental_impacts_of_coal" TargetMode="External"/><Relationship Id="rId4" Type="http://schemas.openxmlformats.org/officeDocument/2006/relationships/image" Target="../media/image9.jpg"/></Relationships>
</file>

<file path=ppt/slides/_rels/slide2.xml.rels><?xml version="1.0" encoding="UTF-8" standalone="yes"?>
<Relationships xmlns="http://schemas.openxmlformats.org/package/2006/relationships"><Relationship Id="rId3" Type="http://schemas.openxmlformats.org/officeDocument/2006/relationships/image" Target="../media/image3.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3.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4.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hyperlink" Target="http://www.rotatyd5500.org/" TargetMode="External"/><Relationship Id="rId1" Type="http://schemas.openxmlformats.org/officeDocument/2006/relationships/slideLayout" Target="../slideLayouts/slideLayout7.xml"/></Relationships>
</file>

<file path=ppt/slides/_rels/slide5.xml.rels><?xml version="1.0" encoding="UTF-8" standalone="yes"?>
<Relationships xmlns="http://schemas.openxmlformats.org/package/2006/relationships"><Relationship Id="rId3" Type="http://schemas.openxmlformats.org/officeDocument/2006/relationships/diagramLayout" Target="../diagrams/layout1.xml"/><Relationship Id="rId7" Type="http://schemas.openxmlformats.org/officeDocument/2006/relationships/image" Target="../media/image2.png"/><Relationship Id="rId2" Type="http://schemas.openxmlformats.org/officeDocument/2006/relationships/diagramData" Target="../diagrams/data1.xml"/><Relationship Id="rId1" Type="http://schemas.openxmlformats.org/officeDocument/2006/relationships/slideLayout" Target="../slideLayouts/slideLayout7.xml"/><Relationship Id="rId6" Type="http://schemas.microsoft.com/office/2007/relationships/diagramDrawing" Target="../diagrams/drawing1.xml"/><Relationship Id="rId5" Type="http://schemas.openxmlformats.org/officeDocument/2006/relationships/diagramColors" Target="../diagrams/colors1.xml"/><Relationship Id="rId4" Type="http://schemas.openxmlformats.org/officeDocument/2006/relationships/diagramQuickStyle" Target="../diagrams/quickStyle1.xml"/></Relationships>
</file>

<file path=ppt/slides/_rels/slide6.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7.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8.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Layout" Target="../slideLayouts/slideLayout7.xml"/></Relationships>
</file>

<file path=ppt/slides/_rels/slide9.xml.rels><?xml version="1.0" encoding="UTF-8" standalone="yes"?>
<Relationships xmlns="http://schemas.openxmlformats.org/package/2006/relationships"><Relationship Id="rId3" Type="http://schemas.openxmlformats.org/officeDocument/2006/relationships/hyperlink" Target="mailto:rotary@ajg.com" TargetMode="External"/><Relationship Id="rId2" Type="http://schemas.openxmlformats.org/officeDocument/2006/relationships/image" Target="../media/image6.jpeg"/><Relationship Id="rId1" Type="http://schemas.openxmlformats.org/officeDocument/2006/relationships/slideLayout" Target="../slideLayouts/slideLayout7.xml"/><Relationship Id="rId5" Type="http://schemas.openxmlformats.org/officeDocument/2006/relationships/image" Target="../media/image2.png"/><Relationship Id="rId4" Type="http://schemas.openxmlformats.org/officeDocument/2006/relationships/hyperlink" Target="mailto:Insurance@rotary.org" TargetMode="External"/></Relationships>
</file>

<file path=ppt/slides/slide1.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1509F573-7CF5-41E6-87F9-35673F106C1E}"/>
              </a:ext>
            </a:extLst>
          </p:cNvPr>
          <p:cNvSpPr txBox="1"/>
          <p:nvPr/>
        </p:nvSpPr>
        <p:spPr>
          <a:xfrm>
            <a:off x="80010" y="0"/>
            <a:ext cx="11910429" cy="7586692"/>
          </a:xfrm>
          <a:prstGeom prst="rect">
            <a:avLst/>
          </a:prstGeom>
          <a:noFill/>
          <a:ln>
            <a:noFill/>
          </a:ln>
        </p:spPr>
        <p:txBody>
          <a:bodyPr wrap="square" rtlCol="0">
            <a:spAutoFit/>
          </a:bodyPr>
          <a:lstStyle/>
          <a:p>
            <a:pPr algn="ctr"/>
            <a:endParaRPr lang="en-US" sz="2800" dirty="0"/>
          </a:p>
          <a:p>
            <a:pPr algn="ctr"/>
            <a:r>
              <a:rPr lang="en-US" sz="2800" dirty="0"/>
              <a:t>ROTARY DISTRICT 5500</a:t>
            </a:r>
          </a:p>
          <a:p>
            <a:pPr algn="ctr"/>
            <a:r>
              <a:rPr lang="en-US" sz="2800" dirty="0"/>
              <a:t> District Conference</a:t>
            </a:r>
          </a:p>
          <a:p>
            <a:pPr algn="ctr"/>
            <a:r>
              <a:rPr lang="en-US" sz="2800" dirty="0"/>
              <a:t>Friday, October 29, 2021 at 1:45 pm</a:t>
            </a:r>
          </a:p>
          <a:p>
            <a:pPr algn="ctr"/>
            <a:endParaRPr lang="en-US" sz="2800" dirty="0"/>
          </a:p>
          <a:p>
            <a:pPr algn="ctr"/>
            <a:endParaRPr lang="en-US" sz="2800" dirty="0"/>
          </a:p>
          <a:p>
            <a:pPr algn="ctr"/>
            <a:r>
              <a:rPr lang="en-US" sz="3600" dirty="0"/>
              <a:t>“</a:t>
            </a:r>
            <a:r>
              <a:rPr lang="en-US" sz="4000" dirty="0"/>
              <a:t>Overview of Rotary Club Governance,</a:t>
            </a:r>
          </a:p>
          <a:p>
            <a:pPr algn="ctr"/>
            <a:r>
              <a:rPr lang="en-US" sz="4000" dirty="0"/>
              <a:t> Tax, Insurance, and Legal Issues”</a:t>
            </a:r>
          </a:p>
          <a:p>
            <a:pPr algn="ctr"/>
            <a:endParaRPr lang="en-US" sz="4000" dirty="0"/>
          </a:p>
          <a:p>
            <a:pPr algn="ctr"/>
            <a:endParaRPr lang="en-US" sz="2400" dirty="0"/>
          </a:p>
          <a:p>
            <a:pPr algn="ctr"/>
            <a:r>
              <a:rPr lang="en-US" sz="2400" dirty="0"/>
              <a:t>PDG Michael Drake</a:t>
            </a:r>
          </a:p>
          <a:p>
            <a:pPr algn="ctr"/>
            <a:r>
              <a:rPr lang="en-US" sz="2400" dirty="0">
                <a:hlinkClick r:id="rId2"/>
              </a:rPr>
              <a:t>Michael@DrakeLawAZ.com</a:t>
            </a:r>
            <a:endParaRPr lang="en-US" sz="2400" dirty="0"/>
          </a:p>
          <a:p>
            <a:pPr algn="ctr"/>
            <a:r>
              <a:rPr lang="en-US" sz="2400" dirty="0"/>
              <a:t>Tel: 520-624-2488</a:t>
            </a:r>
          </a:p>
          <a:p>
            <a:pPr algn="ctr"/>
            <a:endParaRPr lang="en-US" sz="1100" dirty="0"/>
          </a:p>
          <a:p>
            <a:pPr algn="ctr"/>
            <a:endParaRPr lang="en-US" sz="2800" dirty="0"/>
          </a:p>
          <a:p>
            <a:pPr algn="ctr"/>
            <a:endParaRPr lang="en-US" sz="2800" dirty="0"/>
          </a:p>
          <a:p>
            <a:pPr algn="ctr"/>
            <a:endParaRPr lang="en-US" sz="3600" dirty="0"/>
          </a:p>
        </p:txBody>
      </p:sp>
      <p:pic>
        <p:nvPicPr>
          <p:cNvPr id="4" name="Picture 3" descr="A picture containing text, transport, wheel, gear&#10;&#10;Description automatically generated">
            <a:extLst>
              <a:ext uri="{FF2B5EF4-FFF2-40B4-BE49-F238E27FC236}">
                <a16:creationId xmlns:a16="http://schemas.microsoft.com/office/drawing/2014/main" id="{06E02BF5-C250-4F9B-93D4-37D00C64B6EA}"/>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13206784" y="-1699168"/>
            <a:ext cx="1217451" cy="1217451"/>
          </a:xfrm>
          <a:prstGeom prst="rect">
            <a:avLst/>
          </a:prstGeom>
        </p:spPr>
      </p:pic>
      <p:pic>
        <p:nvPicPr>
          <p:cNvPr id="2050" name="Picture 2" descr="Image preview">
            <a:extLst>
              <a:ext uri="{FF2B5EF4-FFF2-40B4-BE49-F238E27FC236}">
                <a16:creationId xmlns:a16="http://schemas.microsoft.com/office/drawing/2014/main" id="{F06B530E-734B-4DB4-A719-3BE4869B998D}"/>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9030530" y="254380"/>
            <a:ext cx="2619375" cy="147637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86183836"/>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7D463C08-245B-4BD3-A7DE-ECE455CD3945}"/>
              </a:ext>
            </a:extLst>
          </p:cNvPr>
          <p:cNvSpPr/>
          <p:nvPr/>
        </p:nvSpPr>
        <p:spPr>
          <a:xfrm>
            <a:off x="276448" y="4008474"/>
            <a:ext cx="3030278" cy="382772"/>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88837D33-05EE-4524-ACD3-630F5D24A6F7}"/>
              </a:ext>
            </a:extLst>
          </p:cNvPr>
          <p:cNvSpPr txBox="1"/>
          <p:nvPr/>
        </p:nvSpPr>
        <p:spPr>
          <a:xfrm>
            <a:off x="276448" y="435935"/>
            <a:ext cx="11706446" cy="6617196"/>
          </a:xfrm>
          <a:prstGeom prst="rect">
            <a:avLst/>
          </a:prstGeom>
          <a:noFill/>
        </p:spPr>
        <p:txBody>
          <a:bodyPr wrap="square" rtlCol="0">
            <a:spAutoFit/>
          </a:bodyPr>
          <a:lstStyle/>
          <a:p>
            <a:r>
              <a:rPr lang="en-US" sz="2400" dirty="0"/>
              <a:t>Two different Policies:</a:t>
            </a:r>
          </a:p>
          <a:p>
            <a:pPr marL="457200" indent="-457200">
              <a:buFont typeface="+mj-lt"/>
              <a:buAutoNum type="arabicPeriod"/>
            </a:pPr>
            <a:endParaRPr lang="en-US" sz="1000" dirty="0"/>
          </a:p>
          <a:p>
            <a:pPr marL="457200" indent="-457200">
              <a:buFont typeface="+mj-lt"/>
              <a:buAutoNum type="arabicPeriod"/>
            </a:pPr>
            <a:r>
              <a:rPr lang="en-US" sz="2400" dirty="0"/>
              <a:t>General Liability (GL)</a:t>
            </a:r>
          </a:p>
          <a:p>
            <a:pPr marL="457200" indent="-457200">
              <a:buFont typeface="+mj-lt"/>
              <a:buAutoNum type="arabicPeriod"/>
            </a:pPr>
            <a:endParaRPr lang="en-US" sz="1000" dirty="0"/>
          </a:p>
          <a:p>
            <a:pPr marL="457200" indent="-457200">
              <a:buFont typeface="+mj-lt"/>
              <a:buAutoNum type="arabicPeriod"/>
            </a:pPr>
            <a:r>
              <a:rPr lang="en-US" sz="2400" dirty="0"/>
              <a:t>Directors and Officers/Employment Practices Liability  (D&amp;O/EPL)</a:t>
            </a:r>
          </a:p>
          <a:p>
            <a:endParaRPr lang="en-US" sz="1000" dirty="0"/>
          </a:p>
          <a:p>
            <a:r>
              <a:rPr lang="en-US" sz="2400" dirty="0">
                <a:solidFill>
                  <a:srgbClr val="FF0000"/>
                </a:solidFill>
              </a:rPr>
              <a:t>Important! </a:t>
            </a:r>
            <a:r>
              <a:rPr lang="en-US" sz="2400" dirty="0"/>
              <a:t> Both policies are </a:t>
            </a:r>
            <a:r>
              <a:rPr lang="en-US" sz="2400" u="sng" dirty="0"/>
              <a:t>liability </a:t>
            </a:r>
            <a:r>
              <a:rPr lang="en-US" sz="2400" dirty="0"/>
              <a:t>policies. That is, they apply only when a claim is made </a:t>
            </a:r>
            <a:r>
              <a:rPr lang="en-US" sz="2400" u="sng" dirty="0"/>
              <a:t>against</a:t>
            </a:r>
            <a:r>
              <a:rPr lang="en-US" sz="2400" dirty="0"/>
              <a:t> a Rotarian or club.  The insurance company defends the claim and pays it if warranted. </a:t>
            </a:r>
          </a:p>
          <a:p>
            <a:pPr marL="285750" indent="-285750">
              <a:buFont typeface="Arial" panose="020B0604020202020204" pitchFamily="34" charset="0"/>
              <a:buChar char="•"/>
            </a:pPr>
            <a:endParaRPr lang="en-US" sz="1000" dirty="0"/>
          </a:p>
          <a:p>
            <a:pPr marL="285750" indent="-285750">
              <a:buFont typeface="Arial" panose="020B0604020202020204" pitchFamily="34" charset="0"/>
              <a:buChar char="•"/>
            </a:pPr>
            <a:r>
              <a:rPr lang="en-US" sz="2400" dirty="0"/>
              <a:t>The policies are </a:t>
            </a:r>
            <a:r>
              <a:rPr lang="en-US" sz="2400" u="sng" dirty="0"/>
              <a:t>not</a:t>
            </a:r>
            <a:r>
              <a:rPr lang="en-US" sz="2400" dirty="0"/>
              <a:t> health, medical, or property insurance policies.</a:t>
            </a:r>
          </a:p>
          <a:p>
            <a:pPr marL="285750" indent="-285750">
              <a:buFont typeface="Arial" panose="020B0604020202020204" pitchFamily="34" charset="0"/>
              <a:buChar char="•"/>
            </a:pPr>
            <a:endParaRPr lang="en-US" sz="2400" dirty="0"/>
          </a:p>
          <a:p>
            <a:r>
              <a:rPr lang="en-US" sz="2400" dirty="0">
                <a:solidFill>
                  <a:schemeClr val="bg1"/>
                </a:solidFill>
              </a:rPr>
              <a:t>General Liability Policy    </a:t>
            </a:r>
            <a:r>
              <a:rPr lang="en-US" sz="2400" dirty="0"/>
              <a:t>(Lexington Insurance Co.)</a:t>
            </a:r>
          </a:p>
          <a:p>
            <a:pPr lvl="1"/>
            <a:r>
              <a:rPr lang="en-US" sz="2400" dirty="0"/>
              <a:t>Applies to defend and pay when a claim is made that a Rotary club </a:t>
            </a:r>
            <a:r>
              <a:rPr lang="en-US" sz="2400" u="sng" dirty="0"/>
              <a:t>negligently</a:t>
            </a:r>
            <a:r>
              <a:rPr lang="en-US" sz="2400" dirty="0"/>
              <a:t> caused bodily injury or property damage to a non-Rotarian third party.</a:t>
            </a:r>
          </a:p>
          <a:p>
            <a:pPr marL="800100" lvl="1" indent="-342900">
              <a:buFont typeface="Arial" panose="020B0604020202020204" pitchFamily="34" charset="0"/>
              <a:buChar char="•"/>
            </a:pPr>
            <a:endParaRPr lang="en-US" sz="2400" dirty="0"/>
          </a:p>
          <a:p>
            <a:pPr lvl="1"/>
            <a:r>
              <a:rPr lang="en-US" sz="2400" dirty="0"/>
              <a:t>Included: 	</a:t>
            </a:r>
            <a:r>
              <a:rPr lang="en-US" sz="2000" dirty="0"/>
              <a:t>Alcohol service;	Non-owned auto</a:t>
            </a:r>
          </a:p>
          <a:p>
            <a:pPr lvl="1"/>
            <a:r>
              <a:rPr lang="en-US" sz="2400" dirty="0"/>
              <a:t>Excluded:	</a:t>
            </a:r>
            <a:r>
              <a:rPr lang="en-US" sz="2000" dirty="0"/>
              <a:t>Intentional acts;	fireworks, aircraft, watercraft;   communicable diseases (COVID 19)</a:t>
            </a:r>
          </a:p>
          <a:p>
            <a:pPr marL="1200150" lvl="2" indent="-285750">
              <a:buFont typeface="Arial" panose="020B0604020202020204" pitchFamily="34" charset="0"/>
              <a:buChar char="•"/>
            </a:pPr>
            <a:endParaRPr lang="en-US" sz="2400" dirty="0"/>
          </a:p>
          <a:p>
            <a:pPr marL="285750" indent="-285750">
              <a:buFont typeface="Arial" panose="020B0604020202020204" pitchFamily="34" charset="0"/>
              <a:buChar char="•"/>
            </a:pPr>
            <a:endParaRPr lang="en-US" sz="2400" dirty="0"/>
          </a:p>
        </p:txBody>
      </p:sp>
      <p:pic>
        <p:nvPicPr>
          <p:cNvPr id="3" name="Picture 2" descr="Image preview">
            <a:extLst>
              <a:ext uri="{FF2B5EF4-FFF2-40B4-BE49-F238E27FC236}">
                <a16:creationId xmlns:a16="http://schemas.microsoft.com/office/drawing/2014/main" id="{EC2EE63E-7CB8-4F49-AAE1-514813669C79}"/>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41081" y="176261"/>
            <a:ext cx="1474471" cy="8310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544502218"/>
      </p:ext>
    </p:extLst>
  </p:cSld>
  <p:clrMapOvr>
    <a:masterClrMapping/>
  </p:clrMapOvr>
</p:sld>
</file>

<file path=ppt/slides/slide11.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pic>
        <p:nvPicPr>
          <p:cNvPr id="4" name="Picture 2" descr="Image preview">
            <a:extLst>
              <a:ext uri="{FF2B5EF4-FFF2-40B4-BE49-F238E27FC236}">
                <a16:creationId xmlns:a16="http://schemas.microsoft.com/office/drawing/2014/main" id="{BBFE40C9-8F24-4273-A2F4-5211F24C4177}"/>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499721" y="251201"/>
            <a:ext cx="1474471" cy="831065"/>
          </a:xfrm>
          <a:prstGeom prst="rect">
            <a:avLst/>
          </a:prstGeom>
          <a:noFill/>
          <a:extLst>
            <a:ext uri="{909E8E84-426E-40DD-AFC4-6F175D3DCCD1}">
              <a14:hiddenFill xmlns:a14="http://schemas.microsoft.com/office/drawing/2010/main">
                <a:solidFill>
                  <a:srgbClr val="FFFFFF"/>
                </a:solidFill>
              </a14:hiddenFill>
            </a:ext>
          </a:extLst>
        </p:spPr>
      </p:pic>
      <p:sp>
        <p:nvSpPr>
          <p:cNvPr id="2" name="Rectangle: Rounded Corners 1">
            <a:extLst>
              <a:ext uri="{FF2B5EF4-FFF2-40B4-BE49-F238E27FC236}">
                <a16:creationId xmlns:a16="http://schemas.microsoft.com/office/drawing/2014/main" id="{23319282-7828-4799-BF40-66561E78EB55}"/>
              </a:ext>
            </a:extLst>
          </p:cNvPr>
          <p:cNvSpPr/>
          <p:nvPr/>
        </p:nvSpPr>
        <p:spPr>
          <a:xfrm>
            <a:off x="217808" y="435935"/>
            <a:ext cx="6944992" cy="646331"/>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TextBox 2">
            <a:extLst>
              <a:ext uri="{FF2B5EF4-FFF2-40B4-BE49-F238E27FC236}">
                <a16:creationId xmlns:a16="http://schemas.microsoft.com/office/drawing/2014/main" id="{447E6B46-214E-4679-B2FD-0A688457CCEB}"/>
              </a:ext>
            </a:extLst>
          </p:cNvPr>
          <p:cNvSpPr txBox="1"/>
          <p:nvPr/>
        </p:nvSpPr>
        <p:spPr>
          <a:xfrm>
            <a:off x="217808" y="520995"/>
            <a:ext cx="11563066" cy="3785652"/>
          </a:xfrm>
          <a:prstGeom prst="rect">
            <a:avLst/>
          </a:prstGeom>
          <a:noFill/>
        </p:spPr>
        <p:txBody>
          <a:bodyPr wrap="square" rtlCol="0">
            <a:spAutoFit/>
          </a:bodyPr>
          <a:lstStyle/>
          <a:p>
            <a:r>
              <a:rPr lang="en-US" sz="2400" dirty="0">
                <a:solidFill>
                  <a:schemeClr val="bg1"/>
                </a:solidFill>
              </a:rPr>
              <a:t>Directors and Officers/Employment Practices Liability      </a:t>
            </a:r>
            <a:r>
              <a:rPr lang="en-US" sz="2400" dirty="0"/>
              <a:t>(CNA Insurance Co.)</a:t>
            </a:r>
          </a:p>
          <a:p>
            <a:endParaRPr lang="en-US" sz="2400" dirty="0"/>
          </a:p>
          <a:p>
            <a:pPr marL="457200" indent="-457200">
              <a:buFont typeface="+mj-lt"/>
              <a:buAutoNum type="alphaUcPeriod"/>
            </a:pPr>
            <a:r>
              <a:rPr lang="en-US" sz="2400" dirty="0"/>
              <a:t>Directors and Officers Coverage</a:t>
            </a:r>
          </a:p>
          <a:p>
            <a:endParaRPr lang="en-US" sz="1200" dirty="0"/>
          </a:p>
          <a:p>
            <a:pPr marL="914400" lvl="1" indent="-457200">
              <a:buFont typeface="Arial" panose="020B0604020202020204" pitchFamily="34" charset="0"/>
              <a:buChar char="•"/>
            </a:pPr>
            <a:r>
              <a:rPr lang="en-US" sz="2400" dirty="0"/>
              <a:t>Claim by third party donor that club officer mishandled or misused the donation.</a:t>
            </a:r>
          </a:p>
          <a:p>
            <a:pPr marL="914400" lvl="1" indent="-457200">
              <a:buFont typeface="Arial" panose="020B0604020202020204" pitchFamily="34" charset="0"/>
              <a:buChar char="•"/>
            </a:pPr>
            <a:r>
              <a:rPr lang="en-US" sz="2400" dirty="0"/>
              <a:t>Claim by prospective new member for discrimination in membership decisions.</a:t>
            </a:r>
          </a:p>
          <a:p>
            <a:pPr lvl="1"/>
            <a:endParaRPr lang="en-US" sz="2400" dirty="0"/>
          </a:p>
          <a:p>
            <a:r>
              <a:rPr lang="en-US" sz="2400" dirty="0"/>
              <a:t>B.   Employment Practices</a:t>
            </a:r>
          </a:p>
          <a:p>
            <a:endParaRPr lang="en-US" sz="1200" dirty="0"/>
          </a:p>
          <a:p>
            <a:pPr marL="914400" lvl="1" indent="-457200">
              <a:buFont typeface="Arial" panose="020B0604020202020204" pitchFamily="34" charset="0"/>
              <a:buChar char="•"/>
            </a:pPr>
            <a:r>
              <a:rPr lang="en-US" sz="2400" dirty="0"/>
              <a:t>Few clubs have employees, but claims could arise alleging </a:t>
            </a:r>
          </a:p>
          <a:p>
            <a:pPr lvl="1"/>
            <a:r>
              <a:rPr lang="en-US" sz="2400" dirty="0"/>
              <a:t>       breach of contract, discrimination, harassment, retaliation. </a:t>
            </a:r>
          </a:p>
        </p:txBody>
      </p:sp>
    </p:spTree>
    <p:extLst>
      <p:ext uri="{BB962C8B-B14F-4D97-AF65-F5344CB8AC3E}">
        <p14:creationId xmlns:p14="http://schemas.microsoft.com/office/powerpoint/2010/main" val="2045950325"/>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bg>
      <p:bgPr>
        <a:blipFill>
          <a:blip r:embed="rId2">
            <a:extLst>
              <a:ext uri="{BEBA8EAE-BF5A-486C-A8C5-ECC9F3942E4B}">
                <a14:imgProps xmlns:a14="http://schemas.microsoft.com/office/drawing/2010/main">
                  <a14:imgLayer r:embed="rId3">
                    <a14:imgEffect>
                      <a14:artisticPastelsSmooth/>
                    </a14:imgEffect>
                  </a14:imgLayer>
                </a14:imgProps>
              </a:ext>
            </a:extLst>
          </a:blip>
          <a:tile tx="0" ty="0" sx="100000" sy="100000" flip="none" algn="tl"/>
        </a:blip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7A0E3001-47C8-4956-9CA0-002C66DB55D8}"/>
              </a:ext>
            </a:extLst>
          </p:cNvPr>
          <p:cNvSpPr txBox="1"/>
          <p:nvPr/>
        </p:nvSpPr>
        <p:spPr>
          <a:xfrm>
            <a:off x="348131" y="227359"/>
            <a:ext cx="10972800" cy="7417415"/>
          </a:xfrm>
          <a:prstGeom prst="rect">
            <a:avLst/>
          </a:prstGeom>
          <a:noFill/>
        </p:spPr>
        <p:txBody>
          <a:bodyPr wrap="square" rtlCol="0">
            <a:spAutoFit/>
          </a:bodyPr>
          <a:lstStyle/>
          <a:p>
            <a:pPr marL="285750" indent="-285750">
              <a:buFont typeface="Arial" panose="020B0604020202020204" pitchFamily="34" charset="0"/>
              <a:buChar char="•"/>
            </a:pPr>
            <a:r>
              <a:rPr lang="en-US" sz="2800" dirty="0"/>
              <a:t>Incident Reporting</a:t>
            </a:r>
          </a:p>
          <a:p>
            <a:pPr lvl="1"/>
            <a:r>
              <a:rPr lang="en-US" sz="2800" dirty="0"/>
              <a:t>If an incident occurs that potentially could result in a claim, report it immediately to R.I. Risk management on a form available on Gallagher website.</a:t>
            </a:r>
          </a:p>
          <a:p>
            <a:pPr lvl="1"/>
            <a:endParaRPr lang="en-US" sz="2800" dirty="0"/>
          </a:p>
          <a:p>
            <a:pPr marL="285750" indent="-285750">
              <a:buFont typeface="Arial" panose="020B0604020202020204" pitchFamily="34" charset="0"/>
              <a:buChar char="•"/>
            </a:pPr>
            <a:r>
              <a:rPr lang="en-US" sz="2800" dirty="0"/>
              <a:t>Certificate </a:t>
            </a:r>
            <a:r>
              <a:rPr lang="en-US" sz="2800"/>
              <a:t>of Coverage</a:t>
            </a:r>
          </a:p>
          <a:p>
            <a:pPr marL="285750" indent="-285750">
              <a:buFont typeface="Arial" panose="020B0604020202020204" pitchFamily="34" charset="0"/>
              <a:buChar char="•"/>
            </a:pPr>
            <a:endParaRPr lang="en-US" sz="2800" dirty="0"/>
          </a:p>
          <a:p>
            <a:pPr lvl="1"/>
            <a:r>
              <a:rPr lang="en-US" sz="2800" dirty="0"/>
              <a:t>Shows proof of coverage. Go to Gallagher site and complete the form yourself.</a:t>
            </a:r>
          </a:p>
          <a:p>
            <a:pPr lvl="1"/>
            <a:endParaRPr lang="en-US" sz="2800" dirty="0"/>
          </a:p>
          <a:p>
            <a:pPr lvl="1"/>
            <a:r>
              <a:rPr lang="en-US" sz="2800" dirty="0"/>
              <a:t>A venue owner or cooperating organization may want to be named an “Additional Insured” on the R.I. policy.  On the Certificate of Coverage Form, show them as “Certificate Holder.” They may want something more official and express.  In that event, contact Gallagher for an “Endorsement.” </a:t>
            </a:r>
          </a:p>
          <a:p>
            <a:pPr lvl="1"/>
            <a:endParaRPr lang="en-US" sz="2800" dirty="0"/>
          </a:p>
          <a:p>
            <a:pPr lvl="1"/>
            <a:endParaRPr lang="en-US" sz="2800" dirty="0"/>
          </a:p>
        </p:txBody>
      </p:sp>
      <p:pic>
        <p:nvPicPr>
          <p:cNvPr id="5" name="Picture 2" descr="Image preview">
            <a:extLst>
              <a:ext uri="{FF2B5EF4-FFF2-40B4-BE49-F238E27FC236}">
                <a16:creationId xmlns:a16="http://schemas.microsoft.com/office/drawing/2014/main" id="{0CEF5425-065F-4286-82B0-6937D53B0AFC}"/>
              </a:ext>
            </a:extLst>
          </p:cNvPr>
          <p:cNvPicPr>
            <a:picLocks noChangeAspect="1" noChangeArrowheads="1"/>
          </p:cNvPicPr>
          <p:nvPr/>
        </p:nvPicPr>
        <p:blipFill>
          <a:blip r:embed="rId4">
            <a:extLst>
              <a:ext uri="{28A0092B-C50C-407E-A947-70E740481C1C}">
                <a14:useLocalDpi xmlns:a14="http://schemas.microsoft.com/office/drawing/2010/main" val="0"/>
              </a:ext>
            </a:extLst>
          </a:blip>
          <a:srcRect/>
          <a:stretch>
            <a:fillRect/>
          </a:stretch>
        </p:blipFill>
        <p:spPr bwMode="auto">
          <a:xfrm>
            <a:off x="10793028" y="95693"/>
            <a:ext cx="1301633" cy="7336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405127902"/>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5" name="TextBox 4">
            <a:extLst>
              <a:ext uri="{FF2B5EF4-FFF2-40B4-BE49-F238E27FC236}">
                <a16:creationId xmlns:a16="http://schemas.microsoft.com/office/drawing/2014/main" id="{EF68FAB0-66AE-48DD-828F-3465B7323D5C}"/>
              </a:ext>
            </a:extLst>
          </p:cNvPr>
          <p:cNvSpPr txBox="1"/>
          <p:nvPr/>
        </p:nvSpPr>
        <p:spPr>
          <a:xfrm>
            <a:off x="350874" y="883467"/>
            <a:ext cx="11139377" cy="5078313"/>
          </a:xfrm>
          <a:prstGeom prst="rect">
            <a:avLst/>
          </a:prstGeom>
          <a:noFill/>
        </p:spPr>
        <p:txBody>
          <a:bodyPr wrap="square" rtlCol="0">
            <a:spAutoFit/>
          </a:bodyPr>
          <a:lstStyle/>
          <a:p>
            <a:pPr marL="914400" lvl="1" indent="-457200">
              <a:buFont typeface="+mj-lt"/>
              <a:buAutoNum type="arabicPeriod"/>
            </a:pPr>
            <a:r>
              <a:rPr lang="en-US" sz="2000" dirty="0"/>
              <a:t>Apply to the appropriate governmental entity. (town, city, county)</a:t>
            </a:r>
          </a:p>
          <a:p>
            <a:pPr marL="228600" indent="-228600">
              <a:buFont typeface="+mj-lt"/>
              <a:buAutoNum type="arabicPeriod"/>
            </a:pPr>
            <a:endParaRPr lang="en-US" sz="1000" dirty="0"/>
          </a:p>
          <a:p>
            <a:pPr marL="914400" lvl="1" indent="-457200">
              <a:buAutoNum type="arabicPeriod" startAt="2"/>
            </a:pPr>
            <a:r>
              <a:rPr lang="en-US" sz="2000" dirty="0"/>
              <a:t>Then apply to Arizona Department of Liquor License and Control</a:t>
            </a:r>
          </a:p>
          <a:p>
            <a:pPr marL="914400" lvl="1" indent="-457200">
              <a:buAutoNum type="arabicPeriod" startAt="2"/>
            </a:pPr>
            <a:endParaRPr lang="en-US" sz="1200" dirty="0"/>
          </a:p>
          <a:p>
            <a:r>
              <a:rPr lang="en-US" sz="2000" dirty="0"/>
              <a:t>		website:  azliquor.gov</a:t>
            </a:r>
          </a:p>
          <a:p>
            <a:r>
              <a:rPr lang="en-US" sz="2000" dirty="0"/>
              <a:t>		phone:  602-542-5141</a:t>
            </a:r>
          </a:p>
          <a:p>
            <a:endParaRPr lang="en-US" sz="2800" dirty="0"/>
          </a:p>
          <a:p>
            <a:endParaRPr lang="en-US" sz="1200" dirty="0"/>
          </a:p>
          <a:p>
            <a:endParaRPr lang="en-US" sz="1000" dirty="0"/>
          </a:p>
          <a:p>
            <a:r>
              <a:rPr lang="en-US" sz="2000" dirty="0"/>
              <a:t>Determine if a photo or image you want to use in a promotional flyer or on the club website is copyrighted.  It may not be apparent. Failure to obtain permission may cause problems for the club.</a:t>
            </a:r>
          </a:p>
          <a:p>
            <a:endParaRPr lang="en-US" sz="2000" dirty="0"/>
          </a:p>
          <a:p>
            <a:endParaRPr lang="en-US" sz="2000" dirty="0"/>
          </a:p>
          <a:p>
            <a:endParaRPr lang="en-US" sz="1200" dirty="0"/>
          </a:p>
          <a:p>
            <a:r>
              <a:rPr lang="en-US" sz="2000" dirty="0"/>
              <a:t>Permitted under state gambling laws if: </a:t>
            </a:r>
          </a:p>
          <a:p>
            <a:pPr marL="914400" lvl="1" indent="-457200">
              <a:buAutoNum type="arabicPeriod"/>
            </a:pPr>
            <a:r>
              <a:rPr lang="en-US" sz="2000" dirty="0"/>
              <a:t>No club member receives a benefit other than participating on a basis equal to all others.</a:t>
            </a:r>
          </a:p>
          <a:p>
            <a:pPr marL="914400" lvl="1" indent="-457200">
              <a:buAutoNum type="arabicPeriod"/>
            </a:pPr>
            <a:r>
              <a:rPr lang="en-US" sz="2000" dirty="0"/>
              <a:t>Only club members can sell tickets.</a:t>
            </a:r>
          </a:p>
          <a:p>
            <a:pPr marL="914400" lvl="1" indent="-457200">
              <a:buAutoNum type="arabicPeriod"/>
            </a:pPr>
            <a:r>
              <a:rPr lang="en-US" sz="2000" dirty="0"/>
              <a:t>The club earns no more than $10,000 per year. (ARS 13-3302(D))</a:t>
            </a:r>
          </a:p>
        </p:txBody>
      </p:sp>
      <p:sp>
        <p:nvSpPr>
          <p:cNvPr id="3" name="Rectangle: Rounded Corners 2">
            <a:extLst>
              <a:ext uri="{FF2B5EF4-FFF2-40B4-BE49-F238E27FC236}">
                <a16:creationId xmlns:a16="http://schemas.microsoft.com/office/drawing/2014/main" id="{420E5686-A5F1-4FD8-9CB5-ABC47546F62A}"/>
              </a:ext>
            </a:extLst>
          </p:cNvPr>
          <p:cNvSpPr/>
          <p:nvPr/>
        </p:nvSpPr>
        <p:spPr>
          <a:xfrm>
            <a:off x="350874" y="2620926"/>
            <a:ext cx="3473303" cy="419985"/>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t>Using Copyrighted Images</a:t>
            </a:r>
          </a:p>
        </p:txBody>
      </p:sp>
      <p:sp>
        <p:nvSpPr>
          <p:cNvPr id="2" name="Rectangle: Rounded Corners 1">
            <a:extLst>
              <a:ext uri="{FF2B5EF4-FFF2-40B4-BE49-F238E27FC236}">
                <a16:creationId xmlns:a16="http://schemas.microsoft.com/office/drawing/2014/main" id="{7C8F4C85-5038-48DC-9E36-5D4A2D0E46DE}"/>
              </a:ext>
            </a:extLst>
          </p:cNvPr>
          <p:cNvSpPr/>
          <p:nvPr/>
        </p:nvSpPr>
        <p:spPr>
          <a:xfrm>
            <a:off x="350874" y="404037"/>
            <a:ext cx="3742661" cy="404037"/>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t>Special Event Liquor License</a:t>
            </a:r>
          </a:p>
        </p:txBody>
      </p:sp>
      <p:sp>
        <p:nvSpPr>
          <p:cNvPr id="4" name="Rectangle: Rounded Corners 3">
            <a:extLst>
              <a:ext uri="{FF2B5EF4-FFF2-40B4-BE49-F238E27FC236}">
                <a16:creationId xmlns:a16="http://schemas.microsoft.com/office/drawing/2014/main" id="{3C2FFF49-91B3-451B-8311-5A6544B2581A}"/>
              </a:ext>
            </a:extLst>
          </p:cNvPr>
          <p:cNvSpPr/>
          <p:nvPr/>
        </p:nvSpPr>
        <p:spPr>
          <a:xfrm>
            <a:off x="350874" y="4073397"/>
            <a:ext cx="1116419" cy="42794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en-US" sz="2400" dirty="0"/>
              <a:t>Raffles</a:t>
            </a:r>
          </a:p>
        </p:txBody>
      </p:sp>
      <p:pic>
        <p:nvPicPr>
          <p:cNvPr id="6" name="Picture 2" descr="Image preview">
            <a:extLst>
              <a:ext uri="{FF2B5EF4-FFF2-40B4-BE49-F238E27FC236}">
                <a16:creationId xmlns:a16="http://schemas.microsoft.com/office/drawing/2014/main" id="{A1118C96-82C8-4D2D-9EE1-AA3026330F3F}"/>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10793028" y="95693"/>
            <a:ext cx="1301633" cy="733647"/>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85822235"/>
      </p:ext>
    </p:extLst>
  </p:cSld>
  <p:clrMapOvr>
    <a:masterClrMapping/>
  </p:clrMapOvr>
</p:sld>
</file>

<file path=ppt/slides/slide14.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useBgFill="1">
        <p:nvSpPr>
          <p:cNvPr id="17" name="Rectangle 8">
            <a:extLst>
              <a:ext uri="{FF2B5EF4-FFF2-40B4-BE49-F238E27FC236}">
                <a16:creationId xmlns:a16="http://schemas.microsoft.com/office/drawing/2014/main" id="{F0A604E4-7307-451C-93BE-F1F7E1BF3BF8}"/>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2" y="0"/>
            <a:ext cx="12192004" cy="6858000"/>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8" name="Rectangle 10">
            <a:extLst>
              <a:ext uri="{FF2B5EF4-FFF2-40B4-BE49-F238E27FC236}">
                <a16:creationId xmlns:a16="http://schemas.microsoft.com/office/drawing/2014/main" id="{F7F3A0AA-35E5-4085-942B-73783903060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1" y="5282344"/>
            <a:ext cx="12191998" cy="1590742"/>
          </a:xfrm>
          <a:prstGeom prst="rect">
            <a:avLst/>
          </a:prstGeom>
          <a:gradFill>
            <a:gsLst>
              <a:gs pos="34000">
                <a:srgbClr val="000000">
                  <a:alpha val="96000"/>
                </a:srgbClr>
              </a:gs>
              <a:gs pos="100000">
                <a:schemeClr val="accent1"/>
              </a:gs>
            </a:gsLst>
            <a:lin ang="8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19" name="Rectangle 12">
            <a:extLst>
              <a:ext uri="{FF2B5EF4-FFF2-40B4-BE49-F238E27FC236}">
                <a16:creationId xmlns:a16="http://schemas.microsoft.com/office/drawing/2014/main" id="{402F5C38-C747-4173-ABBF-656E39E82130}"/>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 y="5282344"/>
            <a:ext cx="8115300" cy="1590742"/>
          </a:xfrm>
          <a:prstGeom prst="rect">
            <a:avLst/>
          </a:prstGeom>
          <a:gradFill>
            <a:gsLst>
              <a:gs pos="28000">
                <a:schemeClr val="accent1">
                  <a:lumMod val="75000"/>
                  <a:alpha val="59000"/>
                </a:schemeClr>
              </a:gs>
              <a:gs pos="100000">
                <a:srgbClr val="000000">
                  <a:alpha val="70000"/>
                </a:srgbClr>
              </a:gs>
            </a:gsLst>
            <a:lin ang="114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0" name="Rectangle 14">
            <a:extLst>
              <a:ext uri="{FF2B5EF4-FFF2-40B4-BE49-F238E27FC236}">
                <a16:creationId xmlns:a16="http://schemas.microsoft.com/office/drawing/2014/main" id="{E37EECFC-A684-4391-AE85-4CDAF5565F61}"/>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flipH="1">
            <a:off x="-4" y="5282344"/>
            <a:ext cx="12191998" cy="1590742"/>
          </a:xfrm>
          <a:prstGeom prst="rect">
            <a:avLst/>
          </a:prstGeom>
          <a:gradFill>
            <a:gsLst>
              <a:gs pos="0">
                <a:srgbClr val="000000">
                  <a:alpha val="71765"/>
                </a:srgbClr>
              </a:gs>
              <a:gs pos="100000">
                <a:schemeClr val="accent1">
                  <a:alpha val="0"/>
                </a:schemeClr>
              </a:gs>
            </a:gsLst>
            <a:lin ang="15600000" scaled="0"/>
          </a:gra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Rectangle 1">
            <a:extLst>
              <a:ext uri="{FF2B5EF4-FFF2-40B4-BE49-F238E27FC236}">
                <a16:creationId xmlns:a16="http://schemas.microsoft.com/office/drawing/2014/main" id="{0D7B3408-1565-4C61-9FC5-097F4310EEC4}"/>
              </a:ext>
            </a:extLst>
          </p:cNvPr>
          <p:cNvSpPr/>
          <p:nvPr/>
        </p:nvSpPr>
        <p:spPr>
          <a:xfrm>
            <a:off x="2416657" y="5498115"/>
            <a:ext cx="4201119" cy="1159200"/>
          </a:xfrm>
          <a:prstGeom prst="rect">
            <a:avLst/>
          </a:prstGeom>
        </p:spPr>
        <p:txBody>
          <a:bodyPr vert="horz" lIns="91440" tIns="45720" rIns="91440" bIns="45720" rtlCol="0" anchor="ctr">
            <a:normAutofit fontScale="85000" lnSpcReduction="10000"/>
          </a:bodyPr>
          <a:lstStyle/>
          <a:p>
            <a:pPr>
              <a:lnSpc>
                <a:spcPct val="90000"/>
              </a:lnSpc>
              <a:spcBef>
                <a:spcPct val="0"/>
              </a:spcBef>
              <a:spcAft>
                <a:spcPts val="600"/>
              </a:spcAft>
            </a:pPr>
            <a:r>
              <a:rPr lang="en-US" sz="4000" b="1" dirty="0">
                <a:ln w="9525">
                  <a:solidFill>
                    <a:schemeClr val="bg1"/>
                  </a:solidFill>
                  <a:prstDash val="solid"/>
                </a:ln>
                <a:solidFill>
                  <a:srgbClr val="FFFFFF"/>
                </a:solidFill>
                <a:effectLst>
                  <a:outerShdw blurRad="12700" dist="38100" dir="2700000" algn="tl" rotWithShape="0">
                    <a:schemeClr val="accent5">
                      <a:lumMod val="60000"/>
                      <a:lumOff val="40000"/>
                    </a:schemeClr>
                  </a:outerShdw>
                </a:effectLst>
                <a:latin typeface="+mj-lt"/>
                <a:ea typeface="+mj-ea"/>
                <a:cs typeface="+mj-cs"/>
              </a:rPr>
              <a:t> </a:t>
            </a:r>
            <a:r>
              <a:rPr lang="en-US" sz="6000" b="1" dirty="0">
                <a:ln w="9525">
                  <a:solidFill>
                    <a:schemeClr val="bg1"/>
                  </a:solidFill>
                  <a:prstDash val="solid"/>
                </a:ln>
                <a:solidFill>
                  <a:srgbClr val="FFFFFF"/>
                </a:solidFill>
                <a:effectLst>
                  <a:outerShdw blurRad="12700" dist="38100" dir="2700000" algn="tl" rotWithShape="0">
                    <a:schemeClr val="accent5">
                      <a:lumMod val="60000"/>
                      <a:lumOff val="40000"/>
                    </a:schemeClr>
                  </a:outerShdw>
                </a:effectLst>
                <a:latin typeface="+mj-lt"/>
                <a:ea typeface="+mj-ea"/>
                <a:cs typeface="+mj-cs"/>
              </a:rPr>
              <a:t>Questions ???</a:t>
            </a:r>
            <a:endParaRPr lang="en-US" sz="6000" b="1" kern="1200" cap="none" spc="0" dirty="0">
              <a:ln w="9525">
                <a:solidFill>
                  <a:schemeClr val="bg1"/>
                </a:solidFill>
                <a:prstDash val="solid"/>
              </a:ln>
              <a:solidFill>
                <a:srgbClr val="FFFFFF"/>
              </a:solidFill>
              <a:effectLst>
                <a:outerShdw blurRad="12700" dist="38100" dir="2700000" algn="tl" rotWithShape="0">
                  <a:schemeClr val="accent5">
                    <a:lumMod val="60000"/>
                    <a:lumOff val="40000"/>
                  </a:schemeClr>
                </a:outerShdw>
              </a:effectLst>
              <a:latin typeface="+mj-lt"/>
              <a:ea typeface="+mj-ea"/>
              <a:cs typeface="+mj-cs"/>
            </a:endParaRPr>
          </a:p>
        </p:txBody>
      </p:sp>
      <p:pic>
        <p:nvPicPr>
          <p:cNvPr id="4" name="Picture 3">
            <a:extLst>
              <a:ext uri="{FF2B5EF4-FFF2-40B4-BE49-F238E27FC236}">
                <a16:creationId xmlns:a16="http://schemas.microsoft.com/office/drawing/2014/main" id="{B883227D-64E3-4ECE-B212-79710E5B782D}"/>
              </a:ext>
            </a:extLst>
          </p:cNvPr>
          <p:cNvPicPr>
            <a:picLocks noChangeAspect="1"/>
          </p:cNvPicPr>
          <p:nvPr/>
        </p:nvPicPr>
        <p:blipFill>
          <a:blip r:embed="rId2"/>
          <a:stretch>
            <a:fillRect/>
          </a:stretch>
        </p:blipFill>
        <p:spPr>
          <a:xfrm>
            <a:off x="710569" y="1592857"/>
            <a:ext cx="3224012" cy="1773206"/>
          </a:xfrm>
          <a:prstGeom prst="rect">
            <a:avLst/>
          </a:prstGeom>
        </p:spPr>
      </p:pic>
      <p:pic>
        <p:nvPicPr>
          <p:cNvPr id="14" name="Picture 2" descr="Image preview">
            <a:extLst>
              <a:ext uri="{FF2B5EF4-FFF2-40B4-BE49-F238E27FC236}">
                <a16:creationId xmlns:a16="http://schemas.microsoft.com/office/drawing/2014/main" id="{12EA0D6E-DF04-47D6-A359-099AF3CF2F16}"/>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254360" y="5534287"/>
            <a:ext cx="1992471" cy="1123028"/>
          </a:xfrm>
          <a:prstGeom prst="rect">
            <a:avLst/>
          </a:prstGeom>
          <a:noFill/>
          <a:extLst>
            <a:ext uri="{909E8E84-426E-40DD-AFC4-6F175D3DCCD1}">
              <a14:hiddenFill xmlns:a14="http://schemas.microsoft.com/office/drawing/2010/main">
                <a:solidFill>
                  <a:srgbClr val="FFFFFF"/>
                </a:solidFill>
              </a14:hiddenFill>
            </a:ext>
          </a:extLst>
        </p:spPr>
      </p:pic>
      <p:pic>
        <p:nvPicPr>
          <p:cNvPr id="16" name="Picture 15" descr="A picture containing accessory, several, sale&#10;&#10;Description automatically generated">
            <a:extLst>
              <a:ext uri="{FF2B5EF4-FFF2-40B4-BE49-F238E27FC236}">
                <a16:creationId xmlns:a16="http://schemas.microsoft.com/office/drawing/2014/main" id="{E0E65678-1D96-4B49-B963-D0A291FD472B}"/>
              </a:ext>
            </a:extLst>
          </p:cNvPr>
          <p:cNvPicPr>
            <a:picLocks noChangeAspect="1"/>
          </p:cNvPicPr>
          <p:nvPr/>
        </p:nvPicPr>
        <p:blipFill>
          <a:blip r:embed="rId4">
            <a:extLst>
              <a:ext uri="{28A0092B-C50C-407E-A947-70E740481C1C}">
                <a14:useLocalDpi xmlns:a14="http://schemas.microsoft.com/office/drawing/2010/main" val="0"/>
              </a:ext>
              <a:ext uri="{837473B0-CC2E-450A-ABE3-18F120FF3D39}">
                <a1611:picAttrSrcUrl xmlns:a1611="http://schemas.microsoft.com/office/drawing/2016/11/main" r:id="rId5"/>
              </a:ext>
            </a:extLst>
          </a:blip>
          <a:stretch>
            <a:fillRect/>
          </a:stretch>
        </p:blipFill>
        <p:spPr>
          <a:xfrm>
            <a:off x="4645152" y="916291"/>
            <a:ext cx="6150253" cy="3366454"/>
          </a:xfrm>
          <a:prstGeom prst="rect">
            <a:avLst/>
          </a:prstGeom>
        </p:spPr>
      </p:pic>
    </p:spTree>
    <p:extLst>
      <p:ext uri="{BB962C8B-B14F-4D97-AF65-F5344CB8AC3E}">
        <p14:creationId xmlns:p14="http://schemas.microsoft.com/office/powerpoint/2010/main" val="1125791792"/>
      </p:ext>
    </p:extLst>
  </p:cSld>
  <p:clrMapOvr>
    <a:masterClrMapping/>
  </p:clrMapOvr>
</p:sld>
</file>

<file path=ppt/slides/slide2.xml><?xml version="1.0" encoding="utf-8"?>
<p:sld xmlns:a="http://schemas.openxmlformats.org/drawingml/2006/main" xmlns:r="http://schemas.openxmlformats.org/officeDocument/2006/relationships" xmlns:p="http://schemas.openxmlformats.org/presentationml/2006/main">
  <p:cSld>
    <p:bg>
      <p:bgPr>
        <a:solidFill>
          <a:schemeClr val="accent4">
            <a:lumMod val="40000"/>
            <a:lumOff val="60000"/>
          </a:schemeClr>
        </a:solidFill>
        <a:effectLst/>
      </p:bgPr>
    </p:bg>
    <p:spTree>
      <p:nvGrpSpPr>
        <p:cNvPr id="1" name=""/>
        <p:cNvGrpSpPr/>
        <p:nvPr/>
      </p:nvGrpSpPr>
      <p:grpSpPr>
        <a:xfrm>
          <a:off x="0" y="0"/>
          <a:ext cx="0" cy="0"/>
          <a:chOff x="0" y="0"/>
          <a:chExt cx="0" cy="0"/>
        </a:xfrm>
      </p:grpSpPr>
      <p:sp>
        <p:nvSpPr>
          <p:cNvPr id="4" name="TextBox 3">
            <a:extLst>
              <a:ext uri="{FF2B5EF4-FFF2-40B4-BE49-F238E27FC236}">
                <a16:creationId xmlns:a16="http://schemas.microsoft.com/office/drawing/2014/main" id="{C4A920D2-BFAC-46FD-9CA8-86EDE673C154}"/>
              </a:ext>
            </a:extLst>
          </p:cNvPr>
          <p:cNvSpPr txBox="1"/>
          <p:nvPr/>
        </p:nvSpPr>
        <p:spPr>
          <a:xfrm>
            <a:off x="864781" y="366623"/>
            <a:ext cx="10462438" cy="6124754"/>
          </a:xfrm>
          <a:prstGeom prst="rect">
            <a:avLst/>
          </a:prstGeom>
          <a:noFill/>
        </p:spPr>
        <p:txBody>
          <a:bodyPr wrap="square" rtlCol="0">
            <a:spAutoFit/>
          </a:bodyPr>
          <a:lstStyle/>
          <a:p>
            <a:pPr algn="ctr"/>
            <a:r>
              <a:rPr lang="en-US" sz="2800" b="1" dirty="0"/>
              <a:t>AGENDA</a:t>
            </a:r>
          </a:p>
          <a:p>
            <a:pPr algn="ctr"/>
            <a:endParaRPr lang="en-US" sz="2800" b="1" dirty="0"/>
          </a:p>
          <a:p>
            <a:r>
              <a:rPr lang="en-US" sz="2800" b="1" u="sng" dirty="0"/>
              <a:t>Governance of Rotary Entities</a:t>
            </a:r>
          </a:p>
          <a:p>
            <a:pPr marL="514350" indent="-514350">
              <a:buFont typeface="+mj-lt"/>
              <a:buAutoNum type="arabicPeriod"/>
            </a:pPr>
            <a:r>
              <a:rPr lang="en-US" sz="2800" dirty="0"/>
              <a:t>Rotary International and The Rotary Foundation</a:t>
            </a:r>
          </a:p>
          <a:p>
            <a:pPr marL="514350" indent="-514350">
              <a:buFont typeface="+mj-lt"/>
              <a:buAutoNum type="arabicPeriod"/>
            </a:pPr>
            <a:r>
              <a:rPr lang="en-US" sz="2800" dirty="0"/>
              <a:t>Rotary District 5500 and the Rotary District 5500 Charitable Fund</a:t>
            </a:r>
          </a:p>
          <a:p>
            <a:pPr marL="514350" indent="-514350">
              <a:buFont typeface="+mj-lt"/>
              <a:buAutoNum type="arabicPeriod"/>
            </a:pPr>
            <a:r>
              <a:rPr lang="en-US" sz="2800" dirty="0"/>
              <a:t>Rotary Clubs</a:t>
            </a:r>
          </a:p>
          <a:p>
            <a:pPr marL="514350" indent="-514350">
              <a:buFont typeface="+mj-lt"/>
              <a:buAutoNum type="arabicPeriod"/>
            </a:pPr>
            <a:r>
              <a:rPr lang="en-US" sz="2800" dirty="0"/>
              <a:t>Rotary Club Foundations</a:t>
            </a:r>
          </a:p>
          <a:p>
            <a:pPr marL="514350" indent="-514350">
              <a:buAutoNum type="arabicPeriod"/>
            </a:pPr>
            <a:endParaRPr lang="en-US" sz="2800" dirty="0"/>
          </a:p>
          <a:p>
            <a:r>
              <a:rPr lang="en-US" sz="2800" b="1" u="sng" dirty="0"/>
              <a:t>Other Issues</a:t>
            </a:r>
          </a:p>
          <a:p>
            <a:pPr marL="514350" indent="-514350">
              <a:buFont typeface="+mj-lt"/>
              <a:buAutoNum type="arabicPeriod"/>
            </a:pPr>
            <a:r>
              <a:rPr lang="en-US" sz="2800" dirty="0"/>
              <a:t>Insurance</a:t>
            </a:r>
          </a:p>
          <a:p>
            <a:pPr marL="514350" indent="-514350">
              <a:buFont typeface="+mj-lt"/>
              <a:buAutoNum type="arabicPeriod"/>
            </a:pPr>
            <a:r>
              <a:rPr lang="en-US" sz="2800" dirty="0"/>
              <a:t>Special Event Liquor Licenses</a:t>
            </a:r>
          </a:p>
          <a:p>
            <a:pPr marL="514350" indent="-514350">
              <a:buFont typeface="+mj-lt"/>
              <a:buAutoNum type="arabicPeriod"/>
            </a:pPr>
            <a:r>
              <a:rPr lang="en-US" sz="2800" dirty="0"/>
              <a:t>Using Copyrighted Images</a:t>
            </a:r>
          </a:p>
          <a:p>
            <a:pPr marL="514350" indent="-514350">
              <a:buFont typeface="+mj-lt"/>
              <a:buAutoNum type="arabicPeriod"/>
            </a:pPr>
            <a:r>
              <a:rPr lang="en-US" sz="2800" dirty="0"/>
              <a:t>Raffles</a:t>
            </a:r>
          </a:p>
          <a:p>
            <a:endParaRPr lang="en-US" sz="2800" b="1" u="sng" dirty="0"/>
          </a:p>
        </p:txBody>
      </p:sp>
      <p:pic>
        <p:nvPicPr>
          <p:cNvPr id="7" name="Picture 2" descr="Image preview">
            <a:extLst>
              <a:ext uri="{FF2B5EF4-FFF2-40B4-BE49-F238E27FC236}">
                <a16:creationId xmlns:a16="http://schemas.microsoft.com/office/drawing/2014/main" id="{A7395033-32DB-4FE2-BDF2-E8F120B2CF99}"/>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0530" y="254380"/>
            <a:ext cx="2619375" cy="1476375"/>
          </a:xfrm>
          <a:prstGeom prst="rect">
            <a:avLst/>
          </a:prstGeom>
          <a:noFill/>
          <a:extLst>
            <a:ext uri="{909E8E84-426E-40DD-AFC4-6F175D3DCCD1}">
              <a14:hiddenFill xmlns:a14="http://schemas.microsoft.com/office/drawing/2010/main">
                <a:solidFill>
                  <a:srgbClr val="FFFFFF"/>
                </a:solidFill>
              </a14:hiddenFill>
            </a:ext>
          </a:extLst>
        </p:spPr>
      </p:pic>
      <p:sp>
        <p:nvSpPr>
          <p:cNvPr id="10" name="TextBox 9">
            <a:extLst>
              <a:ext uri="{FF2B5EF4-FFF2-40B4-BE49-F238E27FC236}">
                <a16:creationId xmlns:a16="http://schemas.microsoft.com/office/drawing/2014/main" id="{5BF25090-39C4-447A-A063-BEC672BCCD64}"/>
              </a:ext>
            </a:extLst>
          </p:cNvPr>
          <p:cNvSpPr txBox="1"/>
          <p:nvPr/>
        </p:nvSpPr>
        <p:spPr>
          <a:xfrm>
            <a:off x="11799759" y="6106205"/>
            <a:ext cx="1017674" cy="919029"/>
          </a:xfrm>
          <a:prstGeom prst="rect">
            <a:avLst/>
          </a:prstGeom>
          <a:noFill/>
        </p:spPr>
        <p:txBody>
          <a:bodyPr wrap="square" rtlCol="0">
            <a:spAutoFit/>
          </a:bodyPr>
          <a:lstStyle/>
          <a:p>
            <a:endParaRPr lang="en-US" dirty="0"/>
          </a:p>
        </p:txBody>
      </p:sp>
      <p:pic>
        <p:nvPicPr>
          <p:cNvPr id="3076" name="Picture 4" descr="Image preview">
            <a:extLst>
              <a:ext uri="{FF2B5EF4-FFF2-40B4-BE49-F238E27FC236}">
                <a16:creationId xmlns:a16="http://schemas.microsoft.com/office/drawing/2014/main" id="{FD4505D9-CC8F-4BDF-B04F-A50BCD7D1CA1}"/>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8300258" y="3965034"/>
            <a:ext cx="1248477" cy="1594209"/>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039560034"/>
      </p:ext>
    </p:extLst>
  </p:cSld>
  <p:clrMapOvr>
    <a:masterClrMapping/>
  </p:clrMapOvr>
</p:sld>
</file>

<file path=ppt/slides/slide3.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TextBox 2">
            <a:extLst>
              <a:ext uri="{FF2B5EF4-FFF2-40B4-BE49-F238E27FC236}">
                <a16:creationId xmlns:a16="http://schemas.microsoft.com/office/drawing/2014/main" id="{A0E40D8A-D038-46AA-980F-C359DD8CDB22}"/>
              </a:ext>
            </a:extLst>
          </p:cNvPr>
          <p:cNvSpPr txBox="1"/>
          <p:nvPr/>
        </p:nvSpPr>
        <p:spPr>
          <a:xfrm>
            <a:off x="446567" y="329609"/>
            <a:ext cx="11419368" cy="3354765"/>
          </a:xfrm>
          <a:prstGeom prst="rect">
            <a:avLst/>
          </a:prstGeom>
          <a:noFill/>
        </p:spPr>
        <p:txBody>
          <a:bodyPr wrap="square" rtlCol="0">
            <a:spAutoFit/>
          </a:bodyPr>
          <a:lstStyle/>
          <a:p>
            <a:r>
              <a:rPr lang="en-US" sz="2800" dirty="0"/>
              <a:t>Rotary International</a:t>
            </a:r>
          </a:p>
          <a:p>
            <a:pPr marL="457200" indent="-457200">
              <a:buFont typeface="Arial" panose="020B0604020202020204" pitchFamily="34" charset="0"/>
              <a:buChar char="•"/>
            </a:pPr>
            <a:r>
              <a:rPr lang="en-US" sz="2400" dirty="0"/>
              <a:t>Constitution</a:t>
            </a:r>
          </a:p>
          <a:p>
            <a:pPr marL="457200" indent="-457200">
              <a:buFont typeface="Arial" panose="020B0604020202020204" pitchFamily="34" charset="0"/>
              <a:buChar char="•"/>
            </a:pPr>
            <a:r>
              <a:rPr lang="en-US" sz="2400" dirty="0"/>
              <a:t>Bylaws</a:t>
            </a:r>
          </a:p>
          <a:p>
            <a:pPr marL="457200" indent="-457200">
              <a:buFont typeface="Arial" panose="020B0604020202020204" pitchFamily="34" charset="0"/>
              <a:buChar char="•"/>
            </a:pPr>
            <a:r>
              <a:rPr lang="en-US" sz="2400" dirty="0"/>
              <a:t>Rotary Code of Policies</a:t>
            </a:r>
          </a:p>
          <a:p>
            <a:pPr marL="457200" indent="-457200">
              <a:buFont typeface="Arial" panose="020B0604020202020204" pitchFamily="34" charset="0"/>
              <a:buChar char="•"/>
            </a:pPr>
            <a:endParaRPr lang="en-US" sz="2800" dirty="0"/>
          </a:p>
          <a:p>
            <a:r>
              <a:rPr lang="en-US" sz="2800" dirty="0"/>
              <a:t>The Rotary Foundation of Rotary International</a:t>
            </a:r>
          </a:p>
          <a:p>
            <a:pPr marL="457200" indent="-457200">
              <a:buFont typeface="Arial" panose="020B0604020202020204" pitchFamily="34" charset="0"/>
              <a:buChar char="•"/>
            </a:pPr>
            <a:r>
              <a:rPr lang="en-US" sz="2400" dirty="0"/>
              <a:t>Bylaws</a:t>
            </a:r>
          </a:p>
          <a:p>
            <a:pPr marL="457200" indent="-457200">
              <a:buFont typeface="Arial" panose="020B0604020202020204" pitchFamily="34" charset="0"/>
              <a:buChar char="•"/>
            </a:pPr>
            <a:r>
              <a:rPr lang="en-US" sz="2400" dirty="0"/>
              <a:t>Rotary Foundation Code of Policies</a:t>
            </a:r>
          </a:p>
        </p:txBody>
      </p:sp>
      <p:sp>
        <p:nvSpPr>
          <p:cNvPr id="5" name="TextBox 4">
            <a:extLst>
              <a:ext uri="{FF2B5EF4-FFF2-40B4-BE49-F238E27FC236}">
                <a16:creationId xmlns:a16="http://schemas.microsoft.com/office/drawing/2014/main" id="{F60B086C-B73E-4AA2-BEBB-6293E48A3D19}"/>
              </a:ext>
            </a:extLst>
          </p:cNvPr>
          <p:cNvSpPr txBox="1"/>
          <p:nvPr/>
        </p:nvSpPr>
        <p:spPr>
          <a:xfrm>
            <a:off x="446567" y="3954676"/>
            <a:ext cx="11483163" cy="4031873"/>
          </a:xfrm>
          <a:prstGeom prst="rect">
            <a:avLst/>
          </a:prstGeom>
          <a:noFill/>
        </p:spPr>
        <p:txBody>
          <a:bodyPr wrap="square" rtlCol="0">
            <a:spAutoFit/>
          </a:bodyPr>
          <a:lstStyle/>
          <a:p>
            <a:r>
              <a:rPr lang="en-US" sz="2800" dirty="0"/>
              <a:t>Rotary International District 5500, Inc.</a:t>
            </a:r>
          </a:p>
          <a:p>
            <a:pPr marL="342900" indent="-342900">
              <a:buFont typeface="Arial" panose="020B0604020202020204" pitchFamily="34" charset="0"/>
              <a:buChar char="•"/>
            </a:pPr>
            <a:r>
              <a:rPr lang="en-US" sz="2400" dirty="0"/>
              <a:t>Bylaws</a:t>
            </a:r>
          </a:p>
          <a:p>
            <a:pPr marL="342900" indent="-342900">
              <a:buFont typeface="Arial" panose="020B0604020202020204" pitchFamily="34" charset="0"/>
              <a:buChar char="•"/>
            </a:pPr>
            <a:r>
              <a:rPr lang="en-US" sz="2400" dirty="0"/>
              <a:t>Operations Manual</a:t>
            </a:r>
          </a:p>
          <a:p>
            <a:pPr marL="342900" indent="-342900">
              <a:buFont typeface="Arial" panose="020B0604020202020204" pitchFamily="34" charset="0"/>
              <a:buChar char="•"/>
            </a:pPr>
            <a:endParaRPr lang="en-US" sz="2400" dirty="0"/>
          </a:p>
          <a:p>
            <a:r>
              <a:rPr lang="en-US" sz="2800" dirty="0"/>
              <a:t>Rotary District 5500 Charitable Fund</a:t>
            </a:r>
          </a:p>
          <a:p>
            <a:pPr marL="342900" indent="-342900">
              <a:buFont typeface="Arial" panose="020B0604020202020204" pitchFamily="34" charset="0"/>
              <a:buChar char="•"/>
            </a:pPr>
            <a:r>
              <a:rPr lang="en-US" sz="2400" dirty="0"/>
              <a:t>Bylaws</a:t>
            </a:r>
          </a:p>
          <a:p>
            <a:pPr marL="342900" indent="-342900">
              <a:buFont typeface="Arial" panose="020B0604020202020204" pitchFamily="34" charset="0"/>
              <a:buChar char="•"/>
            </a:pPr>
            <a:r>
              <a:rPr lang="en-US" sz="2400" dirty="0"/>
              <a:t>Operations Manual</a:t>
            </a:r>
          </a:p>
          <a:p>
            <a:endParaRPr lang="en-US" sz="2400" dirty="0"/>
          </a:p>
          <a:p>
            <a:pPr marL="342900" indent="-342900">
              <a:buFont typeface="Arial" panose="020B0604020202020204" pitchFamily="34" charset="0"/>
              <a:buChar char="•"/>
            </a:pPr>
            <a:endParaRPr lang="en-US" sz="2400" dirty="0"/>
          </a:p>
          <a:p>
            <a:endParaRPr lang="en-US" sz="2400" dirty="0"/>
          </a:p>
        </p:txBody>
      </p:sp>
      <p:cxnSp>
        <p:nvCxnSpPr>
          <p:cNvPr id="7" name="Straight Connector 6">
            <a:extLst>
              <a:ext uri="{FF2B5EF4-FFF2-40B4-BE49-F238E27FC236}">
                <a16:creationId xmlns:a16="http://schemas.microsoft.com/office/drawing/2014/main" id="{BA40058C-815C-4106-91F6-59DA88B7ED7E}"/>
              </a:ext>
            </a:extLst>
          </p:cNvPr>
          <p:cNvCxnSpPr>
            <a:cxnSpLocks/>
          </p:cNvCxnSpPr>
          <p:nvPr/>
        </p:nvCxnSpPr>
        <p:spPr>
          <a:xfrm>
            <a:off x="450111" y="3684374"/>
            <a:ext cx="11291777" cy="0"/>
          </a:xfrm>
          <a:prstGeom prst="line">
            <a:avLst/>
          </a:prstGeom>
        </p:spPr>
        <p:style>
          <a:lnRef idx="1">
            <a:schemeClr val="accent1"/>
          </a:lnRef>
          <a:fillRef idx="0">
            <a:schemeClr val="accent1"/>
          </a:fillRef>
          <a:effectRef idx="0">
            <a:schemeClr val="accent1"/>
          </a:effectRef>
          <a:fontRef idx="minor">
            <a:schemeClr val="tx1"/>
          </a:fontRef>
        </p:style>
      </p:cxnSp>
      <p:pic>
        <p:nvPicPr>
          <p:cNvPr id="12" name="Picture 2" descr="Image preview">
            <a:extLst>
              <a:ext uri="{FF2B5EF4-FFF2-40B4-BE49-F238E27FC236}">
                <a16:creationId xmlns:a16="http://schemas.microsoft.com/office/drawing/2014/main" id="{4F0ED0D9-B8C7-4BAA-BA0D-4CE263D5B5D5}"/>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30530" y="401160"/>
            <a:ext cx="2358959" cy="1329595"/>
          </a:xfrm>
          <a:prstGeom prst="rect">
            <a:avLst/>
          </a:prstGeom>
          <a:noFill/>
          <a:extLst>
            <a:ext uri="{909E8E84-426E-40DD-AFC4-6F175D3DCCD1}">
              <a14:hiddenFill xmlns:a14="http://schemas.microsoft.com/office/drawing/2010/main">
                <a:solidFill>
                  <a:srgbClr val="FFFFFF"/>
                </a:solidFill>
              </a14:hiddenFill>
            </a:ext>
          </a:extLst>
        </p:spPr>
      </p:pic>
      <p:pic>
        <p:nvPicPr>
          <p:cNvPr id="1030" name="Picture 6" descr="Image preview">
            <a:extLst>
              <a:ext uri="{FF2B5EF4-FFF2-40B4-BE49-F238E27FC236}">
                <a16:creationId xmlns:a16="http://schemas.microsoft.com/office/drawing/2014/main" id="{101CBDC1-6672-4E38-AC1B-D31F76036134}"/>
              </a:ext>
            </a:extLst>
          </p:cNvPr>
          <p:cNvPicPr>
            <a:picLocks noChangeAspect="1" noChangeArrowheads="1"/>
          </p:cNvPicPr>
          <p:nvPr/>
        </p:nvPicPr>
        <p:blipFill>
          <a:blip r:embed="rId3">
            <a:extLst>
              <a:ext uri="{28A0092B-C50C-407E-A947-70E740481C1C}">
                <a14:useLocalDpi xmlns:a14="http://schemas.microsoft.com/office/drawing/2010/main" val="0"/>
              </a:ext>
            </a:extLst>
          </a:blip>
          <a:srcRect/>
          <a:stretch>
            <a:fillRect/>
          </a:stretch>
        </p:blipFill>
        <p:spPr bwMode="auto">
          <a:xfrm>
            <a:off x="9375304" y="4337807"/>
            <a:ext cx="1333500" cy="149542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3208506596"/>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bg>
      <p:bgPr>
        <a:pattFill prst="pct25">
          <a:fgClr>
            <a:schemeClr val="accent1"/>
          </a:fgClr>
          <a:bgClr>
            <a:schemeClr val="bg1"/>
          </a:bgClr>
        </a:patt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218E2602-CC86-4A06-ACA7-CB814807F655}"/>
              </a:ext>
            </a:extLst>
          </p:cNvPr>
          <p:cNvSpPr txBox="1"/>
          <p:nvPr/>
        </p:nvSpPr>
        <p:spPr>
          <a:xfrm>
            <a:off x="1314450" y="300893"/>
            <a:ext cx="10628922" cy="11418510"/>
          </a:xfrm>
          <a:prstGeom prst="rect">
            <a:avLst/>
          </a:prstGeom>
          <a:noFill/>
        </p:spPr>
        <p:txBody>
          <a:bodyPr wrap="square" rtlCol="0">
            <a:spAutoFit/>
          </a:bodyPr>
          <a:lstStyle/>
          <a:p>
            <a:endParaRPr lang="en-US" dirty="0"/>
          </a:p>
          <a:p>
            <a:pPr algn="ctr"/>
            <a:endParaRPr lang="en-US" sz="2000" b="1" dirty="0"/>
          </a:p>
          <a:p>
            <a:pPr algn="ctr"/>
            <a:endParaRPr lang="en-US" sz="2000" b="1" dirty="0"/>
          </a:p>
          <a:p>
            <a:pPr algn="ctr"/>
            <a:endParaRPr lang="en-US" sz="2400" b="1" dirty="0"/>
          </a:p>
          <a:p>
            <a:pPr algn="ctr"/>
            <a:r>
              <a:rPr lang="en-US" sz="2400" b="1"/>
              <a:t>Use and Purpose </a:t>
            </a:r>
            <a:r>
              <a:rPr lang="en-US" sz="2400" b="1" dirty="0"/>
              <a:t>of District Charitable Fund</a:t>
            </a:r>
          </a:p>
          <a:p>
            <a:endParaRPr lang="en-US" dirty="0"/>
          </a:p>
          <a:p>
            <a:r>
              <a:rPr lang="en-US" dirty="0"/>
              <a:t>●  For use of clubs without their own club foundation.</a:t>
            </a:r>
          </a:p>
          <a:p>
            <a:endParaRPr lang="en-US" dirty="0"/>
          </a:p>
          <a:p>
            <a:r>
              <a:rPr lang="en-US" dirty="0"/>
              <a:t>●  Funds raised at club fundraisers are paid by the donor to the Charitable Fund.</a:t>
            </a:r>
          </a:p>
          <a:p>
            <a:endParaRPr lang="en-US" dirty="0"/>
          </a:p>
          <a:p>
            <a:r>
              <a:rPr lang="en-US" dirty="0"/>
              <a:t>●  The donor thereby gets a charitable tax deduction on their income tax return.</a:t>
            </a:r>
          </a:p>
          <a:p>
            <a:endParaRPr lang="en-US" dirty="0"/>
          </a:p>
          <a:p>
            <a:r>
              <a:rPr lang="en-US" dirty="0"/>
              <a:t>●  The club first signs a Memorandum of Understanding (MOU) setting out how funds are handled and disbursed to beneficiaries.</a:t>
            </a:r>
          </a:p>
          <a:p>
            <a:endParaRPr lang="en-US" dirty="0"/>
          </a:p>
          <a:p>
            <a:r>
              <a:rPr lang="en-US" dirty="0"/>
              <a:t>●  The Charitable Fund is a pass-through fund only;  it does not conduct its own fundraisers and has no assets.</a:t>
            </a:r>
          </a:p>
          <a:p>
            <a:endParaRPr lang="en-US" dirty="0"/>
          </a:p>
          <a:p>
            <a:r>
              <a:rPr lang="en-US" dirty="0"/>
              <a:t>●  The Charitable Fund is an Arizona non-profit corporation and is designated by IRS as a tax-exempt charitable fund.  26 USC §501(c)(3)</a:t>
            </a:r>
          </a:p>
          <a:p>
            <a:endParaRPr lang="en-US" dirty="0"/>
          </a:p>
          <a:p>
            <a:r>
              <a:rPr lang="en-US" dirty="0"/>
              <a:t>●  Information and form of MOU on District website.  </a:t>
            </a:r>
            <a:r>
              <a:rPr lang="en-US" dirty="0">
                <a:hlinkClick r:id="rId2"/>
              </a:rPr>
              <a:t>www.rotatyd5500.org</a:t>
            </a:r>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a:p>
            <a:endParaRPr lang="en-US" dirty="0"/>
          </a:p>
        </p:txBody>
      </p:sp>
      <p:sp>
        <p:nvSpPr>
          <p:cNvPr id="3" name="Oval 2">
            <a:extLst>
              <a:ext uri="{FF2B5EF4-FFF2-40B4-BE49-F238E27FC236}">
                <a16:creationId xmlns:a16="http://schemas.microsoft.com/office/drawing/2014/main" id="{4DFFC591-A676-473B-BB7D-A6D137B2F3E5}"/>
              </a:ext>
            </a:extLst>
          </p:cNvPr>
          <p:cNvSpPr/>
          <p:nvPr/>
        </p:nvSpPr>
        <p:spPr>
          <a:xfrm>
            <a:off x="375138" y="758093"/>
            <a:ext cx="10628923" cy="6452332"/>
          </a:xfrm>
          <a:prstGeom prst="ellipse">
            <a:avLst/>
          </a:prstGeom>
          <a:noFill/>
          <a:ln w="635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pic>
        <p:nvPicPr>
          <p:cNvPr id="5" name="Picture 4" descr="Logo&#10;&#10;Description automatically generated">
            <a:extLst>
              <a:ext uri="{FF2B5EF4-FFF2-40B4-BE49-F238E27FC236}">
                <a16:creationId xmlns:a16="http://schemas.microsoft.com/office/drawing/2014/main" id="{3B8EBB1F-E93E-4C4B-A312-FC7216C914A6}"/>
              </a:ext>
            </a:extLst>
          </p:cNvPr>
          <p:cNvPicPr>
            <a:picLocks noChangeAspect="1"/>
          </p:cNvPicPr>
          <p:nvPr/>
        </p:nvPicPr>
        <p:blipFill>
          <a:blip r:embed="rId3">
            <a:extLst>
              <a:ext uri="{28A0092B-C50C-407E-A947-70E740481C1C}">
                <a14:useLocalDpi xmlns:a14="http://schemas.microsoft.com/office/drawing/2010/main" val="0"/>
              </a:ext>
            </a:extLst>
          </a:blip>
          <a:stretch>
            <a:fillRect/>
          </a:stretch>
        </p:blipFill>
        <p:spPr>
          <a:xfrm>
            <a:off x="9645041" y="300894"/>
            <a:ext cx="2034034" cy="1717058"/>
          </a:xfrm>
          <a:prstGeom prst="rect">
            <a:avLst/>
          </a:prstGeom>
        </p:spPr>
      </p:pic>
    </p:spTree>
    <p:extLst>
      <p:ext uri="{BB962C8B-B14F-4D97-AF65-F5344CB8AC3E}">
        <p14:creationId xmlns:p14="http://schemas.microsoft.com/office/powerpoint/2010/main" val="2699919337"/>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graphicFrame>
        <p:nvGraphicFramePr>
          <p:cNvPr id="20" name="TextBox 1">
            <a:extLst>
              <a:ext uri="{FF2B5EF4-FFF2-40B4-BE49-F238E27FC236}">
                <a16:creationId xmlns:a16="http://schemas.microsoft.com/office/drawing/2014/main" id="{DA93FDC2-3E49-46E0-B612-EEC715FCC4BA}"/>
              </a:ext>
            </a:extLst>
          </p:cNvPr>
          <p:cNvGraphicFramePr/>
          <p:nvPr>
            <p:extLst>
              <p:ext uri="{D42A27DB-BD31-4B8C-83A1-F6EECF244321}">
                <p14:modId xmlns:p14="http://schemas.microsoft.com/office/powerpoint/2010/main" val="4065607526"/>
              </p:ext>
            </p:extLst>
          </p:nvPr>
        </p:nvGraphicFramePr>
        <p:xfrm>
          <a:off x="1158948" y="425304"/>
          <a:ext cx="10037135" cy="7232749"/>
        </p:xfrm>
        <a:graphic>
          <a:graphicData uri="http://schemas.openxmlformats.org/drawingml/2006/diagram">
            <dgm:relIds xmlns:dgm="http://schemas.openxmlformats.org/drawingml/2006/diagram" xmlns:r="http://schemas.openxmlformats.org/officeDocument/2006/relationships" r:dm="rId2" r:lo="rId3" r:qs="rId4" r:cs="rId5"/>
          </a:graphicData>
        </a:graphic>
      </p:graphicFrame>
      <p:pic>
        <p:nvPicPr>
          <p:cNvPr id="13" name="Picture 2" descr="Image preview">
            <a:extLst>
              <a:ext uri="{FF2B5EF4-FFF2-40B4-BE49-F238E27FC236}">
                <a16:creationId xmlns:a16="http://schemas.microsoft.com/office/drawing/2014/main" id="{E131E27A-CBB8-4CF8-A336-E42E4366C08F}"/>
              </a:ext>
            </a:extLst>
          </p:cNvPr>
          <p:cNvPicPr>
            <a:picLocks noChangeAspect="1" noChangeArrowheads="1"/>
          </p:cNvPicPr>
          <p:nvPr/>
        </p:nvPicPr>
        <p:blipFill>
          <a:blip r:embed="rId7">
            <a:extLst>
              <a:ext uri="{28A0092B-C50C-407E-A947-70E740481C1C}">
                <a14:useLocalDpi xmlns:a14="http://schemas.microsoft.com/office/drawing/2010/main" val="0"/>
              </a:ext>
            </a:extLst>
          </a:blip>
          <a:srcRect/>
          <a:stretch>
            <a:fillRect/>
          </a:stretch>
        </p:blipFill>
        <p:spPr bwMode="auto">
          <a:xfrm>
            <a:off x="10295816" y="232903"/>
            <a:ext cx="1474471" cy="8310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034300816"/>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3" name="Rectangle: Rounded Corners 2">
            <a:extLst>
              <a:ext uri="{FF2B5EF4-FFF2-40B4-BE49-F238E27FC236}">
                <a16:creationId xmlns:a16="http://schemas.microsoft.com/office/drawing/2014/main" id="{23267526-51C4-42DD-81FC-34EF3660EA3E}"/>
              </a:ext>
            </a:extLst>
          </p:cNvPr>
          <p:cNvSpPr/>
          <p:nvPr/>
        </p:nvSpPr>
        <p:spPr>
          <a:xfrm>
            <a:off x="457200" y="810484"/>
            <a:ext cx="2615609" cy="48669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98FDEF75-9B24-4F8F-8850-5F889FD0FA7B}"/>
              </a:ext>
            </a:extLst>
          </p:cNvPr>
          <p:cNvSpPr txBox="1"/>
          <p:nvPr/>
        </p:nvSpPr>
        <p:spPr>
          <a:xfrm>
            <a:off x="361507" y="341447"/>
            <a:ext cx="11578743" cy="6532558"/>
          </a:xfrm>
          <a:prstGeom prst="rect">
            <a:avLst/>
          </a:prstGeom>
          <a:noFill/>
        </p:spPr>
        <p:txBody>
          <a:bodyPr wrap="square" rtlCol="0">
            <a:spAutoFit/>
          </a:bodyPr>
          <a:lstStyle/>
          <a:p>
            <a:pPr rtl="0" fontAlgn="base"/>
            <a:r>
              <a:rPr lang="en-US" sz="2800" dirty="0">
                <a:solidFill>
                  <a:schemeClr val="bg1"/>
                </a:solidFill>
                <a:latin typeface="Calibri" panose="020F0502020204030204" pitchFamily="34" charset="0"/>
              </a:rPr>
              <a:t>     </a:t>
            </a:r>
          </a:p>
          <a:p>
            <a:pPr rtl="0" fontAlgn="base"/>
            <a:r>
              <a:rPr lang="en-US" sz="2800" i="0" dirty="0">
                <a:solidFill>
                  <a:schemeClr val="bg1"/>
                </a:solidFill>
                <a:effectLst/>
                <a:latin typeface="Calibri" panose="020F0502020204030204" pitchFamily="34" charset="0"/>
              </a:rPr>
              <a:t>  4. Tax Reports</a:t>
            </a:r>
          </a:p>
          <a:p>
            <a:pPr rtl="0" fontAlgn="base"/>
            <a:endParaRPr lang="en-US" sz="2800" i="0" dirty="0">
              <a:solidFill>
                <a:srgbClr val="000000"/>
              </a:solidFill>
              <a:effectLst/>
              <a:latin typeface="Calibri" panose="020F0502020204030204" pitchFamily="34" charset="0"/>
            </a:endParaRPr>
          </a:p>
          <a:p>
            <a:pPr marL="800100" lvl="1" indent="-342900" fontAlgn="base">
              <a:buFont typeface="Arial" panose="020B0604020202020204" pitchFamily="34" charset="0"/>
              <a:buChar char="•"/>
            </a:pPr>
            <a:r>
              <a:rPr lang="en-US" sz="2400" b="0" i="0" dirty="0">
                <a:solidFill>
                  <a:srgbClr val="000000"/>
                </a:solidFill>
                <a:effectLst/>
                <a:latin typeface="Calibri" panose="020F0502020204030204" pitchFamily="34" charset="0"/>
              </a:rPr>
              <a:t>IRS Form 990 is a mandatory, informational annual report </a:t>
            </a:r>
          </a:p>
          <a:p>
            <a:pPr marL="800100" lvl="1" indent="-342900" fontAlgn="base">
              <a:buFont typeface="Arial" panose="020B0604020202020204" pitchFamily="34" charset="0"/>
              <a:buChar char="•"/>
            </a:pPr>
            <a:r>
              <a:rPr lang="en-US" sz="2400" b="0" i="0" dirty="0">
                <a:solidFill>
                  <a:srgbClr val="000000"/>
                </a:solidFill>
                <a:effectLst/>
                <a:latin typeface="Calibri" panose="020F0502020204030204" pitchFamily="34" charset="0"/>
              </a:rPr>
              <a:t>Deadline:  15</a:t>
            </a:r>
            <a:r>
              <a:rPr lang="en-US" sz="2400" b="0" i="0" baseline="30000" dirty="0">
                <a:solidFill>
                  <a:srgbClr val="000000"/>
                </a:solidFill>
                <a:effectLst/>
                <a:latin typeface="Calibri" panose="020F0502020204030204" pitchFamily="34" charset="0"/>
              </a:rPr>
              <a:t>th</a:t>
            </a:r>
            <a:r>
              <a:rPr lang="en-US" sz="2400" b="0" i="0" dirty="0">
                <a:solidFill>
                  <a:srgbClr val="000000"/>
                </a:solidFill>
                <a:effectLst/>
                <a:latin typeface="Calibri" panose="020F0502020204030204" pitchFamily="34" charset="0"/>
              </a:rPr>
              <a:t> day of 4</a:t>
            </a:r>
            <a:r>
              <a:rPr lang="en-US" sz="2400" b="0" i="0" baseline="30000" dirty="0">
                <a:solidFill>
                  <a:srgbClr val="000000"/>
                </a:solidFill>
                <a:effectLst/>
                <a:latin typeface="Calibri" panose="020F0502020204030204" pitchFamily="34" charset="0"/>
              </a:rPr>
              <a:t>th</a:t>
            </a:r>
            <a:r>
              <a:rPr lang="en-US" sz="2400" b="0" i="0" dirty="0">
                <a:solidFill>
                  <a:srgbClr val="000000"/>
                </a:solidFill>
                <a:effectLst/>
                <a:latin typeface="Calibri" panose="020F0502020204030204" pitchFamily="34" charset="0"/>
              </a:rPr>
              <a:t> month after end of fiscal year  </a:t>
            </a:r>
          </a:p>
          <a:p>
            <a:pPr lvl="1" fontAlgn="base"/>
            <a:r>
              <a:rPr lang="en-US" sz="2400" dirty="0">
                <a:solidFill>
                  <a:srgbClr val="000000"/>
                </a:solidFill>
                <a:latin typeface="Calibri" panose="020F0502020204030204" pitchFamily="34" charset="0"/>
              </a:rPr>
              <a:t>    </a:t>
            </a:r>
            <a:r>
              <a:rPr lang="en-US" sz="2400" b="0" i="0" dirty="0">
                <a:solidFill>
                  <a:srgbClr val="000000"/>
                </a:solidFill>
                <a:effectLst/>
                <a:latin typeface="Calibri" panose="020F0502020204030204" pitchFamily="34" charset="0"/>
              </a:rPr>
              <a:t>(For example, November 15, 2021 for Rotary year July 1, 2020 through June 30, 2021) </a:t>
            </a:r>
          </a:p>
          <a:p>
            <a:pPr marL="800100" lvl="1" indent="-342900" fontAlgn="base">
              <a:buFont typeface="Arial" panose="020B0604020202020204" pitchFamily="34" charset="0"/>
              <a:buChar char="•"/>
            </a:pPr>
            <a:endParaRPr lang="en-US" sz="2400" b="0" i="0" dirty="0">
              <a:solidFill>
                <a:srgbClr val="000000"/>
              </a:solidFill>
              <a:effectLst/>
              <a:latin typeface="Segoe UI" panose="020B0502040204020203" pitchFamily="34" charset="0"/>
            </a:endParaRPr>
          </a:p>
          <a:p>
            <a:pPr marL="800100" lvl="1" indent="-342900" fontAlgn="base">
              <a:buFont typeface="Arial" panose="020B0604020202020204" pitchFamily="34" charset="0"/>
              <a:buChar char="•"/>
            </a:pPr>
            <a:endParaRPr lang="en-US" sz="1200" b="0" i="0" dirty="0">
              <a:solidFill>
                <a:srgbClr val="000000"/>
              </a:solidFill>
              <a:effectLst/>
              <a:latin typeface="Calibri" panose="020F0502020204030204" pitchFamily="34" charset="0"/>
            </a:endParaRPr>
          </a:p>
          <a:p>
            <a:pPr marL="800100" lvl="1" indent="-342900" fontAlgn="base">
              <a:buFont typeface="Arial" panose="020B0604020202020204" pitchFamily="34" charset="0"/>
              <a:buChar char="•"/>
            </a:pPr>
            <a:r>
              <a:rPr lang="en-US" sz="2400" b="0" i="0" dirty="0">
                <a:solidFill>
                  <a:srgbClr val="000000"/>
                </a:solidFill>
                <a:effectLst/>
                <a:latin typeface="Calibri" panose="020F0502020204030204" pitchFamily="34" charset="0"/>
              </a:rPr>
              <a:t>Which version of the form to use? </a:t>
            </a:r>
          </a:p>
          <a:p>
            <a:pPr algn="l" rtl="0" fontAlgn="base"/>
            <a:endParaRPr lang="en-US" sz="1050" dirty="0">
              <a:solidFill>
                <a:srgbClr val="000000"/>
              </a:solidFill>
              <a:latin typeface="Calibri" panose="020F0502020204030204" pitchFamily="34" charset="0"/>
            </a:endParaRPr>
          </a:p>
          <a:p>
            <a:pPr algn="l" rtl="0" fontAlgn="base"/>
            <a:r>
              <a:rPr lang="en-US" sz="2400" dirty="0">
                <a:solidFill>
                  <a:srgbClr val="000000"/>
                </a:solidFill>
                <a:latin typeface="Calibri" panose="020F0502020204030204" pitchFamily="34" charset="0"/>
              </a:rPr>
              <a:t>	A. </a:t>
            </a:r>
            <a:r>
              <a:rPr lang="en-US" sz="2400" b="0" i="0" dirty="0">
                <a:solidFill>
                  <a:srgbClr val="000000"/>
                </a:solidFill>
                <a:effectLst/>
                <a:latin typeface="Calibri" panose="020F0502020204030204" pitchFamily="34" charset="0"/>
              </a:rPr>
              <a:t>Form 990 – N (e-Postcard) – Use if gross receipts normally &lt; $50,000.  </a:t>
            </a:r>
          </a:p>
          <a:p>
            <a:pPr marL="1714500" lvl="3" indent="-342900" fontAlgn="base">
              <a:buFont typeface="Arial" panose="020B0604020202020204" pitchFamily="34" charset="0"/>
              <a:buChar char="•"/>
            </a:pPr>
            <a:r>
              <a:rPr lang="en-US" sz="2400" b="0" i="0" dirty="0">
                <a:solidFill>
                  <a:srgbClr val="000000"/>
                </a:solidFill>
                <a:effectLst/>
                <a:latin typeface="Calibri" panose="020F0502020204030204" pitchFamily="34" charset="0"/>
              </a:rPr>
              <a:t>Create account, file electronically.  No penalty for late filing.  </a:t>
            </a:r>
            <a:endParaRPr lang="en-US" sz="1000" b="0" i="0" dirty="0">
              <a:solidFill>
                <a:srgbClr val="000000"/>
              </a:solidFill>
              <a:effectLst/>
              <a:latin typeface="Calibri" panose="020F0502020204030204" pitchFamily="34" charset="0"/>
            </a:endParaRPr>
          </a:p>
          <a:p>
            <a:pPr lvl="3" fontAlgn="base"/>
            <a:endParaRPr lang="en-US" sz="2400" b="0" i="0" dirty="0">
              <a:solidFill>
                <a:srgbClr val="000000"/>
              </a:solidFill>
              <a:effectLst/>
              <a:latin typeface="Calibri" panose="020F0502020204030204" pitchFamily="34" charset="0"/>
            </a:endParaRPr>
          </a:p>
          <a:p>
            <a:pPr algn="l" rtl="0" fontAlgn="base"/>
            <a:r>
              <a:rPr lang="en-US" sz="2400" dirty="0">
                <a:solidFill>
                  <a:srgbClr val="000000"/>
                </a:solidFill>
                <a:latin typeface="Calibri" panose="020F0502020204030204" pitchFamily="34" charset="0"/>
              </a:rPr>
              <a:t>	</a:t>
            </a:r>
            <a:r>
              <a:rPr lang="en-US" sz="2400" dirty="0">
                <a:solidFill>
                  <a:srgbClr val="000000"/>
                </a:solidFill>
                <a:latin typeface="Segoe UI" panose="020B0502040204020203" pitchFamily="34" charset="0"/>
              </a:rPr>
              <a:t>B. </a:t>
            </a:r>
            <a:r>
              <a:rPr lang="en-US" sz="2400" b="0" i="0" dirty="0">
                <a:solidFill>
                  <a:srgbClr val="000000"/>
                </a:solidFill>
                <a:effectLst/>
                <a:latin typeface="Calibri" panose="020F0502020204030204" pitchFamily="34" charset="0"/>
              </a:rPr>
              <a:t>Form 990EZ </a:t>
            </a:r>
          </a:p>
          <a:p>
            <a:pPr marL="1714500" lvl="3" indent="-342900" fontAlgn="base">
              <a:buFont typeface="Arial" panose="020B0604020202020204" pitchFamily="34" charset="0"/>
              <a:buChar char="•"/>
            </a:pPr>
            <a:r>
              <a:rPr lang="en-US" sz="2400" b="0" i="0" dirty="0">
                <a:solidFill>
                  <a:srgbClr val="000000"/>
                </a:solidFill>
                <a:effectLst/>
                <a:latin typeface="Calibri" panose="020F0502020204030204" pitchFamily="34" charset="0"/>
              </a:rPr>
              <a:t>Use if gross receipts &lt; $200,000 </a:t>
            </a:r>
            <a:r>
              <a:rPr lang="en-US" sz="2400" b="0" i="0" u="sng" dirty="0">
                <a:solidFill>
                  <a:srgbClr val="000000"/>
                </a:solidFill>
                <a:effectLst/>
                <a:latin typeface="Calibri" panose="020F0502020204030204" pitchFamily="34" charset="0"/>
              </a:rPr>
              <a:t>and</a:t>
            </a:r>
            <a:r>
              <a:rPr lang="en-US" sz="2400" b="0" i="0" dirty="0">
                <a:solidFill>
                  <a:srgbClr val="000000"/>
                </a:solidFill>
                <a:effectLst/>
                <a:latin typeface="Calibri" panose="020F0502020204030204" pitchFamily="34" charset="0"/>
              </a:rPr>
              <a:t> total assets &lt; $500,000. </a:t>
            </a:r>
          </a:p>
          <a:p>
            <a:pPr marL="1714500" lvl="3" indent="-342900" fontAlgn="base">
              <a:buFont typeface="Arial" panose="020B0604020202020204" pitchFamily="34" charset="0"/>
              <a:buChar char="•"/>
            </a:pPr>
            <a:r>
              <a:rPr lang="en-US" sz="2400" b="0" i="0" dirty="0">
                <a:solidFill>
                  <a:srgbClr val="000000"/>
                </a:solidFill>
                <a:effectLst/>
                <a:latin typeface="Calibri" panose="020F0502020204030204" pitchFamily="34" charset="0"/>
              </a:rPr>
              <a:t>Four pages and schedules </a:t>
            </a:r>
          </a:p>
          <a:p>
            <a:pPr marL="1714500" lvl="3" indent="-342900" fontAlgn="base">
              <a:buFont typeface="Arial" panose="020B0604020202020204" pitchFamily="34" charset="0"/>
              <a:buChar char="•"/>
            </a:pPr>
            <a:r>
              <a:rPr lang="en-US" sz="2400" b="0" i="0" dirty="0">
                <a:solidFill>
                  <a:srgbClr val="000000"/>
                </a:solidFill>
                <a:effectLst/>
                <a:latin typeface="Calibri" panose="020F0502020204030204" pitchFamily="34" charset="0"/>
              </a:rPr>
              <a:t>File electronically  </a:t>
            </a:r>
          </a:p>
          <a:p>
            <a:pPr algn="l" rtl="0" fontAlgn="base"/>
            <a:r>
              <a:rPr lang="en-US" sz="2400" b="0" i="0" dirty="0">
                <a:solidFill>
                  <a:srgbClr val="000000"/>
                </a:solidFill>
                <a:effectLst/>
                <a:latin typeface="Calibri" panose="020F0502020204030204" pitchFamily="34" charset="0"/>
              </a:rPr>
              <a:t> </a:t>
            </a:r>
            <a:endParaRPr lang="en-US" sz="2400" b="0" i="0" dirty="0">
              <a:solidFill>
                <a:srgbClr val="000000"/>
              </a:solidFill>
              <a:effectLst/>
              <a:latin typeface="Segoe UI" panose="020B0502040204020203" pitchFamily="34" charset="0"/>
            </a:endParaRPr>
          </a:p>
        </p:txBody>
      </p:sp>
      <p:pic>
        <p:nvPicPr>
          <p:cNvPr id="4" name="Picture 2" descr="Image preview">
            <a:extLst>
              <a:ext uri="{FF2B5EF4-FFF2-40B4-BE49-F238E27FC236}">
                <a16:creationId xmlns:a16="http://schemas.microsoft.com/office/drawing/2014/main" id="{3FED26E0-215A-4AB6-8BBF-EB439A3CFBD7}"/>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189719" y="376123"/>
            <a:ext cx="1474471" cy="8310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885606537"/>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bg>
      <p:bgPr>
        <a:gradFill>
          <a:gsLst>
            <a:gs pos="0">
              <a:schemeClr val="accent1">
                <a:lumMod val="5000"/>
                <a:lumOff val="95000"/>
              </a:schemeClr>
            </a:gs>
            <a:gs pos="74000">
              <a:schemeClr val="accent1">
                <a:lumMod val="45000"/>
                <a:lumOff val="55000"/>
              </a:schemeClr>
            </a:gs>
            <a:gs pos="83000">
              <a:schemeClr val="accent1">
                <a:lumMod val="45000"/>
                <a:lumOff val="55000"/>
              </a:schemeClr>
            </a:gs>
            <a:gs pos="100000">
              <a:schemeClr val="accent1">
                <a:lumMod val="30000"/>
                <a:lumOff val="70000"/>
              </a:schemeClr>
            </a:gs>
          </a:gsLst>
          <a:lin ang="5400000" scaled="1"/>
        </a:gradFill>
        <a:effectLst/>
      </p:bgPr>
    </p:bg>
    <p:spTree>
      <p:nvGrpSpPr>
        <p:cNvPr id="1" name=""/>
        <p:cNvGrpSpPr/>
        <p:nvPr/>
      </p:nvGrpSpPr>
      <p:grpSpPr>
        <a:xfrm>
          <a:off x="0" y="0"/>
          <a:ext cx="0" cy="0"/>
          <a:chOff x="0" y="0"/>
          <a:chExt cx="0" cy="0"/>
        </a:xfrm>
      </p:grpSpPr>
      <p:sp>
        <p:nvSpPr>
          <p:cNvPr id="2" name="TextBox 1">
            <a:extLst>
              <a:ext uri="{FF2B5EF4-FFF2-40B4-BE49-F238E27FC236}">
                <a16:creationId xmlns:a16="http://schemas.microsoft.com/office/drawing/2014/main" id="{9405BBF5-8DB6-4D62-830C-6F8160F9B481}"/>
              </a:ext>
            </a:extLst>
          </p:cNvPr>
          <p:cNvSpPr txBox="1"/>
          <p:nvPr/>
        </p:nvSpPr>
        <p:spPr>
          <a:xfrm>
            <a:off x="280219" y="797442"/>
            <a:ext cx="11651226" cy="5262979"/>
          </a:xfrm>
          <a:prstGeom prst="rect">
            <a:avLst/>
          </a:prstGeom>
          <a:noFill/>
        </p:spPr>
        <p:txBody>
          <a:bodyPr wrap="square" rtlCol="0">
            <a:spAutoFit/>
          </a:bodyPr>
          <a:lstStyle/>
          <a:p>
            <a:pPr algn="l" rtl="0" fontAlgn="base"/>
            <a:r>
              <a:rPr lang="en-US" sz="2400" dirty="0">
                <a:solidFill>
                  <a:srgbClr val="000000"/>
                </a:solidFill>
                <a:latin typeface="Calibri" panose="020F0502020204030204" pitchFamily="34" charset="0"/>
              </a:rPr>
              <a:t>	</a:t>
            </a:r>
            <a:r>
              <a:rPr lang="en-US" sz="2800" dirty="0">
                <a:solidFill>
                  <a:srgbClr val="000000"/>
                </a:solidFill>
                <a:latin typeface="Calibri" panose="020F0502020204030204" pitchFamily="34" charset="0"/>
              </a:rPr>
              <a:t>C. </a:t>
            </a:r>
            <a:r>
              <a:rPr lang="en-US" sz="2800" b="0" i="0" dirty="0">
                <a:solidFill>
                  <a:srgbClr val="000000"/>
                </a:solidFill>
                <a:effectLst/>
                <a:latin typeface="Calibri" panose="020F0502020204030204" pitchFamily="34" charset="0"/>
              </a:rPr>
              <a:t>Form 990 </a:t>
            </a:r>
          </a:p>
          <a:p>
            <a:pPr marL="1828800" lvl="3" indent="-457200" fontAlgn="base">
              <a:buFont typeface="Arial" panose="020B0604020202020204" pitchFamily="34" charset="0"/>
              <a:buChar char="•"/>
            </a:pPr>
            <a:r>
              <a:rPr lang="en-US" sz="2800" b="0" i="0" dirty="0">
                <a:solidFill>
                  <a:srgbClr val="000000"/>
                </a:solidFill>
                <a:effectLst/>
                <a:latin typeface="Calibri" panose="020F0502020204030204" pitchFamily="34" charset="0"/>
              </a:rPr>
              <a:t>Use if gross receipts &gt; $200,000 </a:t>
            </a:r>
            <a:r>
              <a:rPr lang="en-US" sz="2800" b="0" i="0" u="sng" dirty="0">
                <a:solidFill>
                  <a:srgbClr val="000000"/>
                </a:solidFill>
                <a:effectLst/>
                <a:latin typeface="Calibri" panose="020F0502020204030204" pitchFamily="34" charset="0"/>
              </a:rPr>
              <a:t>or</a:t>
            </a:r>
            <a:r>
              <a:rPr lang="en-US" sz="2800" b="0" i="0" dirty="0">
                <a:solidFill>
                  <a:srgbClr val="000000"/>
                </a:solidFill>
                <a:effectLst/>
                <a:latin typeface="Calibri" panose="020F0502020204030204" pitchFamily="34" charset="0"/>
              </a:rPr>
              <a:t> total assets&gt; $500,000 </a:t>
            </a:r>
          </a:p>
          <a:p>
            <a:pPr marL="1828800" lvl="3" indent="-457200" fontAlgn="base">
              <a:buFont typeface="Arial" panose="020B0604020202020204" pitchFamily="34" charset="0"/>
              <a:buChar char="•"/>
            </a:pPr>
            <a:r>
              <a:rPr lang="en-US" sz="2800" b="0" i="0" dirty="0">
                <a:solidFill>
                  <a:srgbClr val="000000"/>
                </a:solidFill>
                <a:effectLst/>
                <a:latin typeface="Calibri" panose="020F0502020204030204" pitchFamily="34" charset="0"/>
              </a:rPr>
              <a:t>12 pages and schedules </a:t>
            </a:r>
          </a:p>
          <a:p>
            <a:pPr marL="1828800" lvl="3" indent="-457200" fontAlgn="base">
              <a:buFont typeface="Arial" panose="020B0604020202020204" pitchFamily="34" charset="0"/>
              <a:buChar char="•"/>
            </a:pPr>
            <a:r>
              <a:rPr lang="en-US" sz="2800" b="0" i="0" dirty="0">
                <a:solidFill>
                  <a:srgbClr val="000000"/>
                </a:solidFill>
                <a:effectLst/>
                <a:latin typeface="Calibri" panose="020F0502020204030204" pitchFamily="34" charset="0"/>
              </a:rPr>
              <a:t>File electronically </a:t>
            </a:r>
            <a:endParaRPr lang="en-US" sz="2800" b="0" i="0" dirty="0">
              <a:solidFill>
                <a:schemeClr val="bg1"/>
              </a:solidFill>
              <a:effectLst/>
              <a:latin typeface="Calibri" panose="020F0502020204030204" pitchFamily="34" charset="0"/>
            </a:endParaRPr>
          </a:p>
          <a:p>
            <a:pPr lvl="3" fontAlgn="base"/>
            <a:endParaRPr lang="en-US" sz="2800" b="0" i="0" dirty="0">
              <a:solidFill>
                <a:srgbClr val="000000"/>
              </a:solidFill>
              <a:effectLst/>
              <a:latin typeface="Calibri" panose="020F0502020204030204" pitchFamily="34" charset="0"/>
            </a:endParaRPr>
          </a:p>
          <a:p>
            <a:pPr lvl="1" fontAlgn="base">
              <a:buFont typeface="Arial" panose="020B0604020202020204" pitchFamily="34" charset="0"/>
              <a:buChar char="•"/>
            </a:pPr>
            <a:r>
              <a:rPr lang="en-US" sz="2800" b="0" i="0" dirty="0">
                <a:effectLst/>
                <a:latin typeface="Calibri" panose="020F0502020204030204" pitchFamily="34" charset="0"/>
              </a:rPr>
              <a:t> Penalties </a:t>
            </a:r>
          </a:p>
          <a:p>
            <a:pPr algn="l" rtl="0" fontAlgn="base"/>
            <a:r>
              <a:rPr lang="en-US" sz="2800" dirty="0">
                <a:solidFill>
                  <a:srgbClr val="000000"/>
                </a:solidFill>
                <a:latin typeface="Calibri" panose="020F0502020204030204" pitchFamily="34" charset="0"/>
              </a:rPr>
              <a:t>	</a:t>
            </a:r>
            <a:r>
              <a:rPr lang="en-US" sz="2800" b="0" i="0" dirty="0">
                <a:solidFill>
                  <a:srgbClr val="000000"/>
                </a:solidFill>
                <a:effectLst/>
                <a:latin typeface="Calibri" panose="020F0502020204030204" pitchFamily="34" charset="0"/>
              </a:rPr>
              <a:t>A. Late filing of Form 990EZ or Form 990 results in penalty of $20/day 	not to exceed the lesser of $10,500 or 5% of gross receipts for the year.</a:t>
            </a:r>
          </a:p>
          <a:p>
            <a:pPr algn="l" rtl="0" fontAlgn="base"/>
            <a:r>
              <a:rPr lang="en-US" sz="2800" b="0" i="0" dirty="0">
                <a:solidFill>
                  <a:srgbClr val="000000"/>
                </a:solidFill>
                <a:effectLst/>
                <a:latin typeface="Calibri" panose="020F0502020204030204" pitchFamily="34" charset="0"/>
              </a:rPr>
              <a:t> </a:t>
            </a:r>
          </a:p>
          <a:p>
            <a:pPr algn="l" rtl="0" fontAlgn="base"/>
            <a:r>
              <a:rPr lang="en-US" sz="2800" b="0" i="0" dirty="0">
                <a:solidFill>
                  <a:srgbClr val="000000"/>
                </a:solidFill>
                <a:effectLst/>
                <a:latin typeface="Calibri" panose="020F0502020204030204" pitchFamily="34" charset="0"/>
              </a:rPr>
              <a:t>	B. If the appropriate version of Form 990 is not filed for three 	consecutive years, the tax exemption is automatically revoked. </a:t>
            </a:r>
          </a:p>
          <a:p>
            <a:pPr algn="l" rtl="0" fontAlgn="base"/>
            <a:r>
              <a:rPr lang="en-US" sz="2800" b="0" i="0" dirty="0">
                <a:solidFill>
                  <a:srgbClr val="000000"/>
                </a:solidFill>
                <a:effectLst/>
                <a:latin typeface="Calibri" panose="020F0502020204030204" pitchFamily="34" charset="0"/>
              </a:rPr>
              <a:t> </a:t>
            </a:r>
            <a:endParaRPr lang="en-US" sz="2800" dirty="0"/>
          </a:p>
        </p:txBody>
      </p:sp>
      <p:pic>
        <p:nvPicPr>
          <p:cNvPr id="4" name="Picture 2" descr="Image preview">
            <a:extLst>
              <a:ext uri="{FF2B5EF4-FFF2-40B4-BE49-F238E27FC236}">
                <a16:creationId xmlns:a16="http://schemas.microsoft.com/office/drawing/2014/main" id="{D3FF419E-DD57-4973-A497-5CB6E32A2590}"/>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953648" y="271951"/>
            <a:ext cx="1474471" cy="831065"/>
          </a:xfrm>
          <a:prstGeom prst="rect">
            <a:avLst/>
          </a:prstGeom>
          <a:noFill/>
          <a:extLst>
            <a:ext uri="{909E8E84-426E-40DD-AFC4-6F175D3DCCD1}">
              <a14:hiddenFill xmlns:a14="http://schemas.microsoft.com/office/drawing/2010/main">
                <a:solidFill>
                  <a:srgbClr val="FFFFFF"/>
                </a:solidFill>
              </a14:hiddenFill>
            </a:ext>
          </a:extLst>
        </p:spPr>
      </p:pic>
      <p:sp>
        <p:nvSpPr>
          <p:cNvPr id="3" name="Rectangle 2">
            <a:extLst>
              <a:ext uri="{FF2B5EF4-FFF2-40B4-BE49-F238E27FC236}">
                <a16:creationId xmlns:a16="http://schemas.microsoft.com/office/drawing/2014/main" id="{AB24596B-D627-46EC-97E1-0D275E3AE3EA}"/>
              </a:ext>
            </a:extLst>
          </p:cNvPr>
          <p:cNvSpPr/>
          <p:nvPr/>
        </p:nvSpPr>
        <p:spPr>
          <a:xfrm>
            <a:off x="280219" y="396607"/>
            <a:ext cx="325709" cy="6191480"/>
          </a:xfrm>
          <a:prstGeom prst="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Tree>
    <p:extLst>
      <p:ext uri="{BB962C8B-B14F-4D97-AF65-F5344CB8AC3E}">
        <p14:creationId xmlns:p14="http://schemas.microsoft.com/office/powerpoint/2010/main" val="2483286150"/>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bg>
      <p:bgPr>
        <a:solidFill>
          <a:schemeClr val="bg1"/>
        </a:solidFill>
        <a:effectLst/>
      </p:bgPr>
    </p:bg>
    <p:spTree>
      <p:nvGrpSpPr>
        <p:cNvPr id="1" name=""/>
        <p:cNvGrpSpPr/>
        <p:nvPr/>
      </p:nvGrpSpPr>
      <p:grpSpPr>
        <a:xfrm>
          <a:off x="0" y="0"/>
          <a:ext cx="0" cy="0"/>
          <a:chOff x="0" y="0"/>
          <a:chExt cx="0" cy="0"/>
        </a:xfrm>
      </p:grpSpPr>
      <p:sp>
        <p:nvSpPr>
          <p:cNvPr id="5" name="Rectangle: Rounded Corners 4">
            <a:extLst>
              <a:ext uri="{FF2B5EF4-FFF2-40B4-BE49-F238E27FC236}">
                <a16:creationId xmlns:a16="http://schemas.microsoft.com/office/drawing/2014/main" id="{533C9376-BFDF-4967-9D18-DAF8D94FF045}"/>
              </a:ext>
            </a:extLst>
          </p:cNvPr>
          <p:cNvSpPr/>
          <p:nvPr/>
        </p:nvSpPr>
        <p:spPr>
          <a:xfrm>
            <a:off x="3891776" y="367990"/>
            <a:ext cx="4223647" cy="275478"/>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 name="Rectangle: Rounded Corners 2">
            <a:extLst>
              <a:ext uri="{FF2B5EF4-FFF2-40B4-BE49-F238E27FC236}">
                <a16:creationId xmlns:a16="http://schemas.microsoft.com/office/drawing/2014/main" id="{5174A25E-53C4-4FD0-AF0C-A1956C32BCF7}"/>
              </a:ext>
            </a:extLst>
          </p:cNvPr>
          <p:cNvSpPr/>
          <p:nvPr/>
        </p:nvSpPr>
        <p:spPr>
          <a:xfrm>
            <a:off x="3891776" y="288485"/>
            <a:ext cx="4223647" cy="514403"/>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4" name="Rectangle: Rounded Corners 3">
            <a:extLst>
              <a:ext uri="{FF2B5EF4-FFF2-40B4-BE49-F238E27FC236}">
                <a16:creationId xmlns:a16="http://schemas.microsoft.com/office/drawing/2014/main" id="{7384CBD4-3A5A-49AC-BA45-04246B22ABA6}"/>
              </a:ext>
            </a:extLst>
          </p:cNvPr>
          <p:cNvSpPr/>
          <p:nvPr/>
        </p:nvSpPr>
        <p:spPr>
          <a:xfrm>
            <a:off x="3557239" y="288485"/>
            <a:ext cx="4906537" cy="514403"/>
          </a:xfrm>
          <a:prstGeom prst="roundRect">
            <a:avLst/>
          </a:prstGeom>
          <a:solidFill>
            <a:schemeClr val="accent1"/>
          </a:solidFill>
          <a:ln>
            <a:solidFill>
              <a:schemeClr val="bg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9" name="Rectangle 6">
            <a:extLst>
              <a:ext uri="{FF2B5EF4-FFF2-40B4-BE49-F238E27FC236}">
                <a16:creationId xmlns:a16="http://schemas.microsoft.com/office/drawing/2014/main" id="{46D6306C-ED4F-4AAE-B4A5-EEA6AFAD726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0" y="0"/>
            <a:ext cx="12192000" cy="68580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dirty="0"/>
          </a:p>
        </p:txBody>
      </p:sp>
      <p:sp>
        <p:nvSpPr>
          <p:cNvPr id="30" name="Rectangle 8">
            <a:extLst>
              <a:ext uri="{FF2B5EF4-FFF2-40B4-BE49-F238E27FC236}">
                <a16:creationId xmlns:a16="http://schemas.microsoft.com/office/drawing/2014/main" id="{0EC5361D-F897-4856-B945-0455A365EB24}"/>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415435" y="655140"/>
            <a:ext cx="687472" cy="687472"/>
          </a:xfrm>
          <a:prstGeom prst="rect">
            <a:avLst/>
          </a:pr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31" name="Freeform: Shape 10">
            <a:extLst>
              <a:ext uri="{FF2B5EF4-FFF2-40B4-BE49-F238E27FC236}">
                <a16:creationId xmlns:a16="http://schemas.microsoft.com/office/drawing/2014/main" id="{4508C0C5-2268-42B5-B3C8-4D0899E05F8C}"/>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10800000">
            <a:off x="0" y="0"/>
            <a:ext cx="2835357" cy="1480837"/>
          </a:xfrm>
          <a:custGeom>
            <a:avLst/>
            <a:gdLst>
              <a:gd name="connsiteX0" fmla="*/ 2835357 w 2835357"/>
              <a:gd name="connsiteY0" fmla="*/ 1480837 h 1480837"/>
              <a:gd name="connsiteX1" fmla="*/ 0 w 2835357"/>
              <a:gd name="connsiteY1" fmla="*/ 1480837 h 1480837"/>
              <a:gd name="connsiteX2" fmla="*/ 1552727 w 2835357"/>
              <a:gd name="connsiteY2" fmla="*/ 0 h 1480837"/>
              <a:gd name="connsiteX3" fmla="*/ 2835357 w 2835357"/>
              <a:gd name="connsiteY3" fmla="*/ 1223245 h 1480837"/>
            </a:gdLst>
            <a:ahLst/>
            <a:cxnLst>
              <a:cxn ang="0">
                <a:pos x="connsiteX0" y="connsiteY0"/>
              </a:cxn>
              <a:cxn ang="0">
                <a:pos x="connsiteX1" y="connsiteY1"/>
              </a:cxn>
              <a:cxn ang="0">
                <a:pos x="connsiteX2" y="connsiteY2"/>
              </a:cxn>
              <a:cxn ang="0">
                <a:pos x="connsiteX3" y="connsiteY3"/>
              </a:cxn>
            </a:cxnLst>
            <a:rect l="l" t="t" r="r" b="b"/>
            <a:pathLst>
              <a:path w="2835357" h="1480837">
                <a:moveTo>
                  <a:pt x="2835357" y="1480837"/>
                </a:moveTo>
                <a:lnTo>
                  <a:pt x="0" y="1480837"/>
                </a:lnTo>
                <a:lnTo>
                  <a:pt x="1552727" y="0"/>
                </a:lnTo>
                <a:lnTo>
                  <a:pt x="2835357" y="1223245"/>
                </a:lnTo>
                <a:close/>
              </a:path>
            </a:pathLst>
          </a:custGeom>
          <a:solidFill>
            <a:schemeClr val="accent4">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2" name="Freeform: Shape 12">
            <a:extLst>
              <a:ext uri="{FF2B5EF4-FFF2-40B4-BE49-F238E27FC236}">
                <a16:creationId xmlns:a16="http://schemas.microsoft.com/office/drawing/2014/main" id="{141ACBDB-38F8-4B34-8183-BD95B4E55A62}"/>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739327" y="-253670"/>
            <a:ext cx="1827638" cy="1376989"/>
          </a:xfrm>
          <a:custGeom>
            <a:avLst/>
            <a:gdLst>
              <a:gd name="connsiteX0" fmla="*/ 0 w 1827638"/>
              <a:gd name="connsiteY0" fmla="*/ 987379 h 1376989"/>
              <a:gd name="connsiteX1" fmla="*/ 987379 w 1827638"/>
              <a:gd name="connsiteY1" fmla="*/ 0 h 1376989"/>
              <a:gd name="connsiteX2" fmla="*/ 1827638 w 1827638"/>
              <a:gd name="connsiteY2" fmla="*/ 840260 h 1376989"/>
              <a:gd name="connsiteX3" fmla="*/ 1827638 w 1827638"/>
              <a:gd name="connsiteY3" fmla="*/ 1376989 h 1376989"/>
              <a:gd name="connsiteX4" fmla="*/ 0 w 1827638"/>
              <a:gd name="connsiteY4" fmla="*/ 1376989 h 1376989"/>
            </a:gdLst>
            <a:ahLst/>
            <a:cxnLst>
              <a:cxn ang="0">
                <a:pos x="connsiteX0" y="connsiteY0"/>
              </a:cxn>
              <a:cxn ang="0">
                <a:pos x="connsiteX1" y="connsiteY1"/>
              </a:cxn>
              <a:cxn ang="0">
                <a:pos x="connsiteX2" y="connsiteY2"/>
              </a:cxn>
              <a:cxn ang="0">
                <a:pos x="connsiteX3" y="connsiteY3"/>
              </a:cxn>
              <a:cxn ang="0">
                <a:pos x="connsiteX4" y="connsiteY4"/>
              </a:cxn>
            </a:cxnLst>
            <a:rect l="l" t="t" r="r" b="b"/>
            <a:pathLst>
              <a:path w="1827638" h="1376989">
                <a:moveTo>
                  <a:pt x="0" y="987379"/>
                </a:moveTo>
                <a:lnTo>
                  <a:pt x="987379" y="0"/>
                </a:lnTo>
                <a:lnTo>
                  <a:pt x="1827638" y="840260"/>
                </a:lnTo>
                <a:lnTo>
                  <a:pt x="1827638" y="1376989"/>
                </a:lnTo>
                <a:lnTo>
                  <a:pt x="0" y="1376989"/>
                </a:lnTo>
                <a:close/>
              </a:path>
            </a:pathLst>
          </a:cu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dirty="0"/>
          </a:p>
        </p:txBody>
      </p:sp>
      <p:sp>
        <p:nvSpPr>
          <p:cNvPr id="33" name="Rectangle 14">
            <a:extLst>
              <a:ext uri="{FF2B5EF4-FFF2-40B4-BE49-F238E27FC236}">
                <a16:creationId xmlns:a16="http://schemas.microsoft.com/office/drawing/2014/main" id="{DE00DB52-3455-4E2F-867B-A6D0516E175B}"/>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rot="2700000">
            <a:off x="10653800" y="422146"/>
            <a:ext cx="645368" cy="645368"/>
          </a:xfrm>
          <a:prstGeom prst="rect">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2" name="TextBox 1">
            <a:extLst>
              <a:ext uri="{FF2B5EF4-FFF2-40B4-BE49-F238E27FC236}">
                <a16:creationId xmlns:a16="http://schemas.microsoft.com/office/drawing/2014/main" id="{40421127-3DEB-42A2-BAB4-09951E2EED4F}"/>
              </a:ext>
            </a:extLst>
          </p:cNvPr>
          <p:cNvSpPr txBox="1"/>
          <p:nvPr/>
        </p:nvSpPr>
        <p:spPr>
          <a:xfrm>
            <a:off x="232220" y="299683"/>
            <a:ext cx="11727560" cy="5926047"/>
          </a:xfrm>
          <a:prstGeom prst="rect">
            <a:avLst/>
          </a:prstGeom>
          <a:ln w="76200">
            <a:solidFill>
              <a:schemeClr val="accent1"/>
            </a:solidFill>
          </a:ln>
        </p:spPr>
        <p:txBody>
          <a:bodyPr vert="horz" lIns="91440" tIns="45720" rIns="91440" bIns="45720" rtlCol="0">
            <a:normAutofit/>
          </a:bodyPr>
          <a:lstStyle/>
          <a:p>
            <a:pPr algn="ctr">
              <a:lnSpc>
                <a:spcPct val="90000"/>
              </a:lnSpc>
              <a:spcAft>
                <a:spcPts val="600"/>
              </a:spcAft>
            </a:pPr>
            <a:endParaRPr lang="en-US" sz="2800" dirty="0"/>
          </a:p>
          <a:p>
            <a:pPr indent="-228600">
              <a:lnSpc>
                <a:spcPct val="90000"/>
              </a:lnSpc>
              <a:spcAft>
                <a:spcPts val="600"/>
              </a:spcAft>
              <a:buFont typeface="Arial" panose="020B0604020202020204" pitchFamily="34" charset="0"/>
              <a:buChar char="•"/>
            </a:pPr>
            <a:endParaRPr lang="en-US" sz="2000" dirty="0"/>
          </a:p>
          <a:p>
            <a:pPr marL="514350">
              <a:lnSpc>
                <a:spcPct val="90000"/>
              </a:lnSpc>
              <a:spcAft>
                <a:spcPts val="600"/>
              </a:spcAft>
            </a:pPr>
            <a:r>
              <a:rPr lang="en-US" sz="2400" dirty="0"/>
              <a:t>1. Identification Number</a:t>
            </a:r>
          </a:p>
          <a:p>
            <a:pPr marL="1200150" lvl="1" indent="-228600">
              <a:lnSpc>
                <a:spcPct val="90000"/>
              </a:lnSpc>
              <a:spcAft>
                <a:spcPts val="600"/>
              </a:spcAft>
              <a:buFont typeface="Arial" panose="020B0604020202020204" pitchFamily="34" charset="0"/>
              <a:buChar char="•"/>
            </a:pPr>
            <a:r>
              <a:rPr lang="en-US" sz="2400" dirty="0"/>
              <a:t>Employer Identification Number (EIN)</a:t>
            </a:r>
          </a:p>
          <a:p>
            <a:pPr marL="1200150" lvl="1" indent="-228600">
              <a:lnSpc>
                <a:spcPct val="90000"/>
              </a:lnSpc>
              <a:spcAft>
                <a:spcPts val="600"/>
              </a:spcAft>
              <a:buFont typeface="Arial" panose="020B0604020202020204" pitchFamily="34" charset="0"/>
              <a:buChar char="•"/>
            </a:pPr>
            <a:r>
              <a:rPr lang="en-US" sz="2400" dirty="0"/>
              <a:t>Arizona Corporation Commission Number</a:t>
            </a:r>
          </a:p>
          <a:p>
            <a:pPr marL="514350">
              <a:lnSpc>
                <a:spcPct val="90000"/>
              </a:lnSpc>
              <a:spcAft>
                <a:spcPts val="600"/>
              </a:spcAft>
            </a:pPr>
            <a:r>
              <a:rPr lang="en-US" sz="2400" dirty="0"/>
              <a:t>2. Legal Entity</a:t>
            </a:r>
          </a:p>
          <a:p>
            <a:pPr marL="1200150" lvl="1" indent="-228600">
              <a:lnSpc>
                <a:spcPct val="90000"/>
              </a:lnSpc>
              <a:spcAft>
                <a:spcPts val="600"/>
              </a:spcAft>
              <a:buFont typeface="Arial" panose="020B0604020202020204" pitchFamily="34" charset="0"/>
              <a:buChar char="•"/>
            </a:pPr>
            <a:r>
              <a:rPr lang="en-US" sz="2400" dirty="0"/>
              <a:t>Usually is an Arizona Non-Profit Corporation</a:t>
            </a:r>
          </a:p>
          <a:p>
            <a:pPr marL="57150">
              <a:lnSpc>
                <a:spcPct val="90000"/>
              </a:lnSpc>
              <a:spcAft>
                <a:spcPts val="600"/>
              </a:spcAft>
            </a:pPr>
            <a:r>
              <a:rPr lang="en-US" sz="2400" dirty="0"/>
              <a:t>      3. Tax Status</a:t>
            </a:r>
          </a:p>
          <a:p>
            <a:pPr marL="1200150" lvl="1" indent="-228600">
              <a:lnSpc>
                <a:spcPct val="90000"/>
              </a:lnSpc>
              <a:spcAft>
                <a:spcPts val="600"/>
              </a:spcAft>
              <a:buFont typeface="Arial" panose="020B0604020202020204" pitchFamily="34" charset="0"/>
              <a:buChar char="•"/>
            </a:pPr>
            <a:r>
              <a:rPr lang="en-US" sz="2400" dirty="0"/>
              <a:t>“Tax Exempt”</a:t>
            </a:r>
          </a:p>
          <a:p>
            <a:pPr marL="1200150" lvl="1" indent="-228600">
              <a:lnSpc>
                <a:spcPct val="90000"/>
              </a:lnSpc>
              <a:spcAft>
                <a:spcPts val="600"/>
              </a:spcAft>
              <a:buFont typeface="Arial" panose="020B0604020202020204" pitchFamily="34" charset="0"/>
              <a:buChar char="•"/>
            </a:pPr>
            <a:r>
              <a:rPr lang="en-US" sz="2400" dirty="0"/>
              <a:t>But also a “charitable organization” under 26 USC Section 501(c) (3) </a:t>
            </a:r>
          </a:p>
          <a:p>
            <a:pPr marL="1200150" lvl="1" indent="-228600">
              <a:lnSpc>
                <a:spcPct val="90000"/>
              </a:lnSpc>
              <a:spcAft>
                <a:spcPts val="600"/>
              </a:spcAft>
              <a:buFont typeface="Arial" panose="020B0604020202020204" pitchFamily="34" charset="0"/>
              <a:buChar char="•"/>
            </a:pPr>
            <a:r>
              <a:rPr lang="en-US" sz="2400" dirty="0"/>
              <a:t> After formation, use IRS Form 1023 to apply for a “Determination Letter.”</a:t>
            </a:r>
          </a:p>
        </p:txBody>
      </p:sp>
      <p:sp>
        <p:nvSpPr>
          <p:cNvPr id="34" name="Isosceles Triangle 16">
            <a:extLst>
              <a:ext uri="{FF2B5EF4-FFF2-40B4-BE49-F238E27FC236}">
                <a16:creationId xmlns:a16="http://schemas.microsoft.com/office/drawing/2014/main" id="{9E914C83-E0D8-4953-92D5-169D28CB43AE}"/>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8115423" y="6115501"/>
            <a:ext cx="1494513" cy="742499"/>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5" name="Isosceles Triangle 18">
            <a:extLst>
              <a:ext uri="{FF2B5EF4-FFF2-40B4-BE49-F238E27FC236}">
                <a16:creationId xmlns:a16="http://schemas.microsoft.com/office/drawing/2014/main" id="{3512E083-F550-46AF-8490-767ECFD00CB7}"/>
              </a:ext>
              <a:ext uri="{C183D7F6-B498-43B3-948B-1728B52AA6E4}">
                <adec:decorative xmlns:adec="http://schemas.microsoft.com/office/drawing/2017/decorative" val="1"/>
              </a:ext>
            </a:extLst>
          </p:cNvPr>
          <p:cNvSpPr>
            <a:spLocks noGrp="1" noRot="1" noChangeAspect="1" noMove="1" noResize="1" noEditPoints="1" noAdjustHandles="1" noChangeArrowheads="1" noChangeShapeType="1" noTextEdit="1"/>
          </p:cNvSpPr>
          <p:nvPr>
            <p:extLst>
              <p:ext uri="{386F3935-93C4-4BCD-93E2-E3B085C9AB24}">
                <p16:designElem xmlns:p16="http://schemas.microsoft.com/office/powerpoint/2015/main" val="1"/>
              </p:ext>
            </p:extLst>
          </p:nvPr>
        </p:nvSpPr>
        <p:spPr>
          <a:xfrm>
            <a:off x="9167297" y="6453143"/>
            <a:ext cx="814903" cy="404857"/>
          </a:xfrm>
          <a:prstGeom prst="triangle">
            <a:avLst/>
          </a:prstGeom>
          <a:solidFill>
            <a:schemeClr val="accent1">
              <a:alpha val="30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wrap="square" rtlCol="0" anchor="ctr">
            <a:noAutofit/>
          </a:bodyPr>
          <a:lstStyle/>
          <a:p>
            <a:pPr algn="ctr"/>
            <a:endParaRPr lang="en-US"/>
          </a:p>
        </p:txBody>
      </p:sp>
      <p:sp>
        <p:nvSpPr>
          <p:cNvPr id="36" name="TextBox 35">
            <a:extLst>
              <a:ext uri="{FF2B5EF4-FFF2-40B4-BE49-F238E27FC236}">
                <a16:creationId xmlns:a16="http://schemas.microsoft.com/office/drawing/2014/main" id="{588E3545-B0F2-4B3C-A899-51E2C0E6A702}"/>
              </a:ext>
            </a:extLst>
          </p:cNvPr>
          <p:cNvSpPr txBox="1"/>
          <p:nvPr/>
        </p:nvSpPr>
        <p:spPr>
          <a:xfrm>
            <a:off x="713678" y="4825244"/>
            <a:ext cx="8564991" cy="1200329"/>
          </a:xfrm>
          <a:prstGeom prst="rect">
            <a:avLst/>
          </a:prstGeom>
          <a:noFill/>
        </p:spPr>
        <p:txBody>
          <a:bodyPr wrap="square">
            <a:spAutoFit/>
          </a:bodyPr>
          <a:lstStyle/>
          <a:p>
            <a:pPr marL="342900" indent="-342900">
              <a:buAutoNum type="arabicPeriod" startAt="4"/>
            </a:pPr>
            <a:r>
              <a:rPr lang="en-US" sz="2400" dirty="0"/>
              <a:t>Reports</a:t>
            </a:r>
          </a:p>
          <a:p>
            <a:pPr marL="800100" lvl="1" indent="-342900">
              <a:buFont typeface="Arial" panose="020B0604020202020204" pitchFamily="34" charset="0"/>
              <a:buChar char="•"/>
            </a:pPr>
            <a:r>
              <a:rPr lang="en-US" sz="2400" dirty="0"/>
              <a:t>IRS annual Form 990</a:t>
            </a:r>
          </a:p>
          <a:p>
            <a:pPr marL="800100" lvl="1" indent="-342900">
              <a:buFont typeface="Arial" panose="020B0604020202020204" pitchFamily="34" charset="0"/>
              <a:buChar char="•"/>
            </a:pPr>
            <a:r>
              <a:rPr lang="en-US" sz="2400" dirty="0"/>
              <a:t>Arizona Corporation Commission Annual Report</a:t>
            </a:r>
          </a:p>
        </p:txBody>
      </p:sp>
      <p:pic>
        <p:nvPicPr>
          <p:cNvPr id="37" name="Picture 2" descr="Image preview">
            <a:extLst>
              <a:ext uri="{FF2B5EF4-FFF2-40B4-BE49-F238E27FC236}">
                <a16:creationId xmlns:a16="http://schemas.microsoft.com/office/drawing/2014/main" id="{85025EFD-4272-4188-B5D4-CD2D4211EC9C}"/>
              </a:ext>
            </a:extLst>
          </p:cNvPr>
          <p:cNvPicPr>
            <a:picLocks noChangeAspect="1" noChangeArrowheads="1"/>
          </p:cNvPicPr>
          <p:nvPr/>
        </p:nvPicPr>
        <p:blipFill>
          <a:blip r:embed="rId2">
            <a:extLst>
              <a:ext uri="{28A0092B-C50C-407E-A947-70E740481C1C}">
                <a14:useLocalDpi xmlns:a14="http://schemas.microsoft.com/office/drawing/2010/main" val="0"/>
              </a:ext>
            </a:extLst>
          </a:blip>
          <a:srcRect/>
          <a:stretch>
            <a:fillRect/>
          </a:stretch>
        </p:blipFill>
        <p:spPr bwMode="auto">
          <a:xfrm>
            <a:off x="9091663" y="346406"/>
            <a:ext cx="1185825" cy="668374"/>
          </a:xfrm>
          <a:prstGeom prst="rect">
            <a:avLst/>
          </a:prstGeom>
          <a:noFill/>
          <a:extLst>
            <a:ext uri="{909E8E84-426E-40DD-AFC4-6F175D3DCCD1}">
              <a14:hiddenFill xmlns:a14="http://schemas.microsoft.com/office/drawing/2010/main">
                <a:solidFill>
                  <a:srgbClr val="FFFFFF"/>
                </a:solidFill>
              </a14:hiddenFill>
            </a:ext>
          </a:extLst>
        </p:spPr>
      </p:pic>
      <p:sp>
        <p:nvSpPr>
          <p:cNvPr id="8" name="Rectangle: Rounded Corners 7">
            <a:extLst>
              <a:ext uri="{FF2B5EF4-FFF2-40B4-BE49-F238E27FC236}">
                <a16:creationId xmlns:a16="http://schemas.microsoft.com/office/drawing/2014/main" id="{4B45FBA3-2FE3-4DF8-95F4-1DF3A1990CB1}"/>
              </a:ext>
            </a:extLst>
          </p:cNvPr>
          <p:cNvSpPr/>
          <p:nvPr/>
        </p:nvSpPr>
        <p:spPr>
          <a:xfrm>
            <a:off x="3557239" y="367990"/>
            <a:ext cx="4558184" cy="514403"/>
          </a:xfrm>
          <a:prstGeom prst="roundRect">
            <a:avLst/>
          </a:prstGeom>
          <a:solidFill>
            <a:schemeClr val="accent1">
              <a:lumMod val="40000"/>
              <a:lumOff val="60000"/>
            </a:schemeClr>
          </a:solidFill>
          <a:ln>
            <a:solidFill>
              <a:schemeClr val="accent4"/>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9" name="TextBox 8">
            <a:extLst>
              <a:ext uri="{FF2B5EF4-FFF2-40B4-BE49-F238E27FC236}">
                <a16:creationId xmlns:a16="http://schemas.microsoft.com/office/drawing/2014/main" id="{72C0C351-1BF7-4616-B051-CA09AA366937}"/>
              </a:ext>
            </a:extLst>
          </p:cNvPr>
          <p:cNvSpPr txBox="1"/>
          <p:nvPr/>
        </p:nvSpPr>
        <p:spPr>
          <a:xfrm>
            <a:off x="3650004" y="425958"/>
            <a:ext cx="4428535" cy="461665"/>
          </a:xfrm>
          <a:prstGeom prst="rect">
            <a:avLst/>
          </a:prstGeom>
          <a:noFill/>
        </p:spPr>
        <p:txBody>
          <a:bodyPr wrap="square" rtlCol="0">
            <a:spAutoFit/>
          </a:bodyPr>
          <a:lstStyle/>
          <a:p>
            <a:pPr algn="ctr"/>
            <a:r>
              <a:rPr lang="en-US" sz="2400" dirty="0"/>
              <a:t>The Rotary Club Foundation</a:t>
            </a:r>
          </a:p>
        </p:txBody>
      </p:sp>
    </p:spTree>
    <p:extLst>
      <p:ext uri="{BB962C8B-B14F-4D97-AF65-F5344CB8AC3E}">
        <p14:creationId xmlns:p14="http://schemas.microsoft.com/office/powerpoint/2010/main" val="840207049"/>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bg>
      <p:bgPr>
        <a:blipFill>
          <a:blip r:embed="rId2"/>
          <a:tile tx="0" ty="0" sx="100000" sy="100000" flip="none" algn="tl"/>
        </a:blipFill>
        <a:effectLst/>
      </p:bgPr>
    </p:bg>
    <p:spTree>
      <p:nvGrpSpPr>
        <p:cNvPr id="1" name=""/>
        <p:cNvGrpSpPr/>
        <p:nvPr/>
      </p:nvGrpSpPr>
      <p:grpSpPr>
        <a:xfrm>
          <a:off x="0" y="0"/>
          <a:ext cx="0" cy="0"/>
          <a:chOff x="0" y="0"/>
          <a:chExt cx="0" cy="0"/>
        </a:xfrm>
      </p:grpSpPr>
      <p:sp>
        <p:nvSpPr>
          <p:cNvPr id="4" name="Rectangle: Rounded Corners 3">
            <a:extLst>
              <a:ext uri="{FF2B5EF4-FFF2-40B4-BE49-F238E27FC236}">
                <a16:creationId xmlns:a16="http://schemas.microsoft.com/office/drawing/2014/main" id="{ABC15306-8889-43C7-B8F7-EF1E620A2807}"/>
              </a:ext>
            </a:extLst>
          </p:cNvPr>
          <p:cNvSpPr/>
          <p:nvPr/>
        </p:nvSpPr>
        <p:spPr>
          <a:xfrm>
            <a:off x="4603898" y="499731"/>
            <a:ext cx="2817628" cy="542260"/>
          </a:xfrm>
          <a:prstGeom prst="roundRect">
            <a:avLst/>
          </a:prstGeom>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en-US"/>
          </a:p>
        </p:txBody>
      </p:sp>
      <p:sp>
        <p:nvSpPr>
          <p:cNvPr id="2" name="TextBox 1">
            <a:extLst>
              <a:ext uri="{FF2B5EF4-FFF2-40B4-BE49-F238E27FC236}">
                <a16:creationId xmlns:a16="http://schemas.microsoft.com/office/drawing/2014/main" id="{AC9C4363-C08A-4160-AA5B-DF68AA157756}"/>
              </a:ext>
            </a:extLst>
          </p:cNvPr>
          <p:cNvSpPr txBox="1"/>
          <p:nvPr/>
        </p:nvSpPr>
        <p:spPr>
          <a:xfrm>
            <a:off x="287079" y="499731"/>
            <a:ext cx="11334307" cy="6494085"/>
          </a:xfrm>
          <a:prstGeom prst="rect">
            <a:avLst/>
          </a:prstGeom>
          <a:noFill/>
        </p:spPr>
        <p:txBody>
          <a:bodyPr wrap="square" rtlCol="0">
            <a:spAutoFit/>
          </a:bodyPr>
          <a:lstStyle/>
          <a:p>
            <a:pPr algn="ctr"/>
            <a:r>
              <a:rPr lang="en-US" sz="2800" u="sng" dirty="0">
                <a:solidFill>
                  <a:schemeClr val="bg1"/>
                </a:solidFill>
              </a:rPr>
              <a:t>Rotary Insurance</a:t>
            </a:r>
          </a:p>
          <a:p>
            <a:pPr algn="ctr"/>
            <a:endParaRPr lang="en-US" dirty="0"/>
          </a:p>
          <a:p>
            <a:pPr marL="457200" indent="-457200">
              <a:buFont typeface="Arial" panose="020B0604020202020204" pitchFamily="34" charset="0"/>
              <a:buChar char="•"/>
            </a:pPr>
            <a:r>
              <a:rPr lang="en-US" sz="2400" dirty="0"/>
              <a:t>Covers Rotarians, Rotary Clubs, Rotary Districts in U.S.</a:t>
            </a:r>
          </a:p>
          <a:p>
            <a:endParaRPr lang="en-US" sz="1400" dirty="0"/>
          </a:p>
          <a:p>
            <a:pPr marL="457200" indent="-457200">
              <a:buFont typeface="Arial" panose="020B0604020202020204" pitchFamily="34" charset="0"/>
              <a:buChar char="•"/>
            </a:pPr>
            <a:r>
              <a:rPr lang="en-US" sz="2400" dirty="0"/>
              <a:t>Rotary’s self-insured retention limit is paid by $5.00 of the per capita dues that Rotary clubs pay to R. I.</a:t>
            </a:r>
          </a:p>
          <a:p>
            <a:pPr marL="457200" indent="-457200">
              <a:buFont typeface="Arial" panose="020B0604020202020204" pitchFamily="34" charset="0"/>
              <a:buChar char="•"/>
            </a:pPr>
            <a:endParaRPr lang="en-US" sz="1400" dirty="0"/>
          </a:p>
          <a:p>
            <a:pPr marL="457200" indent="-457200">
              <a:buFont typeface="Arial" panose="020B0604020202020204" pitchFamily="34" charset="0"/>
              <a:buChar char="•"/>
            </a:pPr>
            <a:r>
              <a:rPr lang="en-US" sz="2400" dirty="0"/>
              <a:t>The broker is Gallagher Insurance</a:t>
            </a:r>
          </a:p>
          <a:p>
            <a:pPr marL="914400" lvl="1" indent="-457200">
              <a:buFont typeface="Arial" panose="020B0604020202020204" pitchFamily="34" charset="0"/>
              <a:buChar char="•"/>
            </a:pPr>
            <a:r>
              <a:rPr lang="en-US" sz="2400" dirty="0"/>
              <a:t>Website:  rotary.ajg.com</a:t>
            </a:r>
          </a:p>
          <a:p>
            <a:pPr marL="914400" lvl="1" indent="-457200">
              <a:buFont typeface="Arial" panose="020B0604020202020204" pitchFamily="34" charset="0"/>
              <a:buChar char="•"/>
            </a:pPr>
            <a:r>
              <a:rPr lang="en-US" sz="2400" dirty="0"/>
              <a:t>Username:  </a:t>
            </a:r>
            <a:r>
              <a:rPr lang="en-US" sz="2400" dirty="0">
                <a:hlinkClick r:id="rId3"/>
              </a:rPr>
              <a:t>rotary@ajg.com</a:t>
            </a:r>
            <a:endParaRPr lang="en-US" sz="2400" dirty="0"/>
          </a:p>
          <a:p>
            <a:pPr marL="914400" lvl="1" indent="-457200">
              <a:buFont typeface="Arial" panose="020B0604020202020204" pitchFamily="34" charset="0"/>
              <a:buChar char="•"/>
            </a:pPr>
            <a:r>
              <a:rPr lang="en-US" sz="2400" dirty="0"/>
              <a:t>Password:  rotarian1</a:t>
            </a:r>
          </a:p>
          <a:p>
            <a:pPr marL="914400" lvl="1" indent="-457200">
              <a:buFont typeface="Arial" panose="020B0604020202020204" pitchFamily="34" charset="0"/>
              <a:buChar char="•"/>
            </a:pPr>
            <a:r>
              <a:rPr lang="en-US" sz="2400" dirty="0"/>
              <a:t>Telephone:  833-376-8279</a:t>
            </a:r>
          </a:p>
          <a:p>
            <a:pPr marL="914400" lvl="1" indent="-457200">
              <a:buFont typeface="Arial" panose="020B0604020202020204" pitchFamily="34" charset="0"/>
              <a:buChar char="•"/>
            </a:pPr>
            <a:endParaRPr lang="en-US" sz="1400" dirty="0"/>
          </a:p>
          <a:p>
            <a:pPr marL="457200" indent="-457200">
              <a:buFont typeface="Arial" panose="020B0604020202020204" pitchFamily="34" charset="0"/>
              <a:buChar char="•"/>
            </a:pPr>
            <a:r>
              <a:rPr lang="en-US" sz="2400" dirty="0"/>
              <a:t>Rotary International Risk Management</a:t>
            </a:r>
          </a:p>
          <a:p>
            <a:pPr marL="914400" lvl="1" indent="-457200">
              <a:buFont typeface="Arial" panose="020B0604020202020204" pitchFamily="34" charset="0"/>
              <a:buChar char="•"/>
            </a:pPr>
            <a:r>
              <a:rPr lang="en-US" sz="2400" dirty="0"/>
              <a:t>Email:  i</a:t>
            </a:r>
            <a:r>
              <a:rPr lang="en-US" sz="2400" dirty="0">
                <a:hlinkClick r:id="rId4"/>
              </a:rPr>
              <a:t>nsurance@rotary.org</a:t>
            </a:r>
            <a:endParaRPr lang="en-US" sz="2400" dirty="0"/>
          </a:p>
          <a:p>
            <a:pPr marL="914400" lvl="1" indent="-457200">
              <a:buFont typeface="Arial" panose="020B0604020202020204" pitchFamily="34" charset="0"/>
              <a:buChar char="•"/>
            </a:pPr>
            <a:r>
              <a:rPr lang="en-US" sz="2400" dirty="0"/>
              <a:t>Manager:  </a:t>
            </a:r>
            <a:r>
              <a:rPr lang="en-US" sz="2400" dirty="0" err="1"/>
              <a:t>Julita</a:t>
            </a:r>
            <a:r>
              <a:rPr lang="en-US" sz="2400" dirty="0"/>
              <a:t> </a:t>
            </a:r>
            <a:r>
              <a:rPr lang="en-US" sz="2400" dirty="0" err="1"/>
              <a:t>Brzozowska</a:t>
            </a:r>
            <a:endParaRPr lang="en-US" sz="2400" dirty="0"/>
          </a:p>
          <a:p>
            <a:pPr marL="914400" lvl="1" indent="-457200">
              <a:buFont typeface="Arial" panose="020B0604020202020204" pitchFamily="34" charset="0"/>
              <a:buChar char="•"/>
            </a:pPr>
            <a:r>
              <a:rPr lang="en-US" sz="2400" dirty="0"/>
              <a:t>Telephone:  847-424-5394</a:t>
            </a:r>
          </a:p>
          <a:p>
            <a:pPr marL="457200" indent="-457200">
              <a:buFont typeface="Arial" panose="020B0604020202020204" pitchFamily="34" charset="0"/>
              <a:buChar char="•"/>
            </a:pPr>
            <a:endParaRPr lang="en-US" sz="2800" dirty="0"/>
          </a:p>
        </p:txBody>
      </p:sp>
      <p:pic>
        <p:nvPicPr>
          <p:cNvPr id="3" name="Picture 2" descr="Image preview">
            <a:extLst>
              <a:ext uri="{FF2B5EF4-FFF2-40B4-BE49-F238E27FC236}">
                <a16:creationId xmlns:a16="http://schemas.microsoft.com/office/drawing/2014/main" id="{7BEC84CD-2D58-43E4-BBC0-255F3BFE3EB0}"/>
              </a:ext>
            </a:extLst>
          </p:cNvPr>
          <p:cNvPicPr>
            <a:picLocks noChangeAspect="1" noChangeArrowheads="1"/>
          </p:cNvPicPr>
          <p:nvPr/>
        </p:nvPicPr>
        <p:blipFill>
          <a:blip r:embed="rId5">
            <a:extLst>
              <a:ext uri="{28A0092B-C50C-407E-A947-70E740481C1C}">
                <a14:useLocalDpi xmlns:a14="http://schemas.microsoft.com/office/drawing/2010/main" val="0"/>
              </a:ext>
            </a:extLst>
          </a:blip>
          <a:srcRect/>
          <a:stretch>
            <a:fillRect/>
          </a:stretch>
        </p:blipFill>
        <p:spPr bwMode="auto">
          <a:xfrm>
            <a:off x="10430450" y="210926"/>
            <a:ext cx="1474471" cy="831065"/>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1919243970"/>
      </p:ext>
    </p:extLst>
  </p:cSld>
  <p:clrMapOvr>
    <a:masterClrMapping/>
  </p:clrMapOvr>
</p:sld>
</file>

<file path=ppt/theme/theme1.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panose="020F0302020204030204"/>
        <a:ea typeface=""/>
        <a:cs typeface=""/>
        <a:font script="Jpan" typeface="游ゴシック Light"/>
        <a:font script="Hang" typeface="맑은 고딕"/>
        <a:font script="Hans" typeface="等线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ajorFont>
      <a:minorFont>
        <a:latin typeface="Calibri" panose="020F0502020204030204"/>
        <a:ea typeface=""/>
        <a:cs typeface=""/>
        <a:font script="Jpan" typeface="游ゴシック"/>
        <a:font script="Hang" typeface="맑은 고딕"/>
        <a:font script="Hans" typeface="等线"/>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font script="Armn" typeface="Arial"/>
        <a:font script="Bugi" typeface="Leelawadee UI"/>
        <a:font script="Bopo" typeface="Microsoft JhengHei"/>
        <a:font script="Java" typeface="Javanese Text"/>
        <a:font script="Lisu" typeface="Segoe UI"/>
        <a:font script="Mymr" typeface="Myanmar Text"/>
        <a:font script="Nkoo" typeface="Ebrima"/>
        <a:font script="Olck" typeface="Nirmala UI"/>
        <a:font script="Osma" typeface="Ebrima"/>
        <a:font script="Phag" typeface="Phagspa"/>
        <a:font script="Syrn" typeface="Estrangelo Edessa"/>
        <a:font script="Syrj" typeface="Estrangelo Edessa"/>
        <a:font script="Syre" typeface="Estrangelo Edessa"/>
        <a:font script="Sora" typeface="Nirmala UI"/>
        <a:font script="Tale" typeface="Microsoft Tai Le"/>
        <a:font script="Talu" typeface="Microsoft New Tai Lue"/>
        <a:font script="Tfng" typeface="Ebrima"/>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emplate>Gallery</Template>
  <TotalTime>918</TotalTime>
  <Words>1150</Words>
  <Application>Microsoft Office PowerPoint</Application>
  <PresentationFormat>Widescreen</PresentationFormat>
  <Paragraphs>206</Paragraphs>
  <Slides>14</Slides>
  <Notes>0</Notes>
  <HiddenSlides>0</HiddenSlides>
  <MMClips>0</MMClips>
  <ScaleCrop>false</ScaleCrop>
  <HeadingPairs>
    <vt:vector size="6" baseType="variant">
      <vt:variant>
        <vt:lpstr>Fonts Used</vt:lpstr>
      </vt:variant>
      <vt:variant>
        <vt:i4>4</vt:i4>
      </vt:variant>
      <vt:variant>
        <vt:lpstr>Theme</vt:lpstr>
      </vt:variant>
      <vt:variant>
        <vt:i4>1</vt:i4>
      </vt:variant>
      <vt:variant>
        <vt:lpstr>Slide Titles</vt:lpstr>
      </vt:variant>
      <vt:variant>
        <vt:i4>14</vt:i4>
      </vt:variant>
    </vt:vector>
  </HeadingPairs>
  <TitlesOfParts>
    <vt:vector size="19" baseType="lpstr">
      <vt:lpstr>Arial</vt:lpstr>
      <vt:lpstr>Calibri</vt:lpstr>
      <vt:lpstr>Calibri Light</vt:lpstr>
      <vt:lpstr>Segoe UI</vt:lpstr>
      <vt:lpstr>Office Theme</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lpstr>PowerPoint Presentation</vt:lpstr>
    </vt:vector>
  </TitlesOfParts>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Michael Drake</dc:creator>
  <cp:lastModifiedBy>wbtus</cp:lastModifiedBy>
  <cp:revision>62</cp:revision>
  <dcterms:created xsi:type="dcterms:W3CDTF">2021-05-11T13:26:41Z</dcterms:created>
  <dcterms:modified xsi:type="dcterms:W3CDTF">2021-11-02T19:17:23Z</dcterms:modified>
</cp:coreProperties>
</file>