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9" r:id="rId3"/>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7315200" cy="9601200"/>
  <p:embeddedFontLst>
    <p:embeddedFont>
      <p:font typeface="Garamond"/>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Garamond-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Garamond-italic.fntdata"/><Relationship Id="rId14" Type="http://schemas.openxmlformats.org/officeDocument/2006/relationships/slide" Target="slides/slide9.xml"/><Relationship Id="rId36" Type="http://schemas.openxmlformats.org/officeDocument/2006/relationships/font" Target="fonts/Garamond-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Garamond-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169920" cy="48172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Garamond"/>
              <a:buNone/>
              <a:defRPr b="0" i="0" sz="1300" u="none" cap="none" strike="noStrik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9pPr>
          </a:lstStyle>
          <a:p/>
        </p:txBody>
      </p:sp>
      <p:sp>
        <p:nvSpPr>
          <p:cNvPr id="4" name="Shape 4"/>
          <p:cNvSpPr txBox="1"/>
          <p:nvPr>
            <p:ph idx="10" type="dt"/>
          </p:nvPr>
        </p:nvSpPr>
        <p:spPr>
          <a:xfrm>
            <a:off x="4143587" y="0"/>
            <a:ext cx="3169920" cy="481727"/>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dk1"/>
              </a:buClr>
              <a:buFont typeface="Garamond"/>
              <a:buNone/>
              <a:defRPr b="0" i="0" sz="1300" u="none" cap="none" strike="noStrik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9pPr>
          </a:lstStyle>
          <a:p/>
        </p:txBody>
      </p:sp>
      <p:sp>
        <p:nvSpPr>
          <p:cNvPr id="5" name="Shape 5"/>
          <p:cNvSpPr/>
          <p:nvPr>
            <p:ph idx="3"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31520" y="4620576"/>
            <a:ext cx="5852159" cy="3780473"/>
          </a:xfrm>
          <a:prstGeom prst="rect">
            <a:avLst/>
          </a:prstGeom>
          <a:noFill/>
          <a:ln>
            <a:noFill/>
          </a:ln>
        </p:spPr>
        <p:txBody>
          <a:bodyPr anchorCtr="0" anchor="t" bIns="91425" lIns="91425" rIns="91425" tIns="91425"/>
          <a:lstStyle>
            <a:lvl1pPr indent="0" lvl="0" marL="0" marR="0" rtl="0" algn="l">
              <a:spcBef>
                <a:spcPts val="36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spcBef>
                <a:spcPts val="36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3pPr>
            <a:lvl4pPr indent="0" lvl="3" marL="1371600" marR="0" rtl="0" algn="l">
              <a:spcBef>
                <a:spcPts val="36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4pPr>
            <a:lvl5pPr indent="0" lvl="4" marL="1828800" marR="0" rtl="0" algn="l">
              <a:spcBef>
                <a:spcPts val="36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9119474"/>
            <a:ext cx="3169920" cy="4817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Garamond"/>
              <a:buNone/>
              <a:defRPr b="0" i="0" sz="1300" u="none" cap="none" strike="noStrik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dk1"/>
              </a:buClr>
              <a:buFont typeface="Garamond"/>
              <a:buNone/>
              <a:defRPr b="0" i="0" sz="1800" u="none" cap="none" strike="noStrike">
                <a:solidFill>
                  <a:schemeClr val="dk1"/>
                </a:solidFill>
                <a:latin typeface="Garamond"/>
                <a:ea typeface="Garamond"/>
                <a:cs typeface="Garamond"/>
                <a:sym typeface="Garamond"/>
              </a:defRPr>
            </a:lvl9pPr>
          </a:lstStyle>
          <a:p/>
        </p:txBody>
      </p:sp>
      <p:sp>
        <p:nvSpPr>
          <p:cNvPr id="8" name="Shape 8"/>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497012" y="1200150"/>
            <a:ext cx="4321200" cy="3240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192" name="Shape 192"/>
          <p:cNvSpPr txBox="1"/>
          <p:nvPr>
            <p:ph idx="1" type="body"/>
          </p:nvPr>
        </p:nvSpPr>
        <p:spPr>
          <a:xfrm>
            <a:off x="731520" y="4620576"/>
            <a:ext cx="5852100" cy="3780600"/>
          </a:xfrm>
          <a:prstGeom prst="rect">
            <a:avLst/>
          </a:prstGeom>
          <a:noFill/>
          <a:ln>
            <a:noFill/>
          </a:ln>
        </p:spPr>
        <p:txBody>
          <a:bodyPr anchorCtr="0" anchor="t" bIns="48325" lIns="96650" rIns="96650" tIns="483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Arial"/>
              <a:ea typeface="Arial"/>
              <a:cs typeface="Arial"/>
              <a:sym typeface="Arial"/>
            </a:endParaRPr>
          </a:p>
        </p:txBody>
      </p:sp>
      <p:sp>
        <p:nvSpPr>
          <p:cNvPr id="193" name="Shape 193"/>
          <p:cNvSpPr txBox="1"/>
          <p:nvPr>
            <p:ph idx="12" type="sldNum"/>
          </p:nvPr>
        </p:nvSpPr>
        <p:spPr>
          <a:xfrm>
            <a:off x="4143587" y="9119474"/>
            <a:ext cx="3169799" cy="481800"/>
          </a:xfrm>
          <a:prstGeom prst="rect">
            <a:avLst/>
          </a:prstGeom>
          <a:noFill/>
          <a:ln>
            <a:noFill/>
          </a:ln>
        </p:spPr>
        <p:txBody>
          <a:bodyPr anchorCtr="0" anchor="b" bIns="48325" lIns="96650" rIns="96650" tIns="483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Arial"/>
                <a:ea typeface="Arial"/>
                <a:cs typeface="Arial"/>
                <a:sym typeface="Arial"/>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1" name="Shape 301"/>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a sample of a Club Recognition Summary. Look at the categories listed at the top for valuable information. Next, you can see if your club has any Recognition Points which might be used to challenge members to contribute or to match contributions. These may be used in amounts of 100 or more only. Now look for member ID numbers, then how members’ names are listed and then information about donatins and their recognition points.</a:t>
            </a:r>
          </a:p>
        </p:txBody>
      </p:sp>
      <p:sp>
        <p:nvSpPr>
          <p:cNvPr id="302" name="Shape 302"/>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3" name="Shape 313"/>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report is a quick way to see which members in your club have contributed this Rotary year.</a:t>
            </a:r>
          </a:p>
        </p:txBody>
      </p:sp>
      <p:sp>
        <p:nvSpPr>
          <p:cNvPr id="314" name="Shape 314"/>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2" name="Shape 322"/>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 valuable picture history. You can see your club’s Annual Fund goal, what it actually contributed to the Annual Fund as well as total contributions, which would include polio, the endowment fund and donations to a grant. Look closely to see the per capita figure as this is the best way to see if your club’s contributions are rising or falling. All of this information gives a good picture of contributions to The Rotary Foundation over a 5 year period.</a:t>
            </a:r>
          </a:p>
        </p:txBody>
      </p:sp>
      <p:sp>
        <p:nvSpPr>
          <p:cNvPr id="323" name="Shape 323"/>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9" name="Shape 329"/>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slide reminds you of the wealth of information available from the club reports that are available to officers in your club.</a:t>
            </a:r>
          </a:p>
        </p:txBody>
      </p:sp>
      <p:sp>
        <p:nvSpPr>
          <p:cNvPr id="330" name="Shape 330"/>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6" name="Shape 336"/>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There are several forms that are used for donations. The most widely used is the Contribution form. The first four listed are primarily for the Annual Fund although the Contribution form also allows the donor to specify any of the funds in The Rotary Foundation. The Benefactor and Legacy Bequest forms are for the Endowment Fund and the last allows a club or individual to make a gift donation.</a:t>
            </a:r>
          </a:p>
        </p:txBody>
      </p:sp>
      <p:sp>
        <p:nvSpPr>
          <p:cNvPr id="337" name="Shape 337"/>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731520" y="4620576"/>
            <a:ext cx="5852159" cy="3780473"/>
          </a:xfrm>
          <a:prstGeom prst="rect">
            <a:avLst/>
          </a:prstGeom>
        </p:spPr>
        <p:txBody>
          <a:bodyPr anchorCtr="0" anchor="t" bIns="91425" lIns="91425" rIns="91425" tIns="91425">
            <a:noAutofit/>
          </a:bodyPr>
          <a:lstStyle/>
          <a:p>
            <a:pPr lvl="0">
              <a:spcBef>
                <a:spcPts val="0"/>
              </a:spcBef>
              <a:buNone/>
            </a:pPr>
            <a:r>
              <a:t/>
            </a:r>
            <a:endParaRPr/>
          </a:p>
        </p:txBody>
      </p:sp>
      <p:sp>
        <p:nvSpPr>
          <p:cNvPr id="343" name="Shape 343"/>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3" name="Shape 353"/>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on the back of the Contribution Form but can also be found separately on the RI web site</a:t>
            </a:r>
          </a:p>
        </p:txBody>
      </p:sp>
      <p:sp>
        <p:nvSpPr>
          <p:cNvPr id="354" name="Shape 354"/>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0" name="Shape 360"/>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As noted, this is the form used when the club has collected funds from members and then needs to send in the money. Clubs that have a fundraiser that is designed specifically to help with donations to The Rotary Foundation on behalf of members also use this form</a:t>
            </a:r>
          </a:p>
        </p:txBody>
      </p:sp>
      <p:sp>
        <p:nvSpPr>
          <p:cNvPr id="361" name="Shape 361"/>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7" name="Shape 367"/>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just another form to allow members to set up automatic contributions.</a:t>
            </a:r>
          </a:p>
        </p:txBody>
      </p:sp>
      <p:sp>
        <p:nvSpPr>
          <p:cNvPr id="368" name="Shape 368"/>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4" name="Shape 374"/>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 Benefactor can contribute either $1,000 in cash or to add a codicil into one’s will. A Benefactor contributes to the Endowment Fund in an amount of $1,000 - $9,999</a:t>
            </a:r>
          </a:p>
        </p:txBody>
      </p:sp>
      <p:sp>
        <p:nvSpPr>
          <p:cNvPr id="375" name="Shape 375"/>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463040" y="1200150"/>
            <a:ext cx="4389000" cy="32403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0" name="Shape 200"/>
          <p:cNvSpPr txBox="1"/>
          <p:nvPr>
            <p:ph idx="1" type="body"/>
          </p:nvPr>
        </p:nvSpPr>
        <p:spPr>
          <a:xfrm>
            <a:off x="731519" y="4620577"/>
            <a:ext cx="5852100" cy="3780599"/>
          </a:xfrm>
          <a:prstGeom prst="rect">
            <a:avLst/>
          </a:prstGeom>
          <a:noFill/>
          <a:ln>
            <a:noFill/>
          </a:ln>
        </p:spPr>
        <p:txBody>
          <a:bodyPr anchorCtr="0" anchor="t" bIns="48500" lIns="97000" rIns="97000" tIns="48500">
            <a:noAutofit/>
          </a:bodyPr>
          <a:lstStyle/>
          <a:p>
            <a:pPr indent="0" lvl="0" marL="0" marR="0" rtl="0" algn="l">
              <a:spcBef>
                <a:spcPts val="0"/>
              </a:spcBef>
              <a:spcAft>
                <a:spcPts val="0"/>
              </a:spcAft>
              <a:buSzPct val="25000"/>
              <a:buNone/>
            </a:pPr>
            <a:r>
              <a:rPr b="0" i="0" lang="en-US" sz="1300" u="none" cap="none" strike="noStrike">
                <a:solidFill>
                  <a:schemeClr val="dk1"/>
                </a:solidFill>
                <a:latin typeface="Calibri"/>
                <a:ea typeface="Calibri"/>
                <a:cs typeface="Calibri"/>
                <a:sym typeface="Calibri"/>
              </a:rPr>
              <a:t>I’m Jim Epstein, chairman of the district 5440 grants committee, and I will be leading this webinar.  We also have some of the grants committee members with us: Nancy Pettus, Wilton Lyles, Ron Hogan, Joe Schon and Krishna Murthy who will also be contributing.</a:t>
            </a:r>
          </a:p>
        </p:txBody>
      </p:sp>
      <p:sp>
        <p:nvSpPr>
          <p:cNvPr id="201" name="Shape 201"/>
          <p:cNvSpPr txBox="1"/>
          <p:nvPr>
            <p:ph idx="12" type="sldNum"/>
          </p:nvPr>
        </p:nvSpPr>
        <p:spPr>
          <a:xfrm>
            <a:off x="4143587" y="9119473"/>
            <a:ext cx="3169799" cy="481500"/>
          </a:xfrm>
          <a:prstGeom prst="rect">
            <a:avLst/>
          </a:prstGeom>
          <a:noFill/>
          <a:ln>
            <a:noFill/>
          </a:ln>
        </p:spPr>
        <p:txBody>
          <a:bodyPr anchorCtr="0" anchor="b" bIns="48500" lIns="97000" rIns="97000" tIns="48500">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Garamond"/>
                <a:ea typeface="Garamond"/>
                <a:cs typeface="Garamond"/>
                <a:sym typeface="Garamond"/>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8" name="Shape 378"/>
        <p:cNvGrpSpPr/>
        <p:nvPr/>
      </p:nvGrpSpPr>
      <p:grpSpPr>
        <a:xfrm>
          <a:off x="0" y="0"/>
          <a:ext cx="0" cy="0"/>
          <a:chOff x="0" y="0"/>
          <a:chExt cx="0" cy="0"/>
        </a:xfrm>
      </p:grpSpPr>
      <p:sp>
        <p:nvSpPr>
          <p:cNvPr id="379" name="Shape 379"/>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0" name="Shape 380"/>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A bequest to the Endowment Fund of $10,000 or more make the donor a Bequest Society member. This form is used to specify the amount. Rotary staff will assist donors who wish to set up anything other than a cash bequest in one’s will.</a:t>
            </a:r>
          </a:p>
        </p:txBody>
      </p:sp>
      <p:sp>
        <p:nvSpPr>
          <p:cNvPr id="381" name="Shape 381"/>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4" name="Shape 384"/>
        <p:cNvGrpSpPr/>
        <p:nvPr/>
      </p:nvGrpSpPr>
      <p:grpSpPr>
        <a:xfrm>
          <a:off x="0" y="0"/>
          <a:ext cx="0" cy="0"/>
          <a:chOff x="0" y="0"/>
          <a:chExt cx="0" cy="0"/>
        </a:xfrm>
      </p:grpSpPr>
      <p:sp>
        <p:nvSpPr>
          <p:cNvPr id="385" name="Shape 385"/>
          <p:cNvSpPr txBox="1"/>
          <p:nvPr>
            <p:ph idx="1" type="body"/>
          </p:nvPr>
        </p:nvSpPr>
        <p:spPr>
          <a:xfrm>
            <a:off x="731520" y="4620576"/>
            <a:ext cx="5852159" cy="3780473"/>
          </a:xfrm>
          <a:prstGeom prst="rect">
            <a:avLst/>
          </a:prstGeom>
        </p:spPr>
        <p:txBody>
          <a:bodyPr anchorCtr="0" anchor="t" bIns="91425" lIns="91425" rIns="91425" tIns="91425">
            <a:noAutofit/>
          </a:bodyPr>
          <a:lstStyle/>
          <a:p>
            <a:pPr lvl="0">
              <a:spcBef>
                <a:spcPts val="0"/>
              </a:spcBef>
              <a:buNone/>
            </a:pPr>
            <a:r>
              <a:t/>
            </a:r>
            <a:endParaRPr/>
          </a:p>
        </p:txBody>
      </p:sp>
      <p:sp>
        <p:nvSpPr>
          <p:cNvPr id="386" name="Shape 386"/>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p:nvPr>
            <p:ph idx="2" type="sldImg"/>
          </p:nvPr>
        </p:nvSpPr>
        <p:spPr>
          <a:xfrm>
            <a:off x="1497012" y="1200150"/>
            <a:ext cx="4321200" cy="3240000"/>
          </a:xfrm>
          <a:custGeom>
            <a:pathLst>
              <a:path extrusionOk="0" h="120000" w="120000">
                <a:moveTo>
                  <a:pt x="0" y="0"/>
                </a:moveTo>
                <a:lnTo>
                  <a:pt x="120000" y="0"/>
                </a:lnTo>
                <a:lnTo>
                  <a:pt x="120000" y="120000"/>
                </a:lnTo>
                <a:lnTo>
                  <a:pt x="0" y="120000"/>
                </a:lnTo>
                <a:close/>
              </a:path>
            </a:pathLst>
          </a:custGeom>
        </p:spPr>
      </p:sp>
      <p:sp>
        <p:nvSpPr>
          <p:cNvPr id="392" name="Shape 392"/>
          <p:cNvSpPr txBox="1"/>
          <p:nvPr>
            <p:ph idx="1" type="body"/>
          </p:nvPr>
        </p:nvSpPr>
        <p:spPr>
          <a:xfrm>
            <a:off x="731520" y="4620576"/>
            <a:ext cx="5852100" cy="3780600"/>
          </a:xfrm>
          <a:prstGeom prst="rect">
            <a:avLst/>
          </a:prstGeom>
        </p:spPr>
        <p:txBody>
          <a:bodyPr anchorCtr="0" anchor="t" bIns="91425" lIns="91425" rIns="91425" tIns="91425">
            <a:noAutofit/>
          </a:bodyPr>
          <a:lstStyle/>
          <a:p>
            <a:pPr lvl="0" rtl="0">
              <a:spcBef>
                <a:spcPts val="0"/>
              </a:spcBef>
              <a:buNone/>
            </a:pPr>
            <a:r>
              <a:t/>
            </a:r>
            <a:endParaRPr/>
          </a:p>
        </p:txBody>
      </p:sp>
      <p:sp>
        <p:nvSpPr>
          <p:cNvPr id="393" name="Shape 393"/>
          <p:cNvSpPr txBox="1"/>
          <p:nvPr>
            <p:ph idx="12" type="sldNum"/>
          </p:nvPr>
        </p:nvSpPr>
        <p:spPr>
          <a:xfrm>
            <a:off x="4143587" y="9119474"/>
            <a:ext cx="3169799" cy="481800"/>
          </a:xfrm>
          <a:prstGeom prst="rect">
            <a:avLst/>
          </a:prstGeom>
        </p:spPr>
        <p:txBody>
          <a:bodyPr anchorCtr="0" anchor="b" bIns="48325" lIns="96650" rIns="96650" tIns="48325">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7" name="Shape 397"/>
        <p:cNvGrpSpPr/>
        <p:nvPr/>
      </p:nvGrpSpPr>
      <p:grpSpPr>
        <a:xfrm>
          <a:off x="0" y="0"/>
          <a:ext cx="0" cy="0"/>
          <a:chOff x="0" y="0"/>
          <a:chExt cx="0" cy="0"/>
        </a:xfrm>
      </p:grpSpPr>
      <p:sp>
        <p:nvSpPr>
          <p:cNvPr id="398" name="Shape 398"/>
          <p:cNvSpPr/>
          <p:nvPr>
            <p:ph idx="2" type="sldImg"/>
          </p:nvPr>
        </p:nvSpPr>
        <p:spPr>
          <a:xfrm>
            <a:off x="1497012" y="1200150"/>
            <a:ext cx="4321200" cy="3240000"/>
          </a:xfrm>
          <a:custGeom>
            <a:pathLst>
              <a:path extrusionOk="0" h="120000" w="120000">
                <a:moveTo>
                  <a:pt x="0" y="0"/>
                </a:moveTo>
                <a:lnTo>
                  <a:pt x="120000" y="0"/>
                </a:lnTo>
                <a:lnTo>
                  <a:pt x="120000" y="120000"/>
                </a:lnTo>
                <a:lnTo>
                  <a:pt x="0" y="120000"/>
                </a:lnTo>
                <a:close/>
              </a:path>
            </a:pathLst>
          </a:custGeom>
        </p:spPr>
      </p:sp>
      <p:sp>
        <p:nvSpPr>
          <p:cNvPr id="399" name="Shape 399"/>
          <p:cNvSpPr txBox="1"/>
          <p:nvPr>
            <p:ph idx="1" type="body"/>
          </p:nvPr>
        </p:nvSpPr>
        <p:spPr>
          <a:xfrm>
            <a:off x="731520" y="4620576"/>
            <a:ext cx="5852100" cy="3780600"/>
          </a:xfrm>
          <a:prstGeom prst="rect">
            <a:avLst/>
          </a:prstGeom>
        </p:spPr>
        <p:txBody>
          <a:bodyPr anchorCtr="0" anchor="t" bIns="91425" lIns="91425" rIns="91425" tIns="91425">
            <a:noAutofit/>
          </a:bodyPr>
          <a:lstStyle/>
          <a:p>
            <a:pPr lvl="0" rtl="0">
              <a:spcBef>
                <a:spcPts val="0"/>
              </a:spcBef>
              <a:buNone/>
            </a:pPr>
            <a:r>
              <a:t/>
            </a:r>
            <a:endParaRPr/>
          </a:p>
        </p:txBody>
      </p:sp>
      <p:sp>
        <p:nvSpPr>
          <p:cNvPr id="400" name="Shape 400"/>
          <p:cNvSpPr txBox="1"/>
          <p:nvPr>
            <p:ph idx="12" type="sldNum"/>
          </p:nvPr>
        </p:nvSpPr>
        <p:spPr>
          <a:xfrm>
            <a:off x="4143587" y="9119474"/>
            <a:ext cx="3169799" cy="481800"/>
          </a:xfrm>
          <a:prstGeom prst="rect">
            <a:avLst/>
          </a:prstGeom>
        </p:spPr>
        <p:txBody>
          <a:bodyPr anchorCtr="0" anchor="b" bIns="48325" lIns="96650" rIns="96650" tIns="48325">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6" name="Shape 406"/>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Member frustration or lack of understanding equals a lower level of giving. It’s important that everyone understands that The Rotary Foundation is our international foundation and is not the club’s local foundation. Only contributions to The Rotary Foundation’s Annual Fund provide funds for both Rotary and the District to offer Global and District Grant funds to assist clubs with their projects. Ongoing donations are needed to sustain our Foundation. Donations to the Annual Fund are invested for 3 years and then become available to grants, so usually 100% of your donations is available for projects. Administrative costs are usually covered with the interest on the investments. Encourage all members to have an account in My Rotary so they can check their own donations.</a:t>
            </a:r>
          </a:p>
        </p:txBody>
      </p:sp>
      <p:sp>
        <p:nvSpPr>
          <p:cNvPr id="407" name="Shape 407"/>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1497012" y="1200150"/>
            <a:ext cx="4321174"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13" name="Shape 413"/>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You should be a valuable resource in your club. You are both a cheerleader and a facilitator. Confusion is avoided if members sign up for automatic donations to The Rotary Foundation from a credit card. If the club collects, make sure members understand the difference between a local foundation and The Rotary Foundation. Remind club members that contributions to TRF are important so we have funds for grants and this allows clubs to leverage club funds to assist with projects. November is a great month to have a program about The Rotary Foundation. Spring is the time to identify possible grant projects. May is the month to try to send in the last of the current year’s donations if the club has been collecting so it gets credited appropriately and doesn’t get hung up in the year end crush.</a:t>
            </a:r>
          </a:p>
        </p:txBody>
      </p:sp>
      <p:sp>
        <p:nvSpPr>
          <p:cNvPr id="414" name="Shape 414"/>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p:nvPr>
            <p:ph idx="2" type="sldImg"/>
          </p:nvPr>
        </p:nvSpPr>
        <p:spPr>
          <a:xfrm>
            <a:off x="1497012" y="1200150"/>
            <a:ext cx="4321174"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20" name="Shape 420"/>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Whether this is a club or board activity or the President Elect alone does it, goal numbers should not be pulled out of the air. Use the available reports to identify reasonable goals that show progress each year. A $50 per capita donation to the Annual Fund is needed for District and Global Grants but not the new Centennial Grants. Goals are to be entered into Rotary Club Central under the Foundation tab. Make yourself familiar with this location on the RI web site. Membership and activity goals may also be entered here and all members can access this information. </a:t>
            </a:r>
            <a:r>
              <a:rPr b="1" i="0" lang="en-US" sz="1200" u="none" cap="none" strike="noStrike">
                <a:solidFill>
                  <a:schemeClr val="dk1"/>
                </a:solidFill>
                <a:latin typeface="Calibri"/>
                <a:ea typeface="Calibri"/>
                <a:cs typeface="Calibri"/>
                <a:sym typeface="Calibri"/>
              </a:rPr>
              <a:t>Be sure that club members are advised of the goals and reminded periodically throughout the Rotary year.</a:t>
            </a:r>
          </a:p>
        </p:txBody>
      </p:sp>
      <p:sp>
        <p:nvSpPr>
          <p:cNvPr id="421" name="Shape 421"/>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5" name="Shape 425"/>
        <p:cNvGrpSpPr/>
        <p:nvPr/>
      </p:nvGrpSpPr>
      <p:grpSpPr>
        <a:xfrm>
          <a:off x="0" y="0"/>
          <a:ext cx="0" cy="0"/>
          <a:chOff x="0" y="0"/>
          <a:chExt cx="0" cy="0"/>
        </a:xfrm>
      </p:grpSpPr>
      <p:sp>
        <p:nvSpPr>
          <p:cNvPr id="426" name="Shape 426"/>
          <p:cNvSpPr txBox="1"/>
          <p:nvPr>
            <p:ph idx="1" type="body"/>
          </p:nvPr>
        </p:nvSpPr>
        <p:spPr>
          <a:xfrm>
            <a:off x="731520" y="4620576"/>
            <a:ext cx="5852159" cy="3780473"/>
          </a:xfrm>
          <a:prstGeom prst="rect">
            <a:avLst/>
          </a:prstGeom>
        </p:spPr>
        <p:txBody>
          <a:bodyPr anchorCtr="0" anchor="t" bIns="91425" lIns="91425" rIns="91425" tIns="91425">
            <a:noAutofit/>
          </a:bodyPr>
          <a:lstStyle/>
          <a:p>
            <a:pPr lvl="0">
              <a:spcBef>
                <a:spcPts val="0"/>
              </a:spcBef>
              <a:buNone/>
            </a:pPr>
            <a:r>
              <a:t/>
            </a:r>
            <a:endParaRPr/>
          </a:p>
        </p:txBody>
      </p:sp>
      <p:sp>
        <p:nvSpPr>
          <p:cNvPr id="427" name="Shape 427"/>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1497012" y="1200150"/>
            <a:ext cx="4321174"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33" name="Shape 433"/>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There are lots of resources available on the district web site (www.rotary5440.org) and the RI web site (www.rotary.org) regarding grants. Read through these documents so your club avoids wasting time on applications. District meetings usually have one or more sessions on grants. These are valuable for information and networking. Partners may also be found for projects.</a:t>
            </a:r>
          </a:p>
          <a:p>
            <a:pPr indent="0" lvl="0" marL="0" marR="0" rtl="0" algn="l">
              <a:spcBef>
                <a:spcPts val="36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You don’t need to be an expert, but you should know enough to help your club identify projects that would be appropriate for a grant. Talk with your District Grants Committee representative and ask for information and assistance as you need it. </a:t>
            </a:r>
          </a:p>
        </p:txBody>
      </p:sp>
      <p:sp>
        <p:nvSpPr>
          <p:cNvPr id="434" name="Shape 434"/>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txBox="1"/>
          <p:nvPr>
            <p:ph idx="1" type="body"/>
          </p:nvPr>
        </p:nvSpPr>
        <p:spPr>
          <a:xfrm>
            <a:off x="731520" y="4620576"/>
            <a:ext cx="5852100" cy="3780600"/>
          </a:xfrm>
          <a:prstGeom prst="rect">
            <a:avLst/>
          </a:prstGeom>
        </p:spPr>
        <p:txBody>
          <a:bodyPr anchorCtr="0" anchor="t" bIns="91425" lIns="91425" rIns="91425" tIns="91425">
            <a:noAutofit/>
          </a:bodyPr>
          <a:lstStyle/>
          <a:p>
            <a:pPr lvl="0" rtl="0">
              <a:spcBef>
                <a:spcPts val="0"/>
              </a:spcBef>
              <a:buNone/>
            </a:pPr>
            <a:r>
              <a:t/>
            </a:r>
            <a:endParaRPr/>
          </a:p>
        </p:txBody>
      </p:sp>
      <p:sp>
        <p:nvSpPr>
          <p:cNvPr id="440" name="Shape 440"/>
          <p:cNvSpPr/>
          <p:nvPr>
            <p:ph idx="2" type="sldImg"/>
          </p:nvPr>
        </p:nvSpPr>
        <p:spPr>
          <a:xfrm>
            <a:off x="1497012" y="1200150"/>
            <a:ext cx="4321200" cy="3240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1497012" y="1200150"/>
            <a:ext cx="4321200" cy="3240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731520" y="4620576"/>
            <a:ext cx="5852100" cy="3780600"/>
          </a:xfrm>
          <a:prstGeom prst="rect">
            <a:avLst/>
          </a:prstGeom>
        </p:spPr>
        <p:txBody>
          <a:bodyPr anchorCtr="0" anchor="t" bIns="91425" lIns="91425" rIns="91425" tIns="91425">
            <a:noAutofit/>
          </a:bodyPr>
          <a:lstStyle/>
          <a:p>
            <a:pPr lvl="0">
              <a:spcBef>
                <a:spcPts val="0"/>
              </a:spcBef>
              <a:buNone/>
            </a:pPr>
            <a:r>
              <a:t/>
            </a:r>
            <a:endParaRPr/>
          </a:p>
        </p:txBody>
      </p:sp>
      <p:sp>
        <p:nvSpPr>
          <p:cNvPr id="212" name="Shape 212"/>
          <p:cNvSpPr txBox="1"/>
          <p:nvPr>
            <p:ph idx="12" type="sldNum"/>
          </p:nvPr>
        </p:nvSpPr>
        <p:spPr>
          <a:xfrm>
            <a:off x="4143587" y="9119474"/>
            <a:ext cx="3169799" cy="481800"/>
          </a:xfrm>
          <a:prstGeom prst="rect">
            <a:avLst/>
          </a:prstGeom>
        </p:spPr>
        <p:txBody>
          <a:bodyPr anchorCtr="0" anchor="b" bIns="48325" lIns="96650" rIns="96650" tIns="48325">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731520" y="4620576"/>
            <a:ext cx="5852100" cy="3780600"/>
          </a:xfrm>
          <a:prstGeom prst="rect">
            <a:avLst/>
          </a:prstGeom>
        </p:spPr>
        <p:txBody>
          <a:bodyPr anchorCtr="0" anchor="t" bIns="91425" lIns="91425" rIns="91425" tIns="91425">
            <a:noAutofit/>
          </a:bodyPr>
          <a:lstStyle/>
          <a:p>
            <a:pPr lvl="0">
              <a:spcBef>
                <a:spcPts val="0"/>
              </a:spcBef>
              <a:buNone/>
            </a:pPr>
            <a:r>
              <a:t/>
            </a:r>
            <a:endParaRPr/>
          </a:p>
        </p:txBody>
      </p:sp>
      <p:sp>
        <p:nvSpPr>
          <p:cNvPr id="218" name="Shape 218"/>
          <p:cNvSpPr/>
          <p:nvPr>
            <p:ph idx="2" type="sldImg"/>
          </p:nvPr>
        </p:nvSpPr>
        <p:spPr>
          <a:xfrm>
            <a:off x="1497012" y="1200150"/>
            <a:ext cx="4321200" cy="3240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1497012" y="1200150"/>
            <a:ext cx="4321200" cy="3240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731520" y="4620576"/>
            <a:ext cx="5852100" cy="3780600"/>
          </a:xfrm>
          <a:prstGeom prst="rect">
            <a:avLst/>
          </a:prstGeom>
        </p:spPr>
        <p:txBody>
          <a:bodyPr anchorCtr="0" anchor="t" bIns="91425" lIns="91425" rIns="91425" tIns="91425">
            <a:noAutofit/>
          </a:bodyPr>
          <a:lstStyle/>
          <a:p>
            <a:pPr lvl="0">
              <a:spcBef>
                <a:spcPts val="0"/>
              </a:spcBef>
              <a:buNone/>
            </a:pPr>
            <a:r>
              <a:t/>
            </a:r>
            <a:endParaRPr/>
          </a:p>
        </p:txBody>
      </p:sp>
      <p:sp>
        <p:nvSpPr>
          <p:cNvPr id="225" name="Shape 225"/>
          <p:cNvSpPr txBox="1"/>
          <p:nvPr>
            <p:ph idx="12" type="sldNum"/>
          </p:nvPr>
        </p:nvSpPr>
        <p:spPr>
          <a:xfrm>
            <a:off x="4143587" y="9119474"/>
            <a:ext cx="3169799" cy="481800"/>
          </a:xfrm>
          <a:prstGeom prst="rect">
            <a:avLst/>
          </a:prstGeom>
        </p:spPr>
        <p:txBody>
          <a:bodyPr anchorCtr="0" anchor="b" bIns="48325" lIns="96650" rIns="96650" tIns="48325">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497012" y="1200150"/>
            <a:ext cx="4321200" cy="3240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731520" y="4620576"/>
            <a:ext cx="5852100" cy="3780600"/>
          </a:xfrm>
          <a:prstGeom prst="rect">
            <a:avLst/>
          </a:prstGeom>
        </p:spPr>
        <p:txBody>
          <a:bodyPr anchorCtr="0" anchor="t" bIns="91425" lIns="91425" rIns="91425" tIns="91425">
            <a:noAutofit/>
          </a:bodyPr>
          <a:lstStyle/>
          <a:p>
            <a:pPr lvl="0">
              <a:spcBef>
                <a:spcPts val="0"/>
              </a:spcBef>
              <a:buNone/>
            </a:pPr>
            <a:r>
              <a:t/>
            </a:r>
            <a:endParaRPr/>
          </a:p>
        </p:txBody>
      </p:sp>
      <p:sp>
        <p:nvSpPr>
          <p:cNvPr id="239" name="Shape 239"/>
          <p:cNvSpPr txBox="1"/>
          <p:nvPr>
            <p:ph idx="12" type="sldNum"/>
          </p:nvPr>
        </p:nvSpPr>
        <p:spPr>
          <a:xfrm>
            <a:off x="4143587" y="9119474"/>
            <a:ext cx="3169799" cy="481800"/>
          </a:xfrm>
          <a:prstGeom prst="rect">
            <a:avLst/>
          </a:prstGeom>
        </p:spPr>
        <p:txBody>
          <a:bodyPr anchorCtr="0" anchor="b" bIns="48325" lIns="96650" rIns="96650" tIns="48325">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497012" y="1200150"/>
            <a:ext cx="4321174"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0" name="Shape 280"/>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Donors must decide where they want their donation to go. Paul Harris credit is only given for donations to the Annual Fund or Polio. Only donations to the Annual Fund count toward a club’s goal. Clubs may also have goals for Polio and the Endowment Fund. There is a box on the Contribution Form which needs to be checked to specify where the funds go.</a:t>
            </a:r>
          </a:p>
        </p:txBody>
      </p:sp>
      <p:sp>
        <p:nvSpPr>
          <p:cNvPr id="281" name="Shape 281"/>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1497012" y="1200150"/>
            <a:ext cx="4321174"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7" name="Shape 287"/>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Your role is to make sure members have the correct information to fill out the Contribution Form. The Club Recognition Summary is the best source of this information</a:t>
            </a:r>
          </a:p>
        </p:txBody>
      </p:sp>
      <p:sp>
        <p:nvSpPr>
          <p:cNvPr id="288" name="Shape 288"/>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1497012" y="1200150"/>
            <a:ext cx="4321173" cy="324008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4" name="Shape 294"/>
          <p:cNvSpPr txBox="1"/>
          <p:nvPr>
            <p:ph idx="1" type="body"/>
          </p:nvPr>
        </p:nvSpPr>
        <p:spPr>
          <a:xfrm>
            <a:off x="731520" y="4620576"/>
            <a:ext cx="5852159" cy="3780473"/>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If you want to monitor the club’s progress, request club information from the Monthly Contribution Report. This will not provide individual member information.</a:t>
            </a:r>
          </a:p>
        </p:txBody>
      </p:sp>
      <p:sp>
        <p:nvSpPr>
          <p:cNvPr id="295" name="Shape 295"/>
          <p:cNvSpPr txBox="1"/>
          <p:nvPr>
            <p:ph idx="12" type="sldNum"/>
          </p:nvPr>
        </p:nvSpPr>
        <p:spPr>
          <a:xfrm>
            <a:off x="4143587" y="9119474"/>
            <a:ext cx="3169920" cy="481725"/>
          </a:xfrm>
          <a:prstGeom prst="rect">
            <a:avLst/>
          </a:prstGeom>
          <a:noFill/>
          <a:ln>
            <a:noFill/>
          </a:ln>
        </p:spPr>
        <p:txBody>
          <a:bodyPr anchorCtr="0" anchor="b" bIns="48325" lIns="96650" rIns="96650" tIns="48325">
            <a:noAutofit/>
          </a:bodyPr>
          <a:lstStyle/>
          <a:p>
            <a:pPr indent="0" lvl="0" marL="0" marR="0" rtl="0" algn="r">
              <a:lnSpc>
                <a:spcPct val="100000"/>
              </a:lnSpc>
              <a:spcBef>
                <a:spcPts val="0"/>
              </a:spcBef>
              <a:spcAft>
                <a:spcPts val="0"/>
              </a:spcAft>
              <a:buClr>
                <a:schemeClr val="dk1"/>
              </a:buClr>
              <a:buSzPct val="25000"/>
              <a:buFont typeface="Garamond"/>
              <a:buNone/>
            </a:pPr>
            <a:fld id="{00000000-1234-1234-1234-123412341234}" type="slidenum">
              <a:rPr b="0" i="0" lang="en-US" sz="1300" u="none" cap="none" strike="noStrike">
                <a:solidFill>
                  <a:schemeClr val="dk1"/>
                </a:solidFill>
                <a:latin typeface="Garamond"/>
                <a:ea typeface="Garamond"/>
                <a:cs typeface="Garamond"/>
                <a:sym typeface="Garamond"/>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4" name="Shape 24"/>
        <p:cNvGrpSpPr/>
        <p:nvPr/>
      </p:nvGrpSpPr>
      <p:grpSpPr>
        <a:xfrm>
          <a:off x="0" y="0"/>
          <a:ext cx="0" cy="0"/>
          <a:chOff x="0" y="0"/>
          <a:chExt cx="0" cy="0"/>
        </a:xfrm>
      </p:grpSpPr>
      <p:grpSp>
        <p:nvGrpSpPr>
          <p:cNvPr id="25" name="Shape 25"/>
          <p:cNvGrpSpPr/>
          <p:nvPr/>
        </p:nvGrpSpPr>
        <p:grpSpPr>
          <a:xfrm>
            <a:off x="0" y="0"/>
            <a:ext cx="9140825" cy="6848475"/>
            <a:chOff x="0" y="0"/>
            <a:chExt cx="5758" cy="4314"/>
          </a:xfrm>
        </p:grpSpPr>
        <p:grpSp>
          <p:nvGrpSpPr>
            <p:cNvPr id="26" name="Shape 26"/>
            <p:cNvGrpSpPr/>
            <p:nvPr/>
          </p:nvGrpSpPr>
          <p:grpSpPr>
            <a:xfrm>
              <a:off x="1728" y="2229"/>
              <a:ext cx="4025" cy="2085"/>
              <a:chOff x="1728" y="2229"/>
              <a:chExt cx="4025" cy="2085"/>
            </a:xfrm>
          </p:grpSpPr>
          <p:sp>
            <p:nvSpPr>
              <p:cNvPr id="27" name="Shape 27"/>
              <p:cNvSpPr/>
              <p:nvPr/>
            </p:nvSpPr>
            <p:spPr>
              <a:xfrm>
                <a:off x="1728" y="2644"/>
                <a:ext cx="2882" cy="1670"/>
              </a:xfrm>
              <a:custGeom>
                <a:pathLst>
                  <a:path extrusionOk="0" h="120000" w="120000">
                    <a:moveTo>
                      <a:pt x="115461" y="39066"/>
                    </a:moveTo>
                    <a:lnTo>
                      <a:pt x="114087" y="37917"/>
                    </a:lnTo>
                    <a:lnTo>
                      <a:pt x="112088" y="36337"/>
                    </a:lnTo>
                    <a:lnTo>
                      <a:pt x="109590" y="34757"/>
                    </a:lnTo>
                    <a:lnTo>
                      <a:pt x="106634" y="32818"/>
                    </a:lnTo>
                    <a:lnTo>
                      <a:pt x="103261" y="30448"/>
                    </a:lnTo>
                    <a:lnTo>
                      <a:pt x="99430" y="28509"/>
                    </a:lnTo>
                    <a:lnTo>
                      <a:pt x="91727" y="24631"/>
                    </a:lnTo>
                    <a:lnTo>
                      <a:pt x="86523" y="22262"/>
                    </a:lnTo>
                    <a:lnTo>
                      <a:pt x="82026" y="19892"/>
                    </a:lnTo>
                    <a:lnTo>
                      <a:pt x="78195" y="17594"/>
                    </a:lnTo>
                    <a:lnTo>
                      <a:pt x="75239" y="15224"/>
                    </a:lnTo>
                    <a:lnTo>
                      <a:pt x="72532" y="12854"/>
                    </a:lnTo>
                    <a:lnTo>
                      <a:pt x="70492" y="10915"/>
                    </a:lnTo>
                    <a:lnTo>
                      <a:pt x="68910" y="8976"/>
                    </a:lnTo>
                    <a:lnTo>
                      <a:pt x="67786" y="7396"/>
                    </a:lnTo>
                    <a:lnTo>
                      <a:pt x="66870" y="5816"/>
                    </a:lnTo>
                    <a:lnTo>
                      <a:pt x="66204" y="4308"/>
                    </a:lnTo>
                    <a:lnTo>
                      <a:pt x="65995" y="3087"/>
                    </a:lnTo>
                    <a:lnTo>
                      <a:pt x="65746" y="1938"/>
                    </a:lnTo>
                    <a:lnTo>
                      <a:pt x="65995" y="359"/>
                    </a:lnTo>
                    <a:lnTo>
                      <a:pt x="65995" y="0"/>
                    </a:lnTo>
                    <a:lnTo>
                      <a:pt x="65287" y="1938"/>
                    </a:lnTo>
                    <a:lnTo>
                      <a:pt x="64829" y="3518"/>
                    </a:lnTo>
                    <a:lnTo>
                      <a:pt x="64829" y="5457"/>
                    </a:lnTo>
                    <a:lnTo>
                      <a:pt x="65287" y="7037"/>
                    </a:lnTo>
                    <a:lnTo>
                      <a:pt x="66204" y="8617"/>
                    </a:lnTo>
                    <a:lnTo>
                      <a:pt x="67328" y="10125"/>
                    </a:lnTo>
                    <a:lnTo>
                      <a:pt x="68702" y="11705"/>
                    </a:lnTo>
                    <a:lnTo>
                      <a:pt x="70284" y="13285"/>
                    </a:lnTo>
                    <a:lnTo>
                      <a:pt x="72324" y="14865"/>
                    </a:lnTo>
                    <a:lnTo>
                      <a:pt x="74573" y="16373"/>
                    </a:lnTo>
                    <a:lnTo>
                      <a:pt x="79319" y="19174"/>
                    </a:lnTo>
                    <a:lnTo>
                      <a:pt x="84941" y="22262"/>
                    </a:lnTo>
                    <a:lnTo>
                      <a:pt x="90853" y="24991"/>
                    </a:lnTo>
                    <a:lnTo>
                      <a:pt x="95142" y="27360"/>
                    </a:lnTo>
                    <a:lnTo>
                      <a:pt x="99181" y="29299"/>
                    </a:lnTo>
                    <a:lnTo>
                      <a:pt x="102595" y="31238"/>
                    </a:lnTo>
                    <a:lnTo>
                      <a:pt x="105759" y="33177"/>
                    </a:lnTo>
                    <a:lnTo>
                      <a:pt x="108466" y="34757"/>
                    </a:lnTo>
                    <a:lnTo>
                      <a:pt x="110714" y="36337"/>
                    </a:lnTo>
                    <a:lnTo>
                      <a:pt x="112755" y="37917"/>
                    </a:lnTo>
                    <a:lnTo>
                      <a:pt x="114087" y="39066"/>
                    </a:lnTo>
                    <a:lnTo>
                      <a:pt x="115253" y="40215"/>
                    </a:lnTo>
                    <a:lnTo>
                      <a:pt x="115919" y="41436"/>
                    </a:lnTo>
                    <a:lnTo>
                      <a:pt x="116377" y="42585"/>
                    </a:lnTo>
                    <a:lnTo>
                      <a:pt x="116585" y="44165"/>
                    </a:lnTo>
                    <a:lnTo>
                      <a:pt x="116377" y="46104"/>
                    </a:lnTo>
                    <a:lnTo>
                      <a:pt x="115919" y="47684"/>
                    </a:lnTo>
                    <a:lnTo>
                      <a:pt x="115003" y="49622"/>
                    </a:lnTo>
                    <a:lnTo>
                      <a:pt x="113671" y="51202"/>
                    </a:lnTo>
                    <a:lnTo>
                      <a:pt x="112088" y="52782"/>
                    </a:lnTo>
                    <a:lnTo>
                      <a:pt x="110048" y="54290"/>
                    </a:lnTo>
                    <a:lnTo>
                      <a:pt x="107800" y="55870"/>
                    </a:lnTo>
                    <a:lnTo>
                      <a:pt x="105301" y="57450"/>
                    </a:lnTo>
                    <a:lnTo>
                      <a:pt x="102345" y="59030"/>
                    </a:lnTo>
                    <a:lnTo>
                      <a:pt x="99181" y="60538"/>
                    </a:lnTo>
                    <a:lnTo>
                      <a:pt x="95808" y="62118"/>
                    </a:lnTo>
                    <a:lnTo>
                      <a:pt x="92185" y="63698"/>
                    </a:lnTo>
                    <a:lnTo>
                      <a:pt x="84524" y="66786"/>
                    </a:lnTo>
                    <a:lnTo>
                      <a:pt x="75905" y="70305"/>
                    </a:lnTo>
                    <a:lnTo>
                      <a:pt x="66870" y="74254"/>
                    </a:lnTo>
                    <a:lnTo>
                      <a:pt x="57376" y="78563"/>
                    </a:lnTo>
                    <a:lnTo>
                      <a:pt x="47675" y="83590"/>
                    </a:lnTo>
                    <a:lnTo>
                      <a:pt x="37973" y="89120"/>
                    </a:lnTo>
                    <a:lnTo>
                      <a:pt x="28022" y="95368"/>
                    </a:lnTo>
                    <a:lnTo>
                      <a:pt x="18320" y="102764"/>
                    </a:lnTo>
                    <a:lnTo>
                      <a:pt x="9035" y="110951"/>
                    </a:lnTo>
                    <a:lnTo>
                      <a:pt x="0" y="120000"/>
                    </a:lnTo>
                    <a:lnTo>
                      <a:pt x="14698" y="120000"/>
                    </a:lnTo>
                    <a:lnTo>
                      <a:pt x="23067" y="112531"/>
                    </a:lnTo>
                    <a:lnTo>
                      <a:pt x="31394" y="105493"/>
                    </a:lnTo>
                    <a:lnTo>
                      <a:pt x="39764" y="99676"/>
                    </a:lnTo>
                    <a:lnTo>
                      <a:pt x="47675" y="94147"/>
                    </a:lnTo>
                    <a:lnTo>
                      <a:pt x="55586" y="89120"/>
                    </a:lnTo>
                    <a:lnTo>
                      <a:pt x="63247" y="85170"/>
                    </a:lnTo>
                    <a:lnTo>
                      <a:pt x="70492" y="81292"/>
                    </a:lnTo>
                    <a:lnTo>
                      <a:pt x="77487" y="77773"/>
                    </a:lnTo>
                    <a:lnTo>
                      <a:pt x="84066" y="75044"/>
                    </a:lnTo>
                    <a:lnTo>
                      <a:pt x="90145" y="72315"/>
                    </a:lnTo>
                    <a:lnTo>
                      <a:pt x="95808" y="69946"/>
                    </a:lnTo>
                    <a:lnTo>
                      <a:pt x="101013" y="68007"/>
                    </a:lnTo>
                    <a:lnTo>
                      <a:pt x="105510" y="65637"/>
                    </a:lnTo>
                    <a:lnTo>
                      <a:pt x="109340" y="64057"/>
                    </a:lnTo>
                    <a:lnTo>
                      <a:pt x="112505" y="62118"/>
                    </a:lnTo>
                    <a:lnTo>
                      <a:pt x="115003" y="60179"/>
                    </a:lnTo>
                    <a:lnTo>
                      <a:pt x="116585" y="58599"/>
                    </a:lnTo>
                    <a:lnTo>
                      <a:pt x="117709" y="57019"/>
                    </a:lnTo>
                    <a:lnTo>
                      <a:pt x="118625" y="55080"/>
                    </a:lnTo>
                    <a:lnTo>
                      <a:pt x="119292" y="53500"/>
                    </a:lnTo>
                    <a:lnTo>
                      <a:pt x="119750" y="51992"/>
                    </a:lnTo>
                    <a:lnTo>
                      <a:pt x="120000" y="50412"/>
                    </a:lnTo>
                    <a:lnTo>
                      <a:pt x="119750" y="47253"/>
                    </a:lnTo>
                    <a:lnTo>
                      <a:pt x="118834" y="44524"/>
                    </a:lnTo>
                    <a:lnTo>
                      <a:pt x="117959" y="42226"/>
                    </a:lnTo>
                    <a:lnTo>
                      <a:pt x="116585" y="40215"/>
                    </a:lnTo>
                    <a:lnTo>
                      <a:pt x="115461" y="39066"/>
                    </a:lnTo>
                    <a:lnTo>
                      <a:pt x="115461" y="39066"/>
                    </a:lnTo>
                    <a:close/>
                  </a:path>
                </a:pathLst>
              </a:custGeom>
              <a:gradFill>
                <a:gsLst>
                  <a:gs pos="0">
                    <a:schemeClr val="dk2"/>
                  </a:gs>
                  <a:gs pos="100000">
                    <a:srgbClr val="003092"/>
                  </a:gs>
                </a:gsLst>
                <a:lin ang="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28" name="Shape 28"/>
              <p:cNvSpPr/>
              <p:nvPr/>
            </p:nvSpPr>
            <p:spPr>
              <a:xfrm>
                <a:off x="4170" y="2670"/>
                <a:ext cx="1259" cy="811"/>
              </a:xfrm>
              <a:custGeom>
                <a:pathLst>
                  <a:path extrusionOk="0" h="120000" w="120000">
                    <a:moveTo>
                      <a:pt x="120000" y="90998"/>
                    </a:moveTo>
                    <a:lnTo>
                      <a:pt x="118951" y="87003"/>
                    </a:lnTo>
                    <a:lnTo>
                      <a:pt x="117903" y="83748"/>
                    </a:lnTo>
                    <a:lnTo>
                      <a:pt x="115901" y="79753"/>
                    </a:lnTo>
                    <a:lnTo>
                      <a:pt x="113232" y="76498"/>
                    </a:lnTo>
                    <a:lnTo>
                      <a:pt x="107037" y="70875"/>
                    </a:lnTo>
                    <a:lnTo>
                      <a:pt x="99316" y="65252"/>
                    </a:lnTo>
                    <a:lnTo>
                      <a:pt x="89976" y="60369"/>
                    </a:lnTo>
                    <a:lnTo>
                      <a:pt x="80158" y="56374"/>
                    </a:lnTo>
                    <a:lnTo>
                      <a:pt x="69293" y="51491"/>
                    </a:lnTo>
                    <a:lnTo>
                      <a:pt x="58427" y="47496"/>
                    </a:lnTo>
                    <a:lnTo>
                      <a:pt x="47561" y="43501"/>
                    </a:lnTo>
                    <a:lnTo>
                      <a:pt x="37267" y="38618"/>
                    </a:lnTo>
                    <a:lnTo>
                      <a:pt x="27450" y="33884"/>
                    </a:lnTo>
                    <a:lnTo>
                      <a:pt x="18586" y="29001"/>
                    </a:lnTo>
                    <a:lnTo>
                      <a:pt x="11342" y="22490"/>
                    </a:lnTo>
                    <a:lnTo>
                      <a:pt x="5146" y="16128"/>
                    </a:lnTo>
                    <a:lnTo>
                      <a:pt x="3145" y="12872"/>
                    </a:lnTo>
                    <a:lnTo>
                      <a:pt x="1525" y="8877"/>
                    </a:lnTo>
                    <a:lnTo>
                      <a:pt x="476" y="4882"/>
                    </a:lnTo>
                    <a:lnTo>
                      <a:pt x="0" y="0"/>
                    </a:lnTo>
                    <a:lnTo>
                      <a:pt x="0" y="887"/>
                    </a:lnTo>
                    <a:lnTo>
                      <a:pt x="0" y="1627"/>
                    </a:lnTo>
                    <a:lnTo>
                      <a:pt x="0" y="5622"/>
                    </a:lnTo>
                    <a:lnTo>
                      <a:pt x="476" y="8877"/>
                    </a:lnTo>
                    <a:lnTo>
                      <a:pt x="1525" y="12872"/>
                    </a:lnTo>
                    <a:lnTo>
                      <a:pt x="3145" y="16868"/>
                    </a:lnTo>
                    <a:lnTo>
                      <a:pt x="5146" y="21011"/>
                    </a:lnTo>
                    <a:lnTo>
                      <a:pt x="8292" y="25745"/>
                    </a:lnTo>
                    <a:lnTo>
                      <a:pt x="11914" y="30628"/>
                    </a:lnTo>
                    <a:lnTo>
                      <a:pt x="17061" y="35511"/>
                    </a:lnTo>
                    <a:lnTo>
                      <a:pt x="23256" y="41134"/>
                    </a:lnTo>
                    <a:lnTo>
                      <a:pt x="31072" y="45869"/>
                    </a:lnTo>
                    <a:lnTo>
                      <a:pt x="39841" y="51491"/>
                    </a:lnTo>
                    <a:lnTo>
                      <a:pt x="50135" y="56374"/>
                    </a:lnTo>
                    <a:lnTo>
                      <a:pt x="62621" y="61257"/>
                    </a:lnTo>
                    <a:lnTo>
                      <a:pt x="71389" y="64364"/>
                    </a:lnTo>
                    <a:lnTo>
                      <a:pt x="79110" y="68508"/>
                    </a:lnTo>
                    <a:lnTo>
                      <a:pt x="85877" y="72503"/>
                    </a:lnTo>
                    <a:lnTo>
                      <a:pt x="92073" y="75758"/>
                    </a:lnTo>
                    <a:lnTo>
                      <a:pt x="96743" y="79753"/>
                    </a:lnTo>
                    <a:lnTo>
                      <a:pt x="100365" y="83748"/>
                    </a:lnTo>
                    <a:lnTo>
                      <a:pt x="102938" y="87743"/>
                    </a:lnTo>
                    <a:lnTo>
                      <a:pt x="105035" y="91738"/>
                    </a:lnTo>
                    <a:lnTo>
                      <a:pt x="105988" y="95881"/>
                    </a:lnTo>
                    <a:lnTo>
                      <a:pt x="106560" y="99876"/>
                    </a:lnTo>
                    <a:lnTo>
                      <a:pt x="105988" y="103131"/>
                    </a:lnTo>
                    <a:lnTo>
                      <a:pt x="104463" y="107127"/>
                    </a:lnTo>
                    <a:lnTo>
                      <a:pt x="102938" y="110382"/>
                    </a:lnTo>
                    <a:lnTo>
                      <a:pt x="100365" y="113489"/>
                    </a:lnTo>
                    <a:lnTo>
                      <a:pt x="96743" y="116744"/>
                    </a:lnTo>
                    <a:lnTo>
                      <a:pt x="93121" y="119999"/>
                    </a:lnTo>
                    <a:lnTo>
                      <a:pt x="99793" y="116744"/>
                    </a:lnTo>
                    <a:lnTo>
                      <a:pt x="105512" y="113489"/>
                    </a:lnTo>
                    <a:lnTo>
                      <a:pt x="110182" y="110382"/>
                    </a:lnTo>
                    <a:lnTo>
                      <a:pt x="114281" y="107127"/>
                    </a:lnTo>
                    <a:lnTo>
                      <a:pt x="116854" y="103871"/>
                    </a:lnTo>
                    <a:lnTo>
                      <a:pt x="118951" y="99876"/>
                    </a:lnTo>
                    <a:lnTo>
                      <a:pt x="120000" y="95881"/>
                    </a:lnTo>
                    <a:lnTo>
                      <a:pt x="120000" y="90998"/>
                    </a:lnTo>
                    <a:lnTo>
                      <a:pt x="120000" y="90998"/>
                    </a:lnTo>
                    <a:close/>
                  </a:path>
                </a:pathLst>
              </a:custGeom>
              <a:gradFill>
                <a:gsLst>
                  <a:gs pos="0">
                    <a:schemeClr val="dk2"/>
                  </a:gs>
                  <a:gs pos="100000">
                    <a:srgbClr val="003092"/>
                  </a:gs>
                </a:gsLst>
                <a:lin ang="27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29" name="Shape 29"/>
              <p:cNvSpPr/>
              <p:nvPr/>
            </p:nvSpPr>
            <p:spPr>
              <a:xfrm>
                <a:off x="2900" y="3345"/>
                <a:ext cx="2847" cy="967"/>
              </a:xfrm>
              <a:custGeom>
                <a:pathLst>
                  <a:path extrusionOk="0" h="120000" w="120000">
                    <a:moveTo>
                      <a:pt x="3875" y="118637"/>
                    </a:moveTo>
                    <a:lnTo>
                      <a:pt x="0" y="120000"/>
                    </a:lnTo>
                    <a:lnTo>
                      <a:pt x="16468" y="120000"/>
                    </a:lnTo>
                    <a:lnTo>
                      <a:pt x="18280" y="117275"/>
                    </a:lnTo>
                    <a:lnTo>
                      <a:pt x="20343" y="113188"/>
                    </a:lnTo>
                    <a:lnTo>
                      <a:pt x="23334" y="108482"/>
                    </a:lnTo>
                    <a:lnTo>
                      <a:pt x="26746" y="103777"/>
                    </a:lnTo>
                    <a:lnTo>
                      <a:pt x="30621" y="98328"/>
                    </a:lnTo>
                    <a:lnTo>
                      <a:pt x="35212" y="92260"/>
                    </a:lnTo>
                    <a:lnTo>
                      <a:pt x="40477" y="86191"/>
                    </a:lnTo>
                    <a:lnTo>
                      <a:pt x="46416" y="79504"/>
                    </a:lnTo>
                    <a:lnTo>
                      <a:pt x="53029" y="72074"/>
                    </a:lnTo>
                    <a:lnTo>
                      <a:pt x="60358" y="64643"/>
                    </a:lnTo>
                    <a:lnTo>
                      <a:pt x="68360" y="57213"/>
                    </a:lnTo>
                    <a:lnTo>
                      <a:pt x="77037" y="49907"/>
                    </a:lnTo>
                    <a:lnTo>
                      <a:pt x="86640" y="42476"/>
                    </a:lnTo>
                    <a:lnTo>
                      <a:pt x="96918" y="35046"/>
                    </a:lnTo>
                    <a:lnTo>
                      <a:pt x="108122" y="27616"/>
                    </a:lnTo>
                    <a:lnTo>
                      <a:pt x="120000" y="20185"/>
                    </a:lnTo>
                    <a:lnTo>
                      <a:pt x="120000" y="0"/>
                    </a:lnTo>
                    <a:lnTo>
                      <a:pt x="118652" y="1981"/>
                    </a:lnTo>
                    <a:lnTo>
                      <a:pt x="116798" y="4086"/>
                    </a:lnTo>
                    <a:lnTo>
                      <a:pt x="114524" y="6687"/>
                    </a:lnTo>
                    <a:lnTo>
                      <a:pt x="111533" y="9411"/>
                    </a:lnTo>
                    <a:lnTo>
                      <a:pt x="108332" y="12136"/>
                    </a:lnTo>
                    <a:lnTo>
                      <a:pt x="104921" y="14860"/>
                    </a:lnTo>
                    <a:lnTo>
                      <a:pt x="101045" y="18204"/>
                    </a:lnTo>
                    <a:lnTo>
                      <a:pt x="96918" y="20928"/>
                    </a:lnTo>
                    <a:lnTo>
                      <a:pt x="88241" y="27616"/>
                    </a:lnTo>
                    <a:lnTo>
                      <a:pt x="79564" y="34303"/>
                    </a:lnTo>
                    <a:lnTo>
                      <a:pt x="71098" y="40371"/>
                    </a:lnTo>
                    <a:lnTo>
                      <a:pt x="66970" y="43839"/>
                    </a:lnTo>
                    <a:lnTo>
                      <a:pt x="63306" y="47182"/>
                    </a:lnTo>
                    <a:lnTo>
                      <a:pt x="46626" y="62662"/>
                    </a:lnTo>
                    <a:lnTo>
                      <a:pt x="38413" y="71455"/>
                    </a:lnTo>
                    <a:lnTo>
                      <a:pt x="30621" y="80123"/>
                    </a:lnTo>
                    <a:lnTo>
                      <a:pt x="23081" y="88916"/>
                    </a:lnTo>
                    <a:lnTo>
                      <a:pt x="16005" y="98328"/>
                    </a:lnTo>
                    <a:lnTo>
                      <a:pt x="9603" y="108482"/>
                    </a:lnTo>
                    <a:lnTo>
                      <a:pt x="3875" y="118637"/>
                    </a:lnTo>
                    <a:lnTo>
                      <a:pt x="3875" y="118637"/>
                    </a:lnTo>
                    <a:close/>
                  </a:path>
                </a:pathLst>
              </a:custGeom>
              <a:gradFill>
                <a:gsLst>
                  <a:gs pos="0">
                    <a:srgbClr val="002E8B"/>
                  </a:gs>
                  <a:gs pos="100000">
                    <a:schemeClr val="dk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30" name="Shape 30"/>
              <p:cNvSpPr/>
              <p:nvPr/>
            </p:nvSpPr>
            <p:spPr>
              <a:xfrm>
                <a:off x="2746" y="2229"/>
                <a:ext cx="3007" cy="2083"/>
              </a:xfrm>
              <a:custGeom>
                <a:pathLst>
                  <a:path extrusionOk="0" h="120000" w="120000">
                    <a:moveTo>
                      <a:pt x="56947" y="25381"/>
                    </a:moveTo>
                    <a:lnTo>
                      <a:pt x="57186" y="27280"/>
                    </a:lnTo>
                    <a:lnTo>
                      <a:pt x="57625" y="28834"/>
                    </a:lnTo>
                    <a:lnTo>
                      <a:pt x="58264" y="30388"/>
                    </a:lnTo>
                    <a:lnTo>
                      <a:pt x="59142" y="31654"/>
                    </a:lnTo>
                    <a:lnTo>
                      <a:pt x="61496" y="34129"/>
                    </a:lnTo>
                    <a:lnTo>
                      <a:pt x="64768" y="36661"/>
                    </a:lnTo>
                    <a:lnTo>
                      <a:pt x="68440" y="38561"/>
                    </a:lnTo>
                    <a:lnTo>
                      <a:pt x="72550" y="40402"/>
                    </a:lnTo>
                    <a:lnTo>
                      <a:pt x="76900" y="42302"/>
                    </a:lnTo>
                    <a:lnTo>
                      <a:pt x="81449" y="43856"/>
                    </a:lnTo>
                    <a:lnTo>
                      <a:pt x="85999" y="45410"/>
                    </a:lnTo>
                    <a:lnTo>
                      <a:pt x="90548" y="47309"/>
                    </a:lnTo>
                    <a:lnTo>
                      <a:pt x="94659" y="48863"/>
                    </a:lnTo>
                    <a:lnTo>
                      <a:pt x="98330" y="50762"/>
                    </a:lnTo>
                    <a:lnTo>
                      <a:pt x="101802" y="52949"/>
                    </a:lnTo>
                    <a:lnTo>
                      <a:pt x="104396" y="55136"/>
                    </a:lnTo>
                    <a:lnTo>
                      <a:pt x="105274" y="56402"/>
                    </a:lnTo>
                    <a:lnTo>
                      <a:pt x="106112" y="57956"/>
                    </a:lnTo>
                    <a:lnTo>
                      <a:pt x="106790" y="59223"/>
                    </a:lnTo>
                    <a:lnTo>
                      <a:pt x="106990" y="60776"/>
                    </a:lnTo>
                    <a:lnTo>
                      <a:pt x="106990" y="62330"/>
                    </a:lnTo>
                    <a:lnTo>
                      <a:pt x="106790" y="63597"/>
                    </a:lnTo>
                    <a:lnTo>
                      <a:pt x="106351" y="64863"/>
                    </a:lnTo>
                    <a:lnTo>
                      <a:pt x="105473" y="66129"/>
                    </a:lnTo>
                    <a:lnTo>
                      <a:pt x="104396" y="67338"/>
                    </a:lnTo>
                    <a:lnTo>
                      <a:pt x="103079" y="68316"/>
                    </a:lnTo>
                    <a:lnTo>
                      <a:pt x="101563" y="69525"/>
                    </a:lnTo>
                    <a:lnTo>
                      <a:pt x="99847" y="70503"/>
                    </a:lnTo>
                    <a:lnTo>
                      <a:pt x="97692" y="71424"/>
                    </a:lnTo>
                    <a:lnTo>
                      <a:pt x="95297" y="72345"/>
                    </a:lnTo>
                    <a:lnTo>
                      <a:pt x="92903" y="73323"/>
                    </a:lnTo>
                    <a:lnTo>
                      <a:pt x="90109" y="74244"/>
                    </a:lnTo>
                    <a:lnTo>
                      <a:pt x="84043" y="76431"/>
                    </a:lnTo>
                    <a:lnTo>
                      <a:pt x="77100" y="78964"/>
                    </a:lnTo>
                    <a:lnTo>
                      <a:pt x="69517" y="81784"/>
                    </a:lnTo>
                    <a:lnTo>
                      <a:pt x="61097" y="84892"/>
                    </a:lnTo>
                    <a:lnTo>
                      <a:pt x="52198" y="88633"/>
                    </a:lnTo>
                    <a:lnTo>
                      <a:pt x="42660" y="93064"/>
                    </a:lnTo>
                    <a:lnTo>
                      <a:pt x="32723" y="98359"/>
                    </a:lnTo>
                    <a:lnTo>
                      <a:pt x="22108" y="104633"/>
                    </a:lnTo>
                    <a:lnTo>
                      <a:pt x="11253" y="111827"/>
                    </a:lnTo>
                    <a:lnTo>
                      <a:pt x="0" y="120000"/>
                    </a:lnTo>
                    <a:lnTo>
                      <a:pt x="6065" y="120000"/>
                    </a:lnTo>
                    <a:lnTo>
                      <a:pt x="9737" y="119366"/>
                    </a:lnTo>
                    <a:lnTo>
                      <a:pt x="15404" y="114647"/>
                    </a:lnTo>
                    <a:lnTo>
                      <a:pt x="21429" y="109928"/>
                    </a:lnTo>
                    <a:lnTo>
                      <a:pt x="27934" y="105553"/>
                    </a:lnTo>
                    <a:lnTo>
                      <a:pt x="35078" y="101467"/>
                    </a:lnTo>
                    <a:lnTo>
                      <a:pt x="42460" y="97438"/>
                    </a:lnTo>
                    <a:lnTo>
                      <a:pt x="50242" y="93352"/>
                    </a:lnTo>
                    <a:lnTo>
                      <a:pt x="66285" y="86158"/>
                    </a:lnTo>
                    <a:lnTo>
                      <a:pt x="69757" y="84604"/>
                    </a:lnTo>
                    <a:lnTo>
                      <a:pt x="73628" y="82992"/>
                    </a:lnTo>
                    <a:lnTo>
                      <a:pt x="81649" y="80172"/>
                    </a:lnTo>
                    <a:lnTo>
                      <a:pt x="89870" y="77064"/>
                    </a:lnTo>
                    <a:lnTo>
                      <a:pt x="98091" y="73956"/>
                    </a:lnTo>
                    <a:lnTo>
                      <a:pt x="101802" y="72690"/>
                    </a:lnTo>
                    <a:lnTo>
                      <a:pt x="105473" y="71136"/>
                    </a:lnTo>
                    <a:lnTo>
                      <a:pt x="108945" y="69870"/>
                    </a:lnTo>
                    <a:lnTo>
                      <a:pt x="111978" y="68604"/>
                    </a:lnTo>
                    <a:lnTo>
                      <a:pt x="114772" y="67338"/>
                    </a:lnTo>
                    <a:lnTo>
                      <a:pt x="116967" y="66129"/>
                    </a:lnTo>
                    <a:lnTo>
                      <a:pt x="118683" y="65151"/>
                    </a:lnTo>
                    <a:lnTo>
                      <a:pt x="120000" y="64230"/>
                    </a:lnTo>
                    <a:lnTo>
                      <a:pt x="120000" y="50129"/>
                    </a:lnTo>
                    <a:lnTo>
                      <a:pt x="117366" y="49496"/>
                    </a:lnTo>
                    <a:lnTo>
                      <a:pt x="114133" y="48575"/>
                    </a:lnTo>
                    <a:lnTo>
                      <a:pt x="110661" y="47597"/>
                    </a:lnTo>
                    <a:lnTo>
                      <a:pt x="106551" y="46388"/>
                    </a:lnTo>
                    <a:lnTo>
                      <a:pt x="102440" y="45122"/>
                    </a:lnTo>
                    <a:lnTo>
                      <a:pt x="98091" y="43568"/>
                    </a:lnTo>
                    <a:lnTo>
                      <a:pt x="89431" y="40402"/>
                    </a:lnTo>
                    <a:lnTo>
                      <a:pt x="85320" y="38561"/>
                    </a:lnTo>
                    <a:lnTo>
                      <a:pt x="81649" y="36661"/>
                    </a:lnTo>
                    <a:lnTo>
                      <a:pt x="78177" y="34762"/>
                    </a:lnTo>
                    <a:lnTo>
                      <a:pt x="75144" y="32575"/>
                    </a:lnTo>
                    <a:lnTo>
                      <a:pt x="72790" y="30733"/>
                    </a:lnTo>
                    <a:lnTo>
                      <a:pt x="71034" y="28489"/>
                    </a:lnTo>
                    <a:lnTo>
                      <a:pt x="70595" y="27280"/>
                    </a:lnTo>
                    <a:lnTo>
                      <a:pt x="70156" y="26302"/>
                    </a:lnTo>
                    <a:lnTo>
                      <a:pt x="69956" y="25093"/>
                    </a:lnTo>
                    <a:lnTo>
                      <a:pt x="70156" y="24115"/>
                    </a:lnTo>
                    <a:lnTo>
                      <a:pt x="71034" y="21928"/>
                    </a:lnTo>
                    <a:lnTo>
                      <a:pt x="72351" y="19741"/>
                    </a:lnTo>
                    <a:lnTo>
                      <a:pt x="74306" y="18187"/>
                    </a:lnTo>
                    <a:lnTo>
                      <a:pt x="76661" y="16633"/>
                    </a:lnTo>
                    <a:lnTo>
                      <a:pt x="79255" y="15366"/>
                    </a:lnTo>
                    <a:lnTo>
                      <a:pt x="82287" y="14100"/>
                    </a:lnTo>
                    <a:lnTo>
                      <a:pt x="85759" y="13179"/>
                    </a:lnTo>
                    <a:lnTo>
                      <a:pt x="89231" y="12258"/>
                    </a:lnTo>
                    <a:lnTo>
                      <a:pt x="97013" y="10359"/>
                    </a:lnTo>
                    <a:lnTo>
                      <a:pt x="104835" y="9093"/>
                    </a:lnTo>
                    <a:lnTo>
                      <a:pt x="112816" y="7194"/>
                    </a:lnTo>
                    <a:lnTo>
                      <a:pt x="116528" y="6273"/>
                    </a:lnTo>
                    <a:lnTo>
                      <a:pt x="120000" y="5007"/>
                    </a:lnTo>
                    <a:lnTo>
                      <a:pt x="120000" y="0"/>
                    </a:lnTo>
                    <a:lnTo>
                      <a:pt x="116089" y="1266"/>
                    </a:lnTo>
                    <a:lnTo>
                      <a:pt x="111539" y="2532"/>
                    </a:lnTo>
                    <a:lnTo>
                      <a:pt x="106790" y="3798"/>
                    </a:lnTo>
                    <a:lnTo>
                      <a:pt x="101802" y="4719"/>
                    </a:lnTo>
                    <a:lnTo>
                      <a:pt x="91187" y="6906"/>
                    </a:lnTo>
                    <a:lnTo>
                      <a:pt x="85999" y="7827"/>
                    </a:lnTo>
                    <a:lnTo>
                      <a:pt x="81010" y="9093"/>
                    </a:lnTo>
                    <a:lnTo>
                      <a:pt x="76022" y="10014"/>
                    </a:lnTo>
                    <a:lnTo>
                      <a:pt x="71473" y="11625"/>
                    </a:lnTo>
                    <a:lnTo>
                      <a:pt x="67362" y="13179"/>
                    </a:lnTo>
                    <a:lnTo>
                      <a:pt x="63890" y="15021"/>
                    </a:lnTo>
                    <a:lnTo>
                      <a:pt x="60857" y="17266"/>
                    </a:lnTo>
                    <a:lnTo>
                      <a:pt x="58703" y="19453"/>
                    </a:lnTo>
                    <a:lnTo>
                      <a:pt x="58064" y="20661"/>
                    </a:lnTo>
                    <a:lnTo>
                      <a:pt x="57386" y="22273"/>
                    </a:lnTo>
                    <a:lnTo>
                      <a:pt x="56947" y="23827"/>
                    </a:lnTo>
                    <a:lnTo>
                      <a:pt x="56947" y="25381"/>
                    </a:lnTo>
                    <a:close/>
                  </a:path>
                </a:pathLst>
              </a:custGeom>
              <a:solidFill>
                <a:schemeClr val="dk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31" name="Shape 31"/>
              <p:cNvSpPr/>
              <p:nvPr/>
            </p:nvSpPr>
            <p:spPr>
              <a:xfrm>
                <a:off x="4500" y="2317"/>
                <a:ext cx="1247" cy="538"/>
              </a:xfrm>
              <a:custGeom>
                <a:pathLst>
                  <a:path extrusionOk="0" h="120000" w="120000">
                    <a:moveTo>
                      <a:pt x="0" y="73914"/>
                    </a:moveTo>
                    <a:lnTo>
                      <a:pt x="0" y="80148"/>
                    </a:lnTo>
                    <a:lnTo>
                      <a:pt x="480" y="86159"/>
                    </a:lnTo>
                    <a:lnTo>
                      <a:pt x="2596" y="92170"/>
                    </a:lnTo>
                    <a:lnTo>
                      <a:pt x="5192" y="97068"/>
                    </a:lnTo>
                    <a:lnTo>
                      <a:pt x="8846" y="103079"/>
                    </a:lnTo>
                    <a:lnTo>
                      <a:pt x="13557" y="109090"/>
                    </a:lnTo>
                    <a:lnTo>
                      <a:pt x="18750" y="113988"/>
                    </a:lnTo>
                    <a:lnTo>
                      <a:pt x="24519" y="120000"/>
                    </a:lnTo>
                    <a:lnTo>
                      <a:pt x="20384" y="115102"/>
                    </a:lnTo>
                    <a:lnTo>
                      <a:pt x="17211" y="109090"/>
                    </a:lnTo>
                    <a:lnTo>
                      <a:pt x="15096" y="104192"/>
                    </a:lnTo>
                    <a:lnTo>
                      <a:pt x="13557" y="99517"/>
                    </a:lnTo>
                    <a:lnTo>
                      <a:pt x="13076" y="94619"/>
                    </a:lnTo>
                    <a:lnTo>
                      <a:pt x="13076" y="89721"/>
                    </a:lnTo>
                    <a:lnTo>
                      <a:pt x="13557" y="84823"/>
                    </a:lnTo>
                    <a:lnTo>
                      <a:pt x="15096" y="81261"/>
                    </a:lnTo>
                    <a:lnTo>
                      <a:pt x="17211" y="76363"/>
                    </a:lnTo>
                    <a:lnTo>
                      <a:pt x="19326" y="72801"/>
                    </a:lnTo>
                    <a:lnTo>
                      <a:pt x="25576" y="65454"/>
                    </a:lnTo>
                    <a:lnTo>
                      <a:pt x="33942" y="58330"/>
                    </a:lnTo>
                    <a:lnTo>
                      <a:pt x="42788" y="52096"/>
                    </a:lnTo>
                    <a:lnTo>
                      <a:pt x="53269" y="47421"/>
                    </a:lnTo>
                    <a:lnTo>
                      <a:pt x="63653" y="42523"/>
                    </a:lnTo>
                    <a:lnTo>
                      <a:pt x="85576" y="34063"/>
                    </a:lnTo>
                    <a:lnTo>
                      <a:pt x="95480" y="30278"/>
                    </a:lnTo>
                    <a:lnTo>
                      <a:pt x="104903" y="26716"/>
                    </a:lnTo>
                    <a:lnTo>
                      <a:pt x="113269" y="25602"/>
                    </a:lnTo>
                    <a:lnTo>
                      <a:pt x="120000" y="23153"/>
                    </a:lnTo>
                    <a:lnTo>
                      <a:pt x="120000" y="0"/>
                    </a:lnTo>
                    <a:lnTo>
                      <a:pt x="111634" y="4897"/>
                    </a:lnTo>
                    <a:lnTo>
                      <a:pt x="102788" y="8460"/>
                    </a:lnTo>
                    <a:lnTo>
                      <a:pt x="84038" y="15807"/>
                    </a:lnTo>
                    <a:lnTo>
                      <a:pt x="64711" y="20705"/>
                    </a:lnTo>
                    <a:lnTo>
                      <a:pt x="46442" y="28051"/>
                    </a:lnTo>
                    <a:lnTo>
                      <a:pt x="37596" y="31614"/>
                    </a:lnTo>
                    <a:lnTo>
                      <a:pt x="29711" y="35176"/>
                    </a:lnTo>
                    <a:lnTo>
                      <a:pt x="21923" y="40074"/>
                    </a:lnTo>
                    <a:lnTo>
                      <a:pt x="15673" y="44972"/>
                    </a:lnTo>
                    <a:lnTo>
                      <a:pt x="9903" y="50983"/>
                    </a:lnTo>
                    <a:lnTo>
                      <a:pt x="5192" y="56994"/>
                    </a:lnTo>
                    <a:lnTo>
                      <a:pt x="2115" y="65454"/>
                    </a:lnTo>
                    <a:lnTo>
                      <a:pt x="0" y="73914"/>
                    </a:lnTo>
                    <a:lnTo>
                      <a:pt x="0" y="73914"/>
                    </a:lnTo>
                    <a:close/>
                  </a:path>
                </a:pathLst>
              </a:custGeom>
              <a:gradFill>
                <a:gsLst>
                  <a:gs pos="0">
                    <a:srgbClr val="003090"/>
                  </a:gs>
                  <a:gs pos="100000">
                    <a:schemeClr val="dk2"/>
                  </a:gs>
                </a:gsLst>
                <a:lin ang="27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grpSp>
        <p:sp>
          <p:nvSpPr>
            <p:cNvPr id="32" name="Shape 32"/>
            <p:cNvSpPr/>
            <p:nvPr/>
          </p:nvSpPr>
          <p:spPr>
            <a:xfrm>
              <a:off x="3322" y="1339"/>
              <a:ext cx="1823" cy="1537"/>
            </a:xfrm>
            <a:custGeom>
              <a:pathLst>
                <a:path extrusionOk="0" h="120000" w="120000">
                  <a:moveTo>
                    <a:pt x="40296" y="88876"/>
                  </a:moveTo>
                  <a:lnTo>
                    <a:pt x="51324" y="86671"/>
                  </a:lnTo>
                  <a:lnTo>
                    <a:pt x="61567" y="84465"/>
                  </a:lnTo>
                  <a:lnTo>
                    <a:pt x="70923" y="82668"/>
                  </a:lnTo>
                  <a:lnTo>
                    <a:pt x="79442" y="80462"/>
                  </a:lnTo>
                  <a:lnTo>
                    <a:pt x="87073" y="78175"/>
                  </a:lnTo>
                  <a:lnTo>
                    <a:pt x="93867" y="75970"/>
                  </a:lnTo>
                  <a:lnTo>
                    <a:pt x="100139" y="73274"/>
                  </a:lnTo>
                  <a:lnTo>
                    <a:pt x="105209" y="71068"/>
                  </a:lnTo>
                  <a:lnTo>
                    <a:pt x="109756" y="67964"/>
                  </a:lnTo>
                  <a:lnTo>
                    <a:pt x="113466" y="65350"/>
                  </a:lnTo>
                  <a:lnTo>
                    <a:pt x="116027" y="61756"/>
                  </a:lnTo>
                  <a:lnTo>
                    <a:pt x="118275" y="58162"/>
                  </a:lnTo>
                  <a:lnTo>
                    <a:pt x="119425" y="54649"/>
                  </a:lnTo>
                  <a:lnTo>
                    <a:pt x="120000" y="50156"/>
                  </a:lnTo>
                  <a:lnTo>
                    <a:pt x="119686" y="45745"/>
                  </a:lnTo>
                  <a:lnTo>
                    <a:pt x="118588" y="40844"/>
                  </a:lnTo>
                  <a:lnTo>
                    <a:pt x="117125" y="37331"/>
                  </a:lnTo>
                  <a:lnTo>
                    <a:pt x="114878" y="33328"/>
                  </a:lnTo>
                  <a:lnTo>
                    <a:pt x="112055" y="29734"/>
                  </a:lnTo>
                  <a:lnTo>
                    <a:pt x="108658" y="26221"/>
                  </a:lnTo>
                  <a:lnTo>
                    <a:pt x="104947" y="22627"/>
                  </a:lnTo>
                  <a:lnTo>
                    <a:pt x="100714" y="19115"/>
                  </a:lnTo>
                  <a:lnTo>
                    <a:pt x="92456" y="12825"/>
                  </a:lnTo>
                  <a:lnTo>
                    <a:pt x="88222" y="10211"/>
                  </a:lnTo>
                  <a:lnTo>
                    <a:pt x="84250" y="7515"/>
                  </a:lnTo>
                  <a:lnTo>
                    <a:pt x="80278" y="5309"/>
                  </a:lnTo>
                  <a:lnTo>
                    <a:pt x="77142" y="3512"/>
                  </a:lnTo>
                  <a:lnTo>
                    <a:pt x="74320" y="2205"/>
                  </a:lnTo>
                  <a:lnTo>
                    <a:pt x="72334" y="816"/>
                  </a:lnTo>
                  <a:lnTo>
                    <a:pt x="70923" y="408"/>
                  </a:lnTo>
                  <a:lnTo>
                    <a:pt x="70348" y="0"/>
                  </a:lnTo>
                  <a:lnTo>
                    <a:pt x="78292" y="4411"/>
                  </a:lnTo>
                  <a:lnTo>
                    <a:pt x="86498" y="9720"/>
                  </a:lnTo>
                  <a:lnTo>
                    <a:pt x="94442" y="15112"/>
                  </a:lnTo>
                  <a:lnTo>
                    <a:pt x="101811" y="20830"/>
                  </a:lnTo>
                  <a:lnTo>
                    <a:pt x="105209" y="23526"/>
                  </a:lnTo>
                  <a:lnTo>
                    <a:pt x="108083" y="26630"/>
                  </a:lnTo>
                  <a:lnTo>
                    <a:pt x="110905" y="29734"/>
                  </a:lnTo>
                  <a:lnTo>
                    <a:pt x="113466" y="32838"/>
                  </a:lnTo>
                  <a:lnTo>
                    <a:pt x="115452" y="35942"/>
                  </a:lnTo>
                  <a:lnTo>
                    <a:pt x="116864" y="39046"/>
                  </a:lnTo>
                  <a:lnTo>
                    <a:pt x="117700" y="42641"/>
                  </a:lnTo>
                  <a:lnTo>
                    <a:pt x="118275" y="45745"/>
                  </a:lnTo>
                  <a:lnTo>
                    <a:pt x="118013" y="48849"/>
                  </a:lnTo>
                  <a:lnTo>
                    <a:pt x="117125" y="51953"/>
                  </a:lnTo>
                  <a:lnTo>
                    <a:pt x="115714" y="54649"/>
                  </a:lnTo>
                  <a:lnTo>
                    <a:pt x="113466" y="57345"/>
                  </a:lnTo>
                  <a:lnTo>
                    <a:pt x="110905" y="59550"/>
                  </a:lnTo>
                  <a:lnTo>
                    <a:pt x="107770" y="61756"/>
                  </a:lnTo>
                  <a:lnTo>
                    <a:pt x="104372" y="63553"/>
                  </a:lnTo>
                  <a:lnTo>
                    <a:pt x="100400" y="65350"/>
                  </a:lnTo>
                  <a:lnTo>
                    <a:pt x="95853" y="67066"/>
                  </a:lnTo>
                  <a:lnTo>
                    <a:pt x="91358" y="68863"/>
                  </a:lnTo>
                  <a:lnTo>
                    <a:pt x="81114" y="71558"/>
                  </a:lnTo>
                  <a:lnTo>
                    <a:pt x="70609" y="74172"/>
                  </a:lnTo>
                  <a:lnTo>
                    <a:pt x="59268" y="76868"/>
                  </a:lnTo>
                  <a:lnTo>
                    <a:pt x="48240" y="79074"/>
                  </a:lnTo>
                  <a:lnTo>
                    <a:pt x="37421" y="81279"/>
                  </a:lnTo>
                  <a:lnTo>
                    <a:pt x="27229" y="83975"/>
                  </a:lnTo>
                  <a:lnTo>
                    <a:pt x="22682" y="85282"/>
                  </a:lnTo>
                  <a:lnTo>
                    <a:pt x="18449" y="87079"/>
                  </a:lnTo>
                  <a:lnTo>
                    <a:pt x="14477" y="88386"/>
                  </a:lnTo>
                  <a:lnTo>
                    <a:pt x="10766" y="90183"/>
                  </a:lnTo>
                  <a:lnTo>
                    <a:pt x="7682" y="91980"/>
                  </a:lnTo>
                  <a:lnTo>
                    <a:pt x="4808" y="93778"/>
                  </a:lnTo>
                  <a:lnTo>
                    <a:pt x="2822" y="95983"/>
                  </a:lnTo>
                  <a:lnTo>
                    <a:pt x="1149" y="98189"/>
                  </a:lnTo>
                  <a:lnTo>
                    <a:pt x="313" y="100394"/>
                  </a:lnTo>
                  <a:lnTo>
                    <a:pt x="0" y="103090"/>
                  </a:lnTo>
                  <a:lnTo>
                    <a:pt x="574" y="105786"/>
                  </a:lnTo>
                  <a:lnTo>
                    <a:pt x="1411" y="108400"/>
                  </a:lnTo>
                  <a:lnTo>
                    <a:pt x="2822" y="110687"/>
                  </a:lnTo>
                  <a:lnTo>
                    <a:pt x="5121" y="112893"/>
                  </a:lnTo>
                  <a:lnTo>
                    <a:pt x="7369" y="114690"/>
                  </a:lnTo>
                  <a:lnTo>
                    <a:pt x="10243" y="116405"/>
                  </a:lnTo>
                  <a:lnTo>
                    <a:pt x="13641" y="118202"/>
                  </a:lnTo>
                  <a:lnTo>
                    <a:pt x="17038" y="120000"/>
                  </a:lnTo>
                  <a:lnTo>
                    <a:pt x="13902" y="117794"/>
                  </a:lnTo>
                  <a:lnTo>
                    <a:pt x="11341" y="115507"/>
                  </a:lnTo>
                  <a:lnTo>
                    <a:pt x="9094" y="113301"/>
                  </a:lnTo>
                  <a:lnTo>
                    <a:pt x="7682" y="111095"/>
                  </a:lnTo>
                  <a:lnTo>
                    <a:pt x="6533" y="108890"/>
                  </a:lnTo>
                  <a:lnTo>
                    <a:pt x="6271" y="106684"/>
                  </a:lnTo>
                  <a:lnTo>
                    <a:pt x="6533" y="104397"/>
                  </a:lnTo>
                  <a:lnTo>
                    <a:pt x="7369" y="102682"/>
                  </a:lnTo>
                  <a:lnTo>
                    <a:pt x="9094" y="100394"/>
                  </a:lnTo>
                  <a:lnTo>
                    <a:pt x="11080" y="98679"/>
                  </a:lnTo>
                  <a:lnTo>
                    <a:pt x="14216" y="96882"/>
                  </a:lnTo>
                  <a:lnTo>
                    <a:pt x="17874" y="95085"/>
                  </a:lnTo>
                  <a:lnTo>
                    <a:pt x="22108" y="93287"/>
                  </a:lnTo>
                  <a:lnTo>
                    <a:pt x="27543" y="91572"/>
                  </a:lnTo>
                  <a:lnTo>
                    <a:pt x="33501" y="90183"/>
                  </a:lnTo>
                  <a:lnTo>
                    <a:pt x="40296" y="88876"/>
                  </a:lnTo>
                  <a:lnTo>
                    <a:pt x="40296" y="88876"/>
                  </a:lnTo>
                  <a:close/>
                </a:path>
              </a:pathLst>
            </a:custGeom>
            <a:gradFill>
              <a:gsLst>
                <a:gs pos="0">
                  <a:srgbClr val="002F8D"/>
                </a:gs>
                <a:gs pos="100000">
                  <a:schemeClr val="dk2"/>
                </a:gs>
              </a:gsLst>
              <a:lin ang="27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33" name="Shape 33"/>
            <p:cNvSpPr/>
            <p:nvPr/>
          </p:nvSpPr>
          <p:spPr>
            <a:xfrm>
              <a:off x="0" y="0"/>
              <a:ext cx="5758" cy="1776"/>
            </a:xfrm>
            <a:custGeom>
              <a:pathLst>
                <a:path extrusionOk="0" h="120000" w="120000">
                  <a:moveTo>
                    <a:pt x="0" y="0"/>
                  </a:moveTo>
                  <a:lnTo>
                    <a:pt x="0" y="120000"/>
                  </a:lnTo>
                  <a:lnTo>
                    <a:pt x="120000" y="120000"/>
                  </a:lnTo>
                  <a:lnTo>
                    <a:pt x="120000" y="0"/>
                  </a:lnTo>
                  <a:lnTo>
                    <a:pt x="0" y="0"/>
                  </a:lnTo>
                  <a:close/>
                </a:path>
              </a:pathLst>
            </a:custGeom>
            <a:gradFill>
              <a:gsLst>
                <a:gs pos="0">
                  <a:schemeClr val="dk1"/>
                </a:gs>
                <a:gs pos="100000">
                  <a:schemeClr val="dk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grpSp>
      <p:sp>
        <p:nvSpPr>
          <p:cNvPr id="34" name="Shape 34"/>
          <p:cNvSpPr txBox="1"/>
          <p:nvPr>
            <p:ph type="ctrTitle"/>
          </p:nvPr>
        </p:nvSpPr>
        <p:spPr>
          <a:xfrm>
            <a:off x="685800" y="1736725"/>
            <a:ext cx="7772400" cy="192087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lt2"/>
              </a:buClr>
              <a:buFont typeface="Garamond"/>
              <a:buNone/>
              <a:defRPr b="1" i="0" sz="60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9pPr>
          </a:lstStyle>
          <a:p/>
        </p:txBody>
      </p:sp>
      <p:sp>
        <p:nvSpPr>
          <p:cNvPr id="35" name="Shape 35"/>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chemeClr val="hlink"/>
              </a:buClr>
              <a:buFont typeface="Noto Sans Symbols"/>
              <a:buNone/>
              <a:defRPr b="0" i="0" sz="3200" u="none" cap="none" strike="noStrike">
                <a:solidFill>
                  <a:schemeClr val="lt1"/>
                </a:solidFill>
                <a:latin typeface="Garamond"/>
                <a:ea typeface="Garamond"/>
                <a:cs typeface="Garamond"/>
                <a:sym typeface="Garamond"/>
              </a:defRPr>
            </a:lvl1pPr>
            <a:lvl2pPr indent="-46990" lvl="1" marL="742950" marR="0" rtl="0" algn="l">
              <a:lnSpc>
                <a:spcPct val="100000"/>
              </a:lnSpc>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20319" lvl="2" marL="1143000" marR="0" rtl="0" algn="l">
              <a:lnSpc>
                <a:spcPct val="100000"/>
              </a:lnSpc>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50800" lvl="3" marL="16002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50800" lvl="4" marL="2057400" marR="0" rtl="0" algn="l">
              <a:lnSpc>
                <a:spcPct val="100000"/>
              </a:lnSpc>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0" lvl="5" marL="25146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0" lvl="6" marL="29718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0" lvl="7" marL="34290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0" lvl="8" marL="38862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36" name="Shape 36"/>
          <p:cNvSpPr txBox="1"/>
          <p:nvPr>
            <p:ph idx="10" type="dt"/>
          </p:nvPr>
        </p:nvSpPr>
        <p:spPr>
          <a:xfrm>
            <a:off x="457200" y="6248400"/>
            <a:ext cx="2133598"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37" name="Shape 37"/>
          <p:cNvSpPr txBox="1"/>
          <p:nvPr>
            <p:ph idx="11" type="ftr"/>
          </p:nvPr>
        </p:nvSpPr>
        <p:spPr>
          <a:xfrm>
            <a:off x="3124200" y="6251575"/>
            <a:ext cx="2895600" cy="4762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38" name="Shape 38"/>
          <p:cNvSpPr txBox="1"/>
          <p:nvPr>
            <p:ph idx="12" type="sldNum"/>
          </p:nvPr>
        </p:nvSpPr>
        <p:spPr>
          <a:xfrm>
            <a:off x="6553200" y="6254750"/>
            <a:ext cx="2133598"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2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91" name="Shape 91"/>
        <p:cNvGrpSpPr/>
        <p:nvPr/>
      </p:nvGrpSpPr>
      <p:grpSpPr>
        <a:xfrm>
          <a:off x="0" y="0"/>
          <a:ext cx="0" cy="0"/>
          <a:chOff x="0" y="0"/>
          <a:chExt cx="0" cy="0"/>
        </a:xfrm>
      </p:grpSpPr>
      <p:sp>
        <p:nvSpPr>
          <p:cNvPr id="92" name="Shape 92"/>
          <p:cNvSpPr txBox="1"/>
          <p:nvPr>
            <p:ph type="title"/>
          </p:nvPr>
        </p:nvSpPr>
        <p:spPr>
          <a:xfrm rot="5400000">
            <a:off x="4732336" y="2171700"/>
            <a:ext cx="5851525" cy="2057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9pPr>
          </a:lstStyle>
          <a:p/>
        </p:txBody>
      </p:sp>
      <p:sp>
        <p:nvSpPr>
          <p:cNvPr id="93" name="Shape 93"/>
          <p:cNvSpPr txBox="1"/>
          <p:nvPr>
            <p:ph idx="1" type="body"/>
          </p:nvPr>
        </p:nvSpPr>
        <p:spPr>
          <a:xfrm rot="5400000">
            <a:off x="541336" y="190500"/>
            <a:ext cx="5851525" cy="6019798"/>
          </a:xfrm>
          <a:prstGeom prst="rect">
            <a:avLst/>
          </a:prstGeom>
          <a:noFill/>
          <a:ln>
            <a:noFill/>
          </a:ln>
        </p:spPr>
        <p:txBody>
          <a:bodyPr anchorCtr="0" anchor="t" bIns="91425" lIns="91425" rIns="91425" tIns="91425"/>
          <a:lstStyle>
            <a:lvl1pPr indent="-60959" lvl="0" marL="342900" marR="0" rtl="0" algn="l">
              <a:lnSpc>
                <a:spcPct val="100000"/>
              </a:lnSpc>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46990" lvl="1" marL="742950" marR="0" rtl="0" algn="l">
              <a:lnSpc>
                <a:spcPct val="100000"/>
              </a:lnSpc>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20319" lvl="2" marL="1143000" marR="0" rtl="0" algn="l">
              <a:lnSpc>
                <a:spcPct val="100000"/>
              </a:lnSpc>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50800" lvl="3" marL="16002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50800" lvl="4" marL="2057400" marR="0" rtl="0" algn="l">
              <a:lnSpc>
                <a:spcPct val="100000"/>
              </a:lnSpc>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0" lvl="5" marL="25146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0" lvl="6" marL="29718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0" lvl="7" marL="34290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0" lvl="8" marL="38862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94" name="Shape 94"/>
          <p:cNvSpPr txBox="1"/>
          <p:nvPr>
            <p:ph idx="10" type="dt"/>
          </p:nvPr>
        </p:nvSpPr>
        <p:spPr>
          <a:xfrm>
            <a:off x="457200" y="6251575"/>
            <a:ext cx="2133598"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95" name="Shape 95"/>
          <p:cNvSpPr txBox="1"/>
          <p:nvPr>
            <p:ph idx="12" type="sldNum"/>
          </p:nvPr>
        </p:nvSpPr>
        <p:spPr>
          <a:xfrm>
            <a:off x="6553200" y="6248400"/>
            <a:ext cx="2133598"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200" u="none" cap="none" strike="noStrike">
                <a:solidFill>
                  <a:schemeClr val="lt1"/>
                </a:solidFill>
                <a:latin typeface="Arial"/>
                <a:ea typeface="Arial"/>
                <a:cs typeface="Arial"/>
                <a:sym typeface="Arial"/>
              </a:rPr>
              <a:t>‹#›</a:t>
            </a:fld>
          </a:p>
        </p:txBody>
      </p:sp>
      <p:sp>
        <p:nvSpPr>
          <p:cNvPr id="96" name="Shape 96"/>
          <p:cNvSpPr txBox="1"/>
          <p:nvPr>
            <p:ph idx="11" type="ftr"/>
          </p:nvPr>
        </p:nvSpPr>
        <p:spPr>
          <a:xfrm>
            <a:off x="3124200" y="6248400"/>
            <a:ext cx="2895600" cy="4762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2" name="Shape 112"/>
        <p:cNvGrpSpPr/>
        <p:nvPr/>
      </p:nvGrpSpPr>
      <p:grpSpPr>
        <a:xfrm>
          <a:off x="0" y="0"/>
          <a:ext cx="0" cy="0"/>
          <a:chOff x="0" y="0"/>
          <a:chExt cx="0" cy="0"/>
        </a:xfrm>
      </p:grpSpPr>
      <p:grpSp>
        <p:nvGrpSpPr>
          <p:cNvPr id="113" name="Shape 113"/>
          <p:cNvGrpSpPr/>
          <p:nvPr/>
        </p:nvGrpSpPr>
        <p:grpSpPr>
          <a:xfrm>
            <a:off x="0" y="0"/>
            <a:ext cx="9124950" cy="7054850"/>
            <a:chOff x="0" y="0"/>
            <a:chExt cx="5748" cy="4444"/>
          </a:xfrm>
        </p:grpSpPr>
        <p:grpSp>
          <p:nvGrpSpPr>
            <p:cNvPr id="114" name="Shape 114"/>
            <p:cNvGrpSpPr/>
            <p:nvPr/>
          </p:nvGrpSpPr>
          <p:grpSpPr>
            <a:xfrm>
              <a:off x="1728" y="2229"/>
              <a:ext cx="4020" cy="2213"/>
              <a:chOff x="1728" y="2230"/>
              <a:chExt cx="4020" cy="2213"/>
            </a:xfrm>
          </p:grpSpPr>
          <p:sp>
            <p:nvSpPr>
              <p:cNvPr id="115" name="Shape 115"/>
              <p:cNvSpPr/>
              <p:nvPr/>
            </p:nvSpPr>
            <p:spPr>
              <a:xfrm>
                <a:off x="1728" y="2643"/>
                <a:ext cx="3000" cy="1799"/>
              </a:xfrm>
              <a:custGeom>
                <a:pathLst>
                  <a:path extrusionOk="0" h="120000" w="120000">
                    <a:moveTo>
                      <a:pt x="115461" y="39066"/>
                    </a:moveTo>
                    <a:lnTo>
                      <a:pt x="114087" y="37917"/>
                    </a:lnTo>
                    <a:lnTo>
                      <a:pt x="112088" y="36337"/>
                    </a:lnTo>
                    <a:lnTo>
                      <a:pt x="109590" y="34757"/>
                    </a:lnTo>
                    <a:lnTo>
                      <a:pt x="106634" y="32818"/>
                    </a:lnTo>
                    <a:lnTo>
                      <a:pt x="103261" y="30448"/>
                    </a:lnTo>
                    <a:lnTo>
                      <a:pt x="99430" y="28509"/>
                    </a:lnTo>
                    <a:lnTo>
                      <a:pt x="91727" y="24631"/>
                    </a:lnTo>
                    <a:lnTo>
                      <a:pt x="86523" y="22262"/>
                    </a:lnTo>
                    <a:lnTo>
                      <a:pt x="82026" y="19892"/>
                    </a:lnTo>
                    <a:lnTo>
                      <a:pt x="78195" y="17594"/>
                    </a:lnTo>
                    <a:lnTo>
                      <a:pt x="75239" y="15224"/>
                    </a:lnTo>
                    <a:lnTo>
                      <a:pt x="72532" y="12854"/>
                    </a:lnTo>
                    <a:lnTo>
                      <a:pt x="70492" y="10915"/>
                    </a:lnTo>
                    <a:lnTo>
                      <a:pt x="68910" y="8976"/>
                    </a:lnTo>
                    <a:lnTo>
                      <a:pt x="67786" y="7396"/>
                    </a:lnTo>
                    <a:lnTo>
                      <a:pt x="66870" y="5816"/>
                    </a:lnTo>
                    <a:lnTo>
                      <a:pt x="66204" y="4308"/>
                    </a:lnTo>
                    <a:lnTo>
                      <a:pt x="65995" y="3087"/>
                    </a:lnTo>
                    <a:lnTo>
                      <a:pt x="65746" y="1938"/>
                    </a:lnTo>
                    <a:lnTo>
                      <a:pt x="65995" y="359"/>
                    </a:lnTo>
                    <a:lnTo>
                      <a:pt x="65995" y="0"/>
                    </a:lnTo>
                    <a:lnTo>
                      <a:pt x="65287" y="1938"/>
                    </a:lnTo>
                    <a:lnTo>
                      <a:pt x="64829" y="3518"/>
                    </a:lnTo>
                    <a:lnTo>
                      <a:pt x="64829" y="5457"/>
                    </a:lnTo>
                    <a:lnTo>
                      <a:pt x="65287" y="7037"/>
                    </a:lnTo>
                    <a:lnTo>
                      <a:pt x="66204" y="8617"/>
                    </a:lnTo>
                    <a:lnTo>
                      <a:pt x="67328" y="10125"/>
                    </a:lnTo>
                    <a:lnTo>
                      <a:pt x="68702" y="11705"/>
                    </a:lnTo>
                    <a:lnTo>
                      <a:pt x="70284" y="13285"/>
                    </a:lnTo>
                    <a:lnTo>
                      <a:pt x="72324" y="14865"/>
                    </a:lnTo>
                    <a:lnTo>
                      <a:pt x="74573" y="16373"/>
                    </a:lnTo>
                    <a:lnTo>
                      <a:pt x="79319" y="19174"/>
                    </a:lnTo>
                    <a:lnTo>
                      <a:pt x="84941" y="22262"/>
                    </a:lnTo>
                    <a:lnTo>
                      <a:pt x="90853" y="24991"/>
                    </a:lnTo>
                    <a:lnTo>
                      <a:pt x="95142" y="27360"/>
                    </a:lnTo>
                    <a:lnTo>
                      <a:pt x="99181" y="29299"/>
                    </a:lnTo>
                    <a:lnTo>
                      <a:pt x="102595" y="31238"/>
                    </a:lnTo>
                    <a:lnTo>
                      <a:pt x="105759" y="33177"/>
                    </a:lnTo>
                    <a:lnTo>
                      <a:pt x="108466" y="34757"/>
                    </a:lnTo>
                    <a:lnTo>
                      <a:pt x="110714" y="36337"/>
                    </a:lnTo>
                    <a:lnTo>
                      <a:pt x="112755" y="37917"/>
                    </a:lnTo>
                    <a:lnTo>
                      <a:pt x="114087" y="39066"/>
                    </a:lnTo>
                    <a:lnTo>
                      <a:pt x="115253" y="40215"/>
                    </a:lnTo>
                    <a:lnTo>
                      <a:pt x="115919" y="41436"/>
                    </a:lnTo>
                    <a:lnTo>
                      <a:pt x="116377" y="42585"/>
                    </a:lnTo>
                    <a:lnTo>
                      <a:pt x="116585" y="44165"/>
                    </a:lnTo>
                    <a:lnTo>
                      <a:pt x="116377" y="46104"/>
                    </a:lnTo>
                    <a:lnTo>
                      <a:pt x="115919" y="47684"/>
                    </a:lnTo>
                    <a:lnTo>
                      <a:pt x="115003" y="49622"/>
                    </a:lnTo>
                    <a:lnTo>
                      <a:pt x="113671" y="51202"/>
                    </a:lnTo>
                    <a:lnTo>
                      <a:pt x="112088" y="52782"/>
                    </a:lnTo>
                    <a:lnTo>
                      <a:pt x="110048" y="54290"/>
                    </a:lnTo>
                    <a:lnTo>
                      <a:pt x="107800" y="55870"/>
                    </a:lnTo>
                    <a:lnTo>
                      <a:pt x="105301" y="57450"/>
                    </a:lnTo>
                    <a:lnTo>
                      <a:pt x="102345" y="59030"/>
                    </a:lnTo>
                    <a:lnTo>
                      <a:pt x="99181" y="60538"/>
                    </a:lnTo>
                    <a:lnTo>
                      <a:pt x="95808" y="62118"/>
                    </a:lnTo>
                    <a:lnTo>
                      <a:pt x="92185" y="63698"/>
                    </a:lnTo>
                    <a:lnTo>
                      <a:pt x="84524" y="66786"/>
                    </a:lnTo>
                    <a:lnTo>
                      <a:pt x="75905" y="70305"/>
                    </a:lnTo>
                    <a:lnTo>
                      <a:pt x="66870" y="74254"/>
                    </a:lnTo>
                    <a:lnTo>
                      <a:pt x="57376" y="78563"/>
                    </a:lnTo>
                    <a:lnTo>
                      <a:pt x="47675" y="83590"/>
                    </a:lnTo>
                    <a:lnTo>
                      <a:pt x="37973" y="89120"/>
                    </a:lnTo>
                    <a:lnTo>
                      <a:pt x="28022" y="95368"/>
                    </a:lnTo>
                    <a:lnTo>
                      <a:pt x="18320" y="102764"/>
                    </a:lnTo>
                    <a:lnTo>
                      <a:pt x="9035" y="110951"/>
                    </a:lnTo>
                    <a:lnTo>
                      <a:pt x="0" y="120000"/>
                    </a:lnTo>
                    <a:lnTo>
                      <a:pt x="14698" y="120000"/>
                    </a:lnTo>
                    <a:lnTo>
                      <a:pt x="23067" y="112531"/>
                    </a:lnTo>
                    <a:lnTo>
                      <a:pt x="31394" y="105493"/>
                    </a:lnTo>
                    <a:lnTo>
                      <a:pt x="39764" y="99676"/>
                    </a:lnTo>
                    <a:lnTo>
                      <a:pt x="47675" y="94147"/>
                    </a:lnTo>
                    <a:lnTo>
                      <a:pt x="55586" y="89120"/>
                    </a:lnTo>
                    <a:lnTo>
                      <a:pt x="63247" y="85170"/>
                    </a:lnTo>
                    <a:lnTo>
                      <a:pt x="70492" y="81292"/>
                    </a:lnTo>
                    <a:lnTo>
                      <a:pt x="77487" y="77773"/>
                    </a:lnTo>
                    <a:lnTo>
                      <a:pt x="84066" y="75044"/>
                    </a:lnTo>
                    <a:lnTo>
                      <a:pt x="90145" y="72315"/>
                    </a:lnTo>
                    <a:lnTo>
                      <a:pt x="95808" y="69946"/>
                    </a:lnTo>
                    <a:lnTo>
                      <a:pt x="101013" y="68007"/>
                    </a:lnTo>
                    <a:lnTo>
                      <a:pt x="105510" y="65637"/>
                    </a:lnTo>
                    <a:lnTo>
                      <a:pt x="109340" y="64057"/>
                    </a:lnTo>
                    <a:lnTo>
                      <a:pt x="112505" y="62118"/>
                    </a:lnTo>
                    <a:lnTo>
                      <a:pt x="115003" y="60179"/>
                    </a:lnTo>
                    <a:lnTo>
                      <a:pt x="116585" y="58599"/>
                    </a:lnTo>
                    <a:lnTo>
                      <a:pt x="117709" y="57019"/>
                    </a:lnTo>
                    <a:lnTo>
                      <a:pt x="118625" y="55080"/>
                    </a:lnTo>
                    <a:lnTo>
                      <a:pt x="119292" y="53500"/>
                    </a:lnTo>
                    <a:lnTo>
                      <a:pt x="119750" y="51992"/>
                    </a:lnTo>
                    <a:lnTo>
                      <a:pt x="120000" y="50412"/>
                    </a:lnTo>
                    <a:lnTo>
                      <a:pt x="119750" y="47253"/>
                    </a:lnTo>
                    <a:lnTo>
                      <a:pt x="118834" y="44524"/>
                    </a:lnTo>
                    <a:lnTo>
                      <a:pt x="117959" y="42226"/>
                    </a:lnTo>
                    <a:lnTo>
                      <a:pt x="116585" y="40215"/>
                    </a:lnTo>
                    <a:lnTo>
                      <a:pt x="115461" y="39066"/>
                    </a:lnTo>
                    <a:lnTo>
                      <a:pt x="115461" y="39066"/>
                    </a:lnTo>
                    <a:close/>
                  </a:path>
                </a:pathLst>
              </a:custGeom>
              <a:gradFill>
                <a:gsLst>
                  <a:gs pos="0">
                    <a:schemeClr val="dk2"/>
                  </a:gs>
                  <a:gs pos="100000">
                    <a:srgbClr val="003092"/>
                  </a:gs>
                </a:gsLst>
                <a:lin ang="0"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16" name="Shape 116"/>
              <p:cNvSpPr/>
              <p:nvPr/>
            </p:nvSpPr>
            <p:spPr>
              <a:xfrm>
                <a:off x="4170" y="2671"/>
                <a:ext cx="1200" cy="900"/>
              </a:xfrm>
              <a:custGeom>
                <a:pathLst>
                  <a:path extrusionOk="0" h="120000" w="120000">
                    <a:moveTo>
                      <a:pt x="120000" y="90998"/>
                    </a:moveTo>
                    <a:lnTo>
                      <a:pt x="118951" y="87003"/>
                    </a:lnTo>
                    <a:lnTo>
                      <a:pt x="117903" y="83748"/>
                    </a:lnTo>
                    <a:lnTo>
                      <a:pt x="115901" y="79753"/>
                    </a:lnTo>
                    <a:lnTo>
                      <a:pt x="113232" y="76498"/>
                    </a:lnTo>
                    <a:lnTo>
                      <a:pt x="107037" y="70875"/>
                    </a:lnTo>
                    <a:lnTo>
                      <a:pt x="99316" y="65252"/>
                    </a:lnTo>
                    <a:lnTo>
                      <a:pt x="89976" y="60369"/>
                    </a:lnTo>
                    <a:lnTo>
                      <a:pt x="80158" y="56374"/>
                    </a:lnTo>
                    <a:lnTo>
                      <a:pt x="69293" y="51491"/>
                    </a:lnTo>
                    <a:lnTo>
                      <a:pt x="58427" y="47496"/>
                    </a:lnTo>
                    <a:lnTo>
                      <a:pt x="47561" y="43501"/>
                    </a:lnTo>
                    <a:lnTo>
                      <a:pt x="37267" y="38618"/>
                    </a:lnTo>
                    <a:lnTo>
                      <a:pt x="27450" y="33884"/>
                    </a:lnTo>
                    <a:lnTo>
                      <a:pt x="18586" y="29001"/>
                    </a:lnTo>
                    <a:lnTo>
                      <a:pt x="11342" y="22490"/>
                    </a:lnTo>
                    <a:lnTo>
                      <a:pt x="5146" y="16128"/>
                    </a:lnTo>
                    <a:lnTo>
                      <a:pt x="3145" y="12872"/>
                    </a:lnTo>
                    <a:lnTo>
                      <a:pt x="1525" y="8877"/>
                    </a:lnTo>
                    <a:lnTo>
                      <a:pt x="476" y="4882"/>
                    </a:lnTo>
                    <a:lnTo>
                      <a:pt x="0" y="0"/>
                    </a:lnTo>
                    <a:lnTo>
                      <a:pt x="0" y="887"/>
                    </a:lnTo>
                    <a:lnTo>
                      <a:pt x="0" y="1627"/>
                    </a:lnTo>
                    <a:lnTo>
                      <a:pt x="0" y="5622"/>
                    </a:lnTo>
                    <a:lnTo>
                      <a:pt x="476" y="8877"/>
                    </a:lnTo>
                    <a:lnTo>
                      <a:pt x="1525" y="12872"/>
                    </a:lnTo>
                    <a:lnTo>
                      <a:pt x="3145" y="16868"/>
                    </a:lnTo>
                    <a:lnTo>
                      <a:pt x="5146" y="21011"/>
                    </a:lnTo>
                    <a:lnTo>
                      <a:pt x="8292" y="25745"/>
                    </a:lnTo>
                    <a:lnTo>
                      <a:pt x="11914" y="30628"/>
                    </a:lnTo>
                    <a:lnTo>
                      <a:pt x="17061" y="35511"/>
                    </a:lnTo>
                    <a:lnTo>
                      <a:pt x="23256" y="41134"/>
                    </a:lnTo>
                    <a:lnTo>
                      <a:pt x="31072" y="45869"/>
                    </a:lnTo>
                    <a:lnTo>
                      <a:pt x="39841" y="51491"/>
                    </a:lnTo>
                    <a:lnTo>
                      <a:pt x="50135" y="56374"/>
                    </a:lnTo>
                    <a:lnTo>
                      <a:pt x="62621" y="61257"/>
                    </a:lnTo>
                    <a:lnTo>
                      <a:pt x="71389" y="64364"/>
                    </a:lnTo>
                    <a:lnTo>
                      <a:pt x="79110" y="68508"/>
                    </a:lnTo>
                    <a:lnTo>
                      <a:pt x="85877" y="72503"/>
                    </a:lnTo>
                    <a:lnTo>
                      <a:pt x="92073" y="75758"/>
                    </a:lnTo>
                    <a:lnTo>
                      <a:pt x="96743" y="79753"/>
                    </a:lnTo>
                    <a:lnTo>
                      <a:pt x="100365" y="83748"/>
                    </a:lnTo>
                    <a:lnTo>
                      <a:pt x="102938" y="87743"/>
                    </a:lnTo>
                    <a:lnTo>
                      <a:pt x="105035" y="91738"/>
                    </a:lnTo>
                    <a:lnTo>
                      <a:pt x="105988" y="95881"/>
                    </a:lnTo>
                    <a:lnTo>
                      <a:pt x="106560" y="99876"/>
                    </a:lnTo>
                    <a:lnTo>
                      <a:pt x="105988" y="103131"/>
                    </a:lnTo>
                    <a:lnTo>
                      <a:pt x="104463" y="107127"/>
                    </a:lnTo>
                    <a:lnTo>
                      <a:pt x="102938" y="110382"/>
                    </a:lnTo>
                    <a:lnTo>
                      <a:pt x="100365" y="113489"/>
                    </a:lnTo>
                    <a:lnTo>
                      <a:pt x="96743" y="116744"/>
                    </a:lnTo>
                    <a:lnTo>
                      <a:pt x="93121" y="119999"/>
                    </a:lnTo>
                    <a:lnTo>
                      <a:pt x="99793" y="116744"/>
                    </a:lnTo>
                    <a:lnTo>
                      <a:pt x="105512" y="113489"/>
                    </a:lnTo>
                    <a:lnTo>
                      <a:pt x="110182" y="110382"/>
                    </a:lnTo>
                    <a:lnTo>
                      <a:pt x="114281" y="107127"/>
                    </a:lnTo>
                    <a:lnTo>
                      <a:pt x="116854" y="103871"/>
                    </a:lnTo>
                    <a:lnTo>
                      <a:pt x="118951" y="99876"/>
                    </a:lnTo>
                    <a:lnTo>
                      <a:pt x="120000" y="95881"/>
                    </a:lnTo>
                    <a:lnTo>
                      <a:pt x="120000" y="90998"/>
                    </a:lnTo>
                    <a:lnTo>
                      <a:pt x="120000" y="90998"/>
                    </a:lnTo>
                    <a:close/>
                  </a:path>
                </a:pathLst>
              </a:custGeom>
              <a:gradFill>
                <a:gsLst>
                  <a:gs pos="0">
                    <a:schemeClr val="dk2"/>
                  </a:gs>
                  <a:gs pos="100000">
                    <a:srgbClr val="003092"/>
                  </a:gs>
                </a:gsLst>
                <a:lin ang="2700006"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17" name="Shape 117"/>
              <p:cNvSpPr/>
              <p:nvPr/>
            </p:nvSpPr>
            <p:spPr>
              <a:xfrm>
                <a:off x="2900" y="3346"/>
                <a:ext cx="2700" cy="900"/>
              </a:xfrm>
              <a:custGeom>
                <a:pathLst>
                  <a:path extrusionOk="0" h="120000" w="120000">
                    <a:moveTo>
                      <a:pt x="3875" y="118637"/>
                    </a:moveTo>
                    <a:lnTo>
                      <a:pt x="0" y="120000"/>
                    </a:lnTo>
                    <a:lnTo>
                      <a:pt x="16468" y="120000"/>
                    </a:lnTo>
                    <a:lnTo>
                      <a:pt x="18280" y="117275"/>
                    </a:lnTo>
                    <a:lnTo>
                      <a:pt x="20343" y="113188"/>
                    </a:lnTo>
                    <a:lnTo>
                      <a:pt x="23334" y="108482"/>
                    </a:lnTo>
                    <a:lnTo>
                      <a:pt x="26746" y="103777"/>
                    </a:lnTo>
                    <a:lnTo>
                      <a:pt x="30621" y="98328"/>
                    </a:lnTo>
                    <a:lnTo>
                      <a:pt x="35212" y="92260"/>
                    </a:lnTo>
                    <a:lnTo>
                      <a:pt x="40477" y="86191"/>
                    </a:lnTo>
                    <a:lnTo>
                      <a:pt x="46416" y="79504"/>
                    </a:lnTo>
                    <a:lnTo>
                      <a:pt x="53029" y="72074"/>
                    </a:lnTo>
                    <a:lnTo>
                      <a:pt x="60358" y="64643"/>
                    </a:lnTo>
                    <a:lnTo>
                      <a:pt x="68360" y="57213"/>
                    </a:lnTo>
                    <a:lnTo>
                      <a:pt x="77037" y="49907"/>
                    </a:lnTo>
                    <a:lnTo>
                      <a:pt x="86640" y="42476"/>
                    </a:lnTo>
                    <a:lnTo>
                      <a:pt x="96918" y="35046"/>
                    </a:lnTo>
                    <a:lnTo>
                      <a:pt x="108122" y="27616"/>
                    </a:lnTo>
                    <a:lnTo>
                      <a:pt x="120000" y="20185"/>
                    </a:lnTo>
                    <a:lnTo>
                      <a:pt x="120000" y="0"/>
                    </a:lnTo>
                    <a:lnTo>
                      <a:pt x="118652" y="1981"/>
                    </a:lnTo>
                    <a:lnTo>
                      <a:pt x="116798" y="4086"/>
                    </a:lnTo>
                    <a:lnTo>
                      <a:pt x="114524" y="6687"/>
                    </a:lnTo>
                    <a:lnTo>
                      <a:pt x="111533" y="9411"/>
                    </a:lnTo>
                    <a:lnTo>
                      <a:pt x="108332" y="12136"/>
                    </a:lnTo>
                    <a:lnTo>
                      <a:pt x="104921" y="14860"/>
                    </a:lnTo>
                    <a:lnTo>
                      <a:pt x="101045" y="18204"/>
                    </a:lnTo>
                    <a:lnTo>
                      <a:pt x="96918" y="20928"/>
                    </a:lnTo>
                    <a:lnTo>
                      <a:pt x="88241" y="27616"/>
                    </a:lnTo>
                    <a:lnTo>
                      <a:pt x="79564" y="34303"/>
                    </a:lnTo>
                    <a:lnTo>
                      <a:pt x="71098" y="40371"/>
                    </a:lnTo>
                    <a:lnTo>
                      <a:pt x="66970" y="43839"/>
                    </a:lnTo>
                    <a:lnTo>
                      <a:pt x="63306" y="47182"/>
                    </a:lnTo>
                    <a:lnTo>
                      <a:pt x="46626" y="62662"/>
                    </a:lnTo>
                    <a:lnTo>
                      <a:pt x="38413" y="71455"/>
                    </a:lnTo>
                    <a:lnTo>
                      <a:pt x="30621" y="80123"/>
                    </a:lnTo>
                    <a:lnTo>
                      <a:pt x="23081" y="88916"/>
                    </a:lnTo>
                    <a:lnTo>
                      <a:pt x="16005" y="98328"/>
                    </a:lnTo>
                    <a:lnTo>
                      <a:pt x="9603" y="108482"/>
                    </a:lnTo>
                    <a:lnTo>
                      <a:pt x="3875" y="118637"/>
                    </a:lnTo>
                    <a:lnTo>
                      <a:pt x="3875" y="118637"/>
                    </a:lnTo>
                    <a:close/>
                  </a:path>
                </a:pathLst>
              </a:custGeom>
              <a:gradFill>
                <a:gsLst>
                  <a:gs pos="0">
                    <a:srgbClr val="002E8B"/>
                  </a:gs>
                  <a:gs pos="100000">
                    <a:schemeClr val="dk2"/>
                  </a:gs>
                </a:gsLst>
                <a:lin ang="5400012"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18" name="Shape 118"/>
              <p:cNvSpPr/>
              <p:nvPr/>
            </p:nvSpPr>
            <p:spPr>
              <a:xfrm>
                <a:off x="2748" y="2229"/>
                <a:ext cx="3000" cy="2099"/>
              </a:xfrm>
              <a:custGeom>
                <a:pathLst>
                  <a:path extrusionOk="0" h="120000" w="120000">
                    <a:moveTo>
                      <a:pt x="56947" y="25381"/>
                    </a:moveTo>
                    <a:lnTo>
                      <a:pt x="57186" y="27280"/>
                    </a:lnTo>
                    <a:lnTo>
                      <a:pt x="57625" y="28834"/>
                    </a:lnTo>
                    <a:lnTo>
                      <a:pt x="58264" y="30388"/>
                    </a:lnTo>
                    <a:lnTo>
                      <a:pt x="59142" y="31654"/>
                    </a:lnTo>
                    <a:lnTo>
                      <a:pt x="61496" y="34129"/>
                    </a:lnTo>
                    <a:lnTo>
                      <a:pt x="64768" y="36661"/>
                    </a:lnTo>
                    <a:lnTo>
                      <a:pt x="68440" y="38561"/>
                    </a:lnTo>
                    <a:lnTo>
                      <a:pt x="72550" y="40402"/>
                    </a:lnTo>
                    <a:lnTo>
                      <a:pt x="76900" y="42302"/>
                    </a:lnTo>
                    <a:lnTo>
                      <a:pt x="81449" y="43856"/>
                    </a:lnTo>
                    <a:lnTo>
                      <a:pt x="85999" y="45410"/>
                    </a:lnTo>
                    <a:lnTo>
                      <a:pt x="90548" y="47309"/>
                    </a:lnTo>
                    <a:lnTo>
                      <a:pt x="94659" y="48863"/>
                    </a:lnTo>
                    <a:lnTo>
                      <a:pt x="98330" y="50762"/>
                    </a:lnTo>
                    <a:lnTo>
                      <a:pt x="101802" y="52949"/>
                    </a:lnTo>
                    <a:lnTo>
                      <a:pt x="104396" y="55136"/>
                    </a:lnTo>
                    <a:lnTo>
                      <a:pt x="105274" y="56402"/>
                    </a:lnTo>
                    <a:lnTo>
                      <a:pt x="106112" y="57956"/>
                    </a:lnTo>
                    <a:lnTo>
                      <a:pt x="106790" y="59223"/>
                    </a:lnTo>
                    <a:lnTo>
                      <a:pt x="106990" y="60776"/>
                    </a:lnTo>
                    <a:lnTo>
                      <a:pt x="106990" y="62330"/>
                    </a:lnTo>
                    <a:lnTo>
                      <a:pt x="106790" y="63597"/>
                    </a:lnTo>
                    <a:lnTo>
                      <a:pt x="106351" y="64863"/>
                    </a:lnTo>
                    <a:lnTo>
                      <a:pt x="105473" y="66129"/>
                    </a:lnTo>
                    <a:lnTo>
                      <a:pt x="104396" y="67338"/>
                    </a:lnTo>
                    <a:lnTo>
                      <a:pt x="103079" y="68316"/>
                    </a:lnTo>
                    <a:lnTo>
                      <a:pt x="101563" y="69525"/>
                    </a:lnTo>
                    <a:lnTo>
                      <a:pt x="99847" y="70503"/>
                    </a:lnTo>
                    <a:lnTo>
                      <a:pt x="97692" y="71424"/>
                    </a:lnTo>
                    <a:lnTo>
                      <a:pt x="95297" y="72345"/>
                    </a:lnTo>
                    <a:lnTo>
                      <a:pt x="92903" y="73323"/>
                    </a:lnTo>
                    <a:lnTo>
                      <a:pt x="90109" y="74244"/>
                    </a:lnTo>
                    <a:lnTo>
                      <a:pt x="84043" y="76431"/>
                    </a:lnTo>
                    <a:lnTo>
                      <a:pt x="77100" y="78964"/>
                    </a:lnTo>
                    <a:lnTo>
                      <a:pt x="69517" y="81784"/>
                    </a:lnTo>
                    <a:lnTo>
                      <a:pt x="61097" y="84892"/>
                    </a:lnTo>
                    <a:lnTo>
                      <a:pt x="52198" y="88633"/>
                    </a:lnTo>
                    <a:lnTo>
                      <a:pt x="42660" y="93064"/>
                    </a:lnTo>
                    <a:lnTo>
                      <a:pt x="32723" y="98359"/>
                    </a:lnTo>
                    <a:lnTo>
                      <a:pt x="22108" y="104633"/>
                    </a:lnTo>
                    <a:lnTo>
                      <a:pt x="11253" y="111827"/>
                    </a:lnTo>
                    <a:lnTo>
                      <a:pt x="0" y="120000"/>
                    </a:lnTo>
                    <a:lnTo>
                      <a:pt x="6065" y="120000"/>
                    </a:lnTo>
                    <a:lnTo>
                      <a:pt x="9737" y="119366"/>
                    </a:lnTo>
                    <a:lnTo>
                      <a:pt x="15404" y="114647"/>
                    </a:lnTo>
                    <a:lnTo>
                      <a:pt x="21429" y="109928"/>
                    </a:lnTo>
                    <a:lnTo>
                      <a:pt x="27934" y="105553"/>
                    </a:lnTo>
                    <a:lnTo>
                      <a:pt x="35078" y="101467"/>
                    </a:lnTo>
                    <a:lnTo>
                      <a:pt x="42460" y="97438"/>
                    </a:lnTo>
                    <a:lnTo>
                      <a:pt x="50242" y="93352"/>
                    </a:lnTo>
                    <a:lnTo>
                      <a:pt x="66285" y="86158"/>
                    </a:lnTo>
                    <a:lnTo>
                      <a:pt x="69757" y="84604"/>
                    </a:lnTo>
                    <a:lnTo>
                      <a:pt x="73628" y="82992"/>
                    </a:lnTo>
                    <a:lnTo>
                      <a:pt x="81649" y="80172"/>
                    </a:lnTo>
                    <a:lnTo>
                      <a:pt x="89870" y="77064"/>
                    </a:lnTo>
                    <a:lnTo>
                      <a:pt x="98091" y="73956"/>
                    </a:lnTo>
                    <a:lnTo>
                      <a:pt x="101802" y="72690"/>
                    </a:lnTo>
                    <a:lnTo>
                      <a:pt x="105473" y="71136"/>
                    </a:lnTo>
                    <a:lnTo>
                      <a:pt x="108945" y="69870"/>
                    </a:lnTo>
                    <a:lnTo>
                      <a:pt x="111978" y="68604"/>
                    </a:lnTo>
                    <a:lnTo>
                      <a:pt x="114772" y="67338"/>
                    </a:lnTo>
                    <a:lnTo>
                      <a:pt x="116967" y="66129"/>
                    </a:lnTo>
                    <a:lnTo>
                      <a:pt x="118683" y="65151"/>
                    </a:lnTo>
                    <a:lnTo>
                      <a:pt x="120000" y="64230"/>
                    </a:lnTo>
                    <a:lnTo>
                      <a:pt x="120000" y="50129"/>
                    </a:lnTo>
                    <a:lnTo>
                      <a:pt x="117366" y="49496"/>
                    </a:lnTo>
                    <a:lnTo>
                      <a:pt x="114133" y="48575"/>
                    </a:lnTo>
                    <a:lnTo>
                      <a:pt x="110661" y="47597"/>
                    </a:lnTo>
                    <a:lnTo>
                      <a:pt x="106551" y="46388"/>
                    </a:lnTo>
                    <a:lnTo>
                      <a:pt x="102440" y="45122"/>
                    </a:lnTo>
                    <a:lnTo>
                      <a:pt x="98091" y="43568"/>
                    </a:lnTo>
                    <a:lnTo>
                      <a:pt x="89431" y="40402"/>
                    </a:lnTo>
                    <a:lnTo>
                      <a:pt x="85320" y="38561"/>
                    </a:lnTo>
                    <a:lnTo>
                      <a:pt x="81649" y="36661"/>
                    </a:lnTo>
                    <a:lnTo>
                      <a:pt x="78177" y="34762"/>
                    </a:lnTo>
                    <a:lnTo>
                      <a:pt x="75144" y="32575"/>
                    </a:lnTo>
                    <a:lnTo>
                      <a:pt x="72790" y="30733"/>
                    </a:lnTo>
                    <a:lnTo>
                      <a:pt x="71034" y="28489"/>
                    </a:lnTo>
                    <a:lnTo>
                      <a:pt x="70595" y="27280"/>
                    </a:lnTo>
                    <a:lnTo>
                      <a:pt x="70156" y="26302"/>
                    </a:lnTo>
                    <a:lnTo>
                      <a:pt x="69956" y="25093"/>
                    </a:lnTo>
                    <a:lnTo>
                      <a:pt x="70156" y="24115"/>
                    </a:lnTo>
                    <a:lnTo>
                      <a:pt x="71034" y="21928"/>
                    </a:lnTo>
                    <a:lnTo>
                      <a:pt x="72351" y="19741"/>
                    </a:lnTo>
                    <a:lnTo>
                      <a:pt x="74306" y="18187"/>
                    </a:lnTo>
                    <a:lnTo>
                      <a:pt x="76661" y="16633"/>
                    </a:lnTo>
                    <a:lnTo>
                      <a:pt x="79255" y="15366"/>
                    </a:lnTo>
                    <a:lnTo>
                      <a:pt x="82287" y="14100"/>
                    </a:lnTo>
                    <a:lnTo>
                      <a:pt x="85759" y="13179"/>
                    </a:lnTo>
                    <a:lnTo>
                      <a:pt x="89231" y="12258"/>
                    </a:lnTo>
                    <a:lnTo>
                      <a:pt x="97013" y="10359"/>
                    </a:lnTo>
                    <a:lnTo>
                      <a:pt x="104835" y="9093"/>
                    </a:lnTo>
                    <a:lnTo>
                      <a:pt x="112816" y="7194"/>
                    </a:lnTo>
                    <a:lnTo>
                      <a:pt x="116528" y="6273"/>
                    </a:lnTo>
                    <a:lnTo>
                      <a:pt x="120000" y="5007"/>
                    </a:lnTo>
                    <a:lnTo>
                      <a:pt x="120000" y="0"/>
                    </a:lnTo>
                    <a:lnTo>
                      <a:pt x="116089" y="1266"/>
                    </a:lnTo>
                    <a:lnTo>
                      <a:pt x="111539" y="2532"/>
                    </a:lnTo>
                    <a:lnTo>
                      <a:pt x="106790" y="3798"/>
                    </a:lnTo>
                    <a:lnTo>
                      <a:pt x="101802" y="4719"/>
                    </a:lnTo>
                    <a:lnTo>
                      <a:pt x="91187" y="6906"/>
                    </a:lnTo>
                    <a:lnTo>
                      <a:pt x="85999" y="7827"/>
                    </a:lnTo>
                    <a:lnTo>
                      <a:pt x="81010" y="9093"/>
                    </a:lnTo>
                    <a:lnTo>
                      <a:pt x="76022" y="10014"/>
                    </a:lnTo>
                    <a:lnTo>
                      <a:pt x="71473" y="11625"/>
                    </a:lnTo>
                    <a:lnTo>
                      <a:pt x="67362" y="13179"/>
                    </a:lnTo>
                    <a:lnTo>
                      <a:pt x="63890" y="15021"/>
                    </a:lnTo>
                    <a:lnTo>
                      <a:pt x="60857" y="17266"/>
                    </a:lnTo>
                    <a:lnTo>
                      <a:pt x="58703" y="19453"/>
                    </a:lnTo>
                    <a:lnTo>
                      <a:pt x="58064" y="20661"/>
                    </a:lnTo>
                    <a:lnTo>
                      <a:pt x="57386" y="22273"/>
                    </a:lnTo>
                    <a:lnTo>
                      <a:pt x="56947" y="23827"/>
                    </a:lnTo>
                    <a:lnTo>
                      <a:pt x="56947" y="25381"/>
                    </a:lnTo>
                    <a:close/>
                  </a:path>
                </a:pathLst>
              </a:custGeom>
              <a:solidFill>
                <a:schemeClr val="dk2"/>
              </a:soli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19" name="Shape 119"/>
              <p:cNvSpPr/>
              <p:nvPr/>
            </p:nvSpPr>
            <p:spPr>
              <a:xfrm>
                <a:off x="4501" y="2317"/>
                <a:ext cx="1200" cy="600"/>
              </a:xfrm>
              <a:custGeom>
                <a:pathLst>
                  <a:path extrusionOk="0" h="120000" w="120000">
                    <a:moveTo>
                      <a:pt x="0" y="73914"/>
                    </a:moveTo>
                    <a:lnTo>
                      <a:pt x="0" y="80148"/>
                    </a:lnTo>
                    <a:lnTo>
                      <a:pt x="480" y="86159"/>
                    </a:lnTo>
                    <a:lnTo>
                      <a:pt x="2596" y="92170"/>
                    </a:lnTo>
                    <a:lnTo>
                      <a:pt x="5192" y="97068"/>
                    </a:lnTo>
                    <a:lnTo>
                      <a:pt x="8846" y="103079"/>
                    </a:lnTo>
                    <a:lnTo>
                      <a:pt x="13557" y="109090"/>
                    </a:lnTo>
                    <a:lnTo>
                      <a:pt x="18750" y="113988"/>
                    </a:lnTo>
                    <a:lnTo>
                      <a:pt x="24519" y="120000"/>
                    </a:lnTo>
                    <a:lnTo>
                      <a:pt x="20384" y="115102"/>
                    </a:lnTo>
                    <a:lnTo>
                      <a:pt x="17211" y="109090"/>
                    </a:lnTo>
                    <a:lnTo>
                      <a:pt x="15096" y="104192"/>
                    </a:lnTo>
                    <a:lnTo>
                      <a:pt x="13557" y="99517"/>
                    </a:lnTo>
                    <a:lnTo>
                      <a:pt x="13076" y="94619"/>
                    </a:lnTo>
                    <a:lnTo>
                      <a:pt x="13076" y="89721"/>
                    </a:lnTo>
                    <a:lnTo>
                      <a:pt x="13557" y="84823"/>
                    </a:lnTo>
                    <a:lnTo>
                      <a:pt x="15096" y="81261"/>
                    </a:lnTo>
                    <a:lnTo>
                      <a:pt x="17211" y="76363"/>
                    </a:lnTo>
                    <a:lnTo>
                      <a:pt x="19326" y="72801"/>
                    </a:lnTo>
                    <a:lnTo>
                      <a:pt x="25576" y="65454"/>
                    </a:lnTo>
                    <a:lnTo>
                      <a:pt x="33942" y="58330"/>
                    </a:lnTo>
                    <a:lnTo>
                      <a:pt x="42788" y="52096"/>
                    </a:lnTo>
                    <a:lnTo>
                      <a:pt x="53269" y="47421"/>
                    </a:lnTo>
                    <a:lnTo>
                      <a:pt x="63653" y="42523"/>
                    </a:lnTo>
                    <a:lnTo>
                      <a:pt x="85576" y="34063"/>
                    </a:lnTo>
                    <a:lnTo>
                      <a:pt x="95480" y="30278"/>
                    </a:lnTo>
                    <a:lnTo>
                      <a:pt x="104903" y="26716"/>
                    </a:lnTo>
                    <a:lnTo>
                      <a:pt x="113269" y="25602"/>
                    </a:lnTo>
                    <a:lnTo>
                      <a:pt x="120000" y="23153"/>
                    </a:lnTo>
                    <a:lnTo>
                      <a:pt x="120000" y="0"/>
                    </a:lnTo>
                    <a:lnTo>
                      <a:pt x="111634" y="4897"/>
                    </a:lnTo>
                    <a:lnTo>
                      <a:pt x="102788" y="8460"/>
                    </a:lnTo>
                    <a:lnTo>
                      <a:pt x="84038" y="15807"/>
                    </a:lnTo>
                    <a:lnTo>
                      <a:pt x="64711" y="20705"/>
                    </a:lnTo>
                    <a:lnTo>
                      <a:pt x="46442" y="28051"/>
                    </a:lnTo>
                    <a:lnTo>
                      <a:pt x="37596" y="31614"/>
                    </a:lnTo>
                    <a:lnTo>
                      <a:pt x="29711" y="35176"/>
                    </a:lnTo>
                    <a:lnTo>
                      <a:pt x="21923" y="40074"/>
                    </a:lnTo>
                    <a:lnTo>
                      <a:pt x="15673" y="44972"/>
                    </a:lnTo>
                    <a:lnTo>
                      <a:pt x="9903" y="50983"/>
                    </a:lnTo>
                    <a:lnTo>
                      <a:pt x="5192" y="56994"/>
                    </a:lnTo>
                    <a:lnTo>
                      <a:pt x="2115" y="65454"/>
                    </a:lnTo>
                    <a:lnTo>
                      <a:pt x="0" y="73914"/>
                    </a:lnTo>
                    <a:lnTo>
                      <a:pt x="0" y="73914"/>
                    </a:lnTo>
                    <a:close/>
                  </a:path>
                </a:pathLst>
              </a:custGeom>
              <a:gradFill>
                <a:gsLst>
                  <a:gs pos="0">
                    <a:srgbClr val="003090"/>
                  </a:gs>
                  <a:gs pos="100000">
                    <a:schemeClr val="dk2"/>
                  </a:gs>
                </a:gsLst>
                <a:lin ang="2700006"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grpSp>
        <p:sp>
          <p:nvSpPr>
            <p:cNvPr id="120" name="Shape 120"/>
            <p:cNvSpPr/>
            <p:nvPr/>
          </p:nvSpPr>
          <p:spPr>
            <a:xfrm>
              <a:off x="3322" y="1341"/>
              <a:ext cx="1800" cy="1500"/>
            </a:xfrm>
            <a:custGeom>
              <a:pathLst>
                <a:path extrusionOk="0" h="120000" w="120000">
                  <a:moveTo>
                    <a:pt x="40296" y="88876"/>
                  </a:moveTo>
                  <a:lnTo>
                    <a:pt x="51324" y="86671"/>
                  </a:lnTo>
                  <a:lnTo>
                    <a:pt x="61567" y="84465"/>
                  </a:lnTo>
                  <a:lnTo>
                    <a:pt x="70923" y="82668"/>
                  </a:lnTo>
                  <a:lnTo>
                    <a:pt x="79442" y="80462"/>
                  </a:lnTo>
                  <a:lnTo>
                    <a:pt x="87073" y="78175"/>
                  </a:lnTo>
                  <a:lnTo>
                    <a:pt x="93867" y="75970"/>
                  </a:lnTo>
                  <a:lnTo>
                    <a:pt x="100139" y="73274"/>
                  </a:lnTo>
                  <a:lnTo>
                    <a:pt x="105209" y="71068"/>
                  </a:lnTo>
                  <a:lnTo>
                    <a:pt x="109756" y="67964"/>
                  </a:lnTo>
                  <a:lnTo>
                    <a:pt x="113466" y="65350"/>
                  </a:lnTo>
                  <a:lnTo>
                    <a:pt x="116027" y="61756"/>
                  </a:lnTo>
                  <a:lnTo>
                    <a:pt x="118275" y="58162"/>
                  </a:lnTo>
                  <a:lnTo>
                    <a:pt x="119425" y="54649"/>
                  </a:lnTo>
                  <a:lnTo>
                    <a:pt x="120000" y="50156"/>
                  </a:lnTo>
                  <a:lnTo>
                    <a:pt x="119686" y="45745"/>
                  </a:lnTo>
                  <a:lnTo>
                    <a:pt x="118588" y="40844"/>
                  </a:lnTo>
                  <a:lnTo>
                    <a:pt x="117125" y="37331"/>
                  </a:lnTo>
                  <a:lnTo>
                    <a:pt x="114878" y="33328"/>
                  </a:lnTo>
                  <a:lnTo>
                    <a:pt x="112055" y="29734"/>
                  </a:lnTo>
                  <a:lnTo>
                    <a:pt x="108658" y="26221"/>
                  </a:lnTo>
                  <a:lnTo>
                    <a:pt x="104947" y="22627"/>
                  </a:lnTo>
                  <a:lnTo>
                    <a:pt x="100714" y="19115"/>
                  </a:lnTo>
                  <a:lnTo>
                    <a:pt x="92456" y="12825"/>
                  </a:lnTo>
                  <a:lnTo>
                    <a:pt x="88222" y="10211"/>
                  </a:lnTo>
                  <a:lnTo>
                    <a:pt x="84250" y="7515"/>
                  </a:lnTo>
                  <a:lnTo>
                    <a:pt x="80278" y="5309"/>
                  </a:lnTo>
                  <a:lnTo>
                    <a:pt x="77142" y="3512"/>
                  </a:lnTo>
                  <a:lnTo>
                    <a:pt x="74320" y="2205"/>
                  </a:lnTo>
                  <a:lnTo>
                    <a:pt x="72334" y="816"/>
                  </a:lnTo>
                  <a:lnTo>
                    <a:pt x="70923" y="408"/>
                  </a:lnTo>
                  <a:lnTo>
                    <a:pt x="70348" y="0"/>
                  </a:lnTo>
                  <a:lnTo>
                    <a:pt x="78292" y="4411"/>
                  </a:lnTo>
                  <a:lnTo>
                    <a:pt x="86498" y="9720"/>
                  </a:lnTo>
                  <a:lnTo>
                    <a:pt x="94442" y="15112"/>
                  </a:lnTo>
                  <a:lnTo>
                    <a:pt x="101811" y="20830"/>
                  </a:lnTo>
                  <a:lnTo>
                    <a:pt x="105209" y="23526"/>
                  </a:lnTo>
                  <a:lnTo>
                    <a:pt x="108083" y="26630"/>
                  </a:lnTo>
                  <a:lnTo>
                    <a:pt x="110905" y="29734"/>
                  </a:lnTo>
                  <a:lnTo>
                    <a:pt x="113466" y="32838"/>
                  </a:lnTo>
                  <a:lnTo>
                    <a:pt x="115452" y="35942"/>
                  </a:lnTo>
                  <a:lnTo>
                    <a:pt x="116864" y="39046"/>
                  </a:lnTo>
                  <a:lnTo>
                    <a:pt x="117700" y="42641"/>
                  </a:lnTo>
                  <a:lnTo>
                    <a:pt x="118275" y="45745"/>
                  </a:lnTo>
                  <a:lnTo>
                    <a:pt x="118013" y="48849"/>
                  </a:lnTo>
                  <a:lnTo>
                    <a:pt x="117125" y="51953"/>
                  </a:lnTo>
                  <a:lnTo>
                    <a:pt x="115714" y="54649"/>
                  </a:lnTo>
                  <a:lnTo>
                    <a:pt x="113466" y="57345"/>
                  </a:lnTo>
                  <a:lnTo>
                    <a:pt x="110905" y="59550"/>
                  </a:lnTo>
                  <a:lnTo>
                    <a:pt x="107770" y="61756"/>
                  </a:lnTo>
                  <a:lnTo>
                    <a:pt x="104372" y="63553"/>
                  </a:lnTo>
                  <a:lnTo>
                    <a:pt x="100400" y="65350"/>
                  </a:lnTo>
                  <a:lnTo>
                    <a:pt x="95853" y="67066"/>
                  </a:lnTo>
                  <a:lnTo>
                    <a:pt x="91358" y="68863"/>
                  </a:lnTo>
                  <a:lnTo>
                    <a:pt x="81114" y="71558"/>
                  </a:lnTo>
                  <a:lnTo>
                    <a:pt x="70609" y="74172"/>
                  </a:lnTo>
                  <a:lnTo>
                    <a:pt x="59268" y="76868"/>
                  </a:lnTo>
                  <a:lnTo>
                    <a:pt x="48240" y="79074"/>
                  </a:lnTo>
                  <a:lnTo>
                    <a:pt x="37421" y="81279"/>
                  </a:lnTo>
                  <a:lnTo>
                    <a:pt x="27229" y="83975"/>
                  </a:lnTo>
                  <a:lnTo>
                    <a:pt x="22682" y="85282"/>
                  </a:lnTo>
                  <a:lnTo>
                    <a:pt x="18449" y="87079"/>
                  </a:lnTo>
                  <a:lnTo>
                    <a:pt x="14477" y="88386"/>
                  </a:lnTo>
                  <a:lnTo>
                    <a:pt x="10766" y="90183"/>
                  </a:lnTo>
                  <a:lnTo>
                    <a:pt x="7682" y="91980"/>
                  </a:lnTo>
                  <a:lnTo>
                    <a:pt x="4808" y="93778"/>
                  </a:lnTo>
                  <a:lnTo>
                    <a:pt x="2822" y="95983"/>
                  </a:lnTo>
                  <a:lnTo>
                    <a:pt x="1149" y="98189"/>
                  </a:lnTo>
                  <a:lnTo>
                    <a:pt x="313" y="100394"/>
                  </a:lnTo>
                  <a:lnTo>
                    <a:pt x="0" y="103090"/>
                  </a:lnTo>
                  <a:lnTo>
                    <a:pt x="574" y="105786"/>
                  </a:lnTo>
                  <a:lnTo>
                    <a:pt x="1411" y="108400"/>
                  </a:lnTo>
                  <a:lnTo>
                    <a:pt x="2822" y="110687"/>
                  </a:lnTo>
                  <a:lnTo>
                    <a:pt x="5121" y="112893"/>
                  </a:lnTo>
                  <a:lnTo>
                    <a:pt x="7369" y="114690"/>
                  </a:lnTo>
                  <a:lnTo>
                    <a:pt x="10243" y="116405"/>
                  </a:lnTo>
                  <a:lnTo>
                    <a:pt x="13641" y="118202"/>
                  </a:lnTo>
                  <a:lnTo>
                    <a:pt x="17038" y="120000"/>
                  </a:lnTo>
                  <a:lnTo>
                    <a:pt x="13902" y="117794"/>
                  </a:lnTo>
                  <a:lnTo>
                    <a:pt x="11341" y="115507"/>
                  </a:lnTo>
                  <a:lnTo>
                    <a:pt x="9094" y="113301"/>
                  </a:lnTo>
                  <a:lnTo>
                    <a:pt x="7682" y="111095"/>
                  </a:lnTo>
                  <a:lnTo>
                    <a:pt x="6533" y="108890"/>
                  </a:lnTo>
                  <a:lnTo>
                    <a:pt x="6271" y="106684"/>
                  </a:lnTo>
                  <a:lnTo>
                    <a:pt x="6533" y="104397"/>
                  </a:lnTo>
                  <a:lnTo>
                    <a:pt x="7369" y="102682"/>
                  </a:lnTo>
                  <a:lnTo>
                    <a:pt x="9094" y="100394"/>
                  </a:lnTo>
                  <a:lnTo>
                    <a:pt x="11080" y="98679"/>
                  </a:lnTo>
                  <a:lnTo>
                    <a:pt x="14216" y="96882"/>
                  </a:lnTo>
                  <a:lnTo>
                    <a:pt x="17874" y="95085"/>
                  </a:lnTo>
                  <a:lnTo>
                    <a:pt x="22108" y="93287"/>
                  </a:lnTo>
                  <a:lnTo>
                    <a:pt x="27543" y="91572"/>
                  </a:lnTo>
                  <a:lnTo>
                    <a:pt x="33501" y="90183"/>
                  </a:lnTo>
                  <a:lnTo>
                    <a:pt x="40296" y="88876"/>
                  </a:lnTo>
                  <a:lnTo>
                    <a:pt x="40296" y="88876"/>
                  </a:lnTo>
                  <a:close/>
                </a:path>
              </a:pathLst>
            </a:custGeom>
            <a:gradFill>
              <a:gsLst>
                <a:gs pos="0">
                  <a:srgbClr val="002F8D"/>
                </a:gs>
                <a:gs pos="100000">
                  <a:schemeClr val="dk2"/>
                </a:gs>
              </a:gsLst>
              <a:lin ang="2700006"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21" name="Shape 121"/>
            <p:cNvSpPr/>
            <p:nvPr/>
          </p:nvSpPr>
          <p:spPr>
            <a:xfrm>
              <a:off x="0" y="0"/>
              <a:ext cx="5700" cy="1800"/>
            </a:xfrm>
            <a:custGeom>
              <a:pathLst>
                <a:path extrusionOk="0" h="120000" w="120000">
                  <a:moveTo>
                    <a:pt x="0" y="0"/>
                  </a:moveTo>
                  <a:lnTo>
                    <a:pt x="0" y="120000"/>
                  </a:lnTo>
                  <a:lnTo>
                    <a:pt x="120000" y="120000"/>
                  </a:lnTo>
                  <a:lnTo>
                    <a:pt x="120000" y="0"/>
                  </a:lnTo>
                  <a:lnTo>
                    <a:pt x="0" y="0"/>
                  </a:lnTo>
                  <a:close/>
                </a:path>
              </a:pathLst>
            </a:custGeom>
            <a:gradFill>
              <a:gsLst>
                <a:gs pos="0">
                  <a:schemeClr val="dk1"/>
                </a:gs>
                <a:gs pos="100000">
                  <a:schemeClr val="dk2"/>
                </a:gs>
              </a:gsLst>
              <a:lin ang="5400012"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grpSp>
      <p:sp>
        <p:nvSpPr>
          <p:cNvPr id="122" name="Shape 122"/>
          <p:cNvSpPr txBox="1"/>
          <p:nvPr>
            <p:ph type="ctrTitle"/>
          </p:nvPr>
        </p:nvSpPr>
        <p:spPr>
          <a:xfrm>
            <a:off x="685800" y="1736725"/>
            <a:ext cx="7772400" cy="19209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60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None/>
              <a:defRPr b="1" i="0" sz="4400" u="none" cap="none" strike="noStrike">
                <a:solidFill>
                  <a:schemeClr val="lt2"/>
                </a:solidFill>
                <a:latin typeface="Garamond"/>
                <a:ea typeface="Garamond"/>
                <a:cs typeface="Garamond"/>
                <a:sym typeface="Garamond"/>
              </a:defRPr>
            </a:lvl9pPr>
          </a:lstStyle>
          <a:p/>
        </p:txBody>
      </p:sp>
      <p:sp>
        <p:nvSpPr>
          <p:cNvPr id="123" name="Shape 123"/>
          <p:cNvSpPr txBox="1"/>
          <p:nvPr>
            <p:ph idx="1" type="subTitle"/>
          </p:nvPr>
        </p:nvSpPr>
        <p:spPr>
          <a:xfrm>
            <a:off x="1371600" y="3886200"/>
            <a:ext cx="6400800"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hlink"/>
              </a:buClr>
              <a:buFont typeface="Noto Sans Symbols"/>
              <a:buNone/>
              <a:defRPr b="0" i="0" sz="3200" u="none" cap="none" strike="noStrike">
                <a:solidFill>
                  <a:schemeClr val="lt1"/>
                </a:solidFill>
                <a:latin typeface="Garamond"/>
                <a:ea typeface="Garamond"/>
                <a:cs typeface="Garamond"/>
                <a:sym typeface="Garamond"/>
              </a:defRPr>
            </a:lvl1pPr>
            <a:lvl2pPr indent="-161290" lvl="1" marL="742950" marR="0" rtl="0" algn="l">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121919" lvl="2" marL="1143000" marR="0" rtl="0" algn="l">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139700" lvl="3" marL="1600200" marR="0" rtl="0" algn="l">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139700" lvl="4" marL="2057400" marR="0" rtl="0" algn="l">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114300" lvl="5" marL="25146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114300" lvl="6" marL="29718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114300" lvl="7" marL="34290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114300" lvl="8" marL="38862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124" name="Shape 124"/>
          <p:cNvSpPr txBox="1"/>
          <p:nvPr>
            <p:ph idx="10" type="dt"/>
          </p:nvPr>
        </p:nvSpPr>
        <p:spPr>
          <a:xfrm>
            <a:off x="457200" y="6248400"/>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25" name="Shape 125"/>
          <p:cNvSpPr txBox="1"/>
          <p:nvPr>
            <p:ph idx="11" type="ftr"/>
          </p:nvPr>
        </p:nvSpPr>
        <p:spPr>
          <a:xfrm>
            <a:off x="3124200" y="6251575"/>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26" name="Shape 126"/>
          <p:cNvSpPr txBox="1"/>
          <p:nvPr>
            <p:ph idx="12" type="sldNum"/>
          </p:nvPr>
        </p:nvSpPr>
        <p:spPr>
          <a:xfrm>
            <a:off x="6553200" y="625475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lt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27" name="Shape 127"/>
        <p:cNvGrpSpPr/>
        <p:nvPr/>
      </p:nvGrpSpPr>
      <p:grpSpPr>
        <a:xfrm>
          <a:off x="0" y="0"/>
          <a:ext cx="0" cy="0"/>
          <a:chOff x="0" y="0"/>
          <a:chExt cx="0" cy="0"/>
        </a:xfrm>
      </p:grpSpPr>
      <p:sp>
        <p:nvSpPr>
          <p:cNvPr id="128" name="Shape 12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None/>
              <a:defRPr b="1" i="0" sz="4400" u="none" cap="none" strike="noStrike">
                <a:solidFill>
                  <a:schemeClr val="lt2"/>
                </a:solidFill>
                <a:latin typeface="Garamond"/>
                <a:ea typeface="Garamond"/>
                <a:cs typeface="Garamond"/>
                <a:sym typeface="Garamond"/>
              </a:defRPr>
            </a:lvl9pPr>
          </a:lstStyle>
          <a:p/>
        </p:txBody>
      </p:sp>
      <p:sp>
        <p:nvSpPr>
          <p:cNvPr id="129" name="Shape 129"/>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161290" lvl="1" marL="742950" marR="0" rtl="0" algn="l">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121919" lvl="2" marL="1143000" marR="0" rtl="0" algn="l">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139700" lvl="3" marL="1600200" marR="0" rtl="0" algn="l">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139700" lvl="4" marL="2057400" marR="0" rtl="0" algn="l">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114300" lvl="5" marL="25146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114300" lvl="6" marL="29718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114300" lvl="7" marL="34290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114300" lvl="8" marL="38862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130" name="Shape 130"/>
          <p:cNvSpPr txBox="1"/>
          <p:nvPr>
            <p:ph idx="10" type="dt"/>
          </p:nvPr>
        </p:nvSpPr>
        <p:spPr>
          <a:xfrm>
            <a:off x="457200" y="6251575"/>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31" name="Shape 131"/>
          <p:cNvSpPr txBox="1"/>
          <p:nvPr>
            <p:ph idx="12" type="sldNum"/>
          </p:nvPr>
        </p:nvSpPr>
        <p:spPr>
          <a:xfrm>
            <a:off x="6553200" y="624840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lt1"/>
                </a:solidFill>
                <a:latin typeface="Arial"/>
                <a:ea typeface="Arial"/>
                <a:cs typeface="Arial"/>
                <a:sym typeface="Arial"/>
              </a:rPr>
              <a:t>‹#›</a:t>
            </a:fld>
          </a:p>
        </p:txBody>
      </p:sp>
      <p:sp>
        <p:nvSpPr>
          <p:cNvPr id="132" name="Shape 132"/>
          <p:cNvSpPr txBox="1"/>
          <p:nvPr>
            <p:ph idx="11" type="ftr"/>
          </p:nvPr>
        </p:nvSpPr>
        <p:spPr>
          <a:xfrm>
            <a:off x="3124200" y="6248400"/>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33" name="Shape 133"/>
        <p:cNvGrpSpPr/>
        <p:nvPr/>
      </p:nvGrpSpPr>
      <p:grpSpPr>
        <a:xfrm>
          <a:off x="0" y="0"/>
          <a:ext cx="0" cy="0"/>
          <a:chOff x="0" y="0"/>
          <a:chExt cx="0" cy="0"/>
        </a:xfrm>
      </p:grpSpPr>
      <p:sp>
        <p:nvSpPr>
          <p:cNvPr id="134" name="Shape 1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None/>
              <a:defRPr b="1" i="0" sz="4400" u="none" cap="none" strike="noStrike">
                <a:solidFill>
                  <a:schemeClr val="lt2"/>
                </a:solidFill>
                <a:latin typeface="Garamond"/>
                <a:ea typeface="Garamond"/>
                <a:cs typeface="Garamond"/>
                <a:sym typeface="Garamond"/>
              </a:defRPr>
            </a:lvl9pPr>
          </a:lstStyle>
          <a:p/>
        </p:txBody>
      </p:sp>
      <p:sp>
        <p:nvSpPr>
          <p:cNvPr id="135" name="Shape 135"/>
          <p:cNvSpPr txBox="1"/>
          <p:nvPr>
            <p:ph idx="10" type="dt"/>
          </p:nvPr>
        </p:nvSpPr>
        <p:spPr>
          <a:xfrm>
            <a:off x="457200" y="6251575"/>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36" name="Shape 136"/>
          <p:cNvSpPr txBox="1"/>
          <p:nvPr>
            <p:ph idx="12" type="sldNum"/>
          </p:nvPr>
        </p:nvSpPr>
        <p:spPr>
          <a:xfrm>
            <a:off x="6553200" y="624840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lt1"/>
                </a:solidFill>
                <a:latin typeface="Arial"/>
                <a:ea typeface="Arial"/>
                <a:cs typeface="Arial"/>
                <a:sym typeface="Arial"/>
              </a:rPr>
              <a:t>‹#›</a:t>
            </a:fld>
          </a:p>
        </p:txBody>
      </p:sp>
      <p:sp>
        <p:nvSpPr>
          <p:cNvPr id="137" name="Shape 137"/>
          <p:cNvSpPr txBox="1"/>
          <p:nvPr>
            <p:ph idx="11" type="ftr"/>
          </p:nvPr>
        </p:nvSpPr>
        <p:spPr>
          <a:xfrm>
            <a:off x="3124200" y="6248400"/>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8" name="Shape 138"/>
        <p:cNvGrpSpPr/>
        <p:nvPr/>
      </p:nvGrpSpPr>
      <p:grpSpPr>
        <a:xfrm>
          <a:off x="0" y="0"/>
          <a:ext cx="0" cy="0"/>
          <a:chOff x="0" y="0"/>
          <a:chExt cx="0" cy="0"/>
        </a:xfrm>
      </p:grpSpPr>
      <p:sp>
        <p:nvSpPr>
          <p:cNvPr id="139" name="Shape 139"/>
          <p:cNvSpPr txBox="1"/>
          <p:nvPr>
            <p:ph type="title"/>
          </p:nvPr>
        </p:nvSpPr>
        <p:spPr>
          <a:xfrm>
            <a:off x="623887" y="1709738"/>
            <a:ext cx="7886700" cy="28527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60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None/>
              <a:defRPr b="1" i="0" sz="4400" u="none" cap="none" strike="noStrike">
                <a:solidFill>
                  <a:schemeClr val="lt2"/>
                </a:solidFill>
                <a:latin typeface="Garamond"/>
                <a:ea typeface="Garamond"/>
                <a:cs typeface="Garamond"/>
                <a:sym typeface="Garamond"/>
              </a:defRPr>
            </a:lvl9pPr>
          </a:lstStyle>
          <a:p/>
        </p:txBody>
      </p:sp>
      <p:sp>
        <p:nvSpPr>
          <p:cNvPr id="140" name="Shape 140"/>
          <p:cNvSpPr txBox="1"/>
          <p:nvPr>
            <p:ph idx="1" type="body"/>
          </p:nvPr>
        </p:nvSpPr>
        <p:spPr>
          <a:xfrm>
            <a:off x="623887" y="4589462"/>
            <a:ext cx="7886700" cy="1500300"/>
          </a:xfrm>
          <a:prstGeom prst="rect">
            <a:avLst/>
          </a:prstGeom>
          <a:noFill/>
          <a:ln>
            <a:noFill/>
          </a:ln>
        </p:spPr>
        <p:txBody>
          <a:bodyPr anchorCtr="0" anchor="t" bIns="91425" lIns="91425" rIns="91425" tIns="91425"/>
          <a:lstStyle>
            <a:lvl1pPr indent="0" lvl="0" marL="0" marR="0" rtl="0" algn="l">
              <a:spcBef>
                <a:spcPts val="480"/>
              </a:spcBef>
              <a:spcAft>
                <a:spcPts val="0"/>
              </a:spcAft>
              <a:buClr>
                <a:schemeClr val="hlink"/>
              </a:buClr>
              <a:buFont typeface="Noto Sans Symbols"/>
              <a:buNone/>
              <a:defRPr b="0" i="0" sz="2400" u="none" cap="none" strike="noStrike">
                <a:solidFill>
                  <a:schemeClr val="lt1"/>
                </a:solidFill>
                <a:latin typeface="Garamond"/>
                <a:ea typeface="Garamond"/>
                <a:cs typeface="Garamond"/>
                <a:sym typeface="Garamond"/>
              </a:defRPr>
            </a:lvl1pPr>
            <a:lvl2pPr indent="0" lvl="1" marL="457200" marR="0" rtl="0" algn="l">
              <a:spcBef>
                <a:spcPts val="400"/>
              </a:spcBef>
              <a:spcAft>
                <a:spcPts val="0"/>
              </a:spcAft>
              <a:buClr>
                <a:schemeClr val="accent2"/>
              </a:buClr>
              <a:buFont typeface="Noto Sans Symbols"/>
              <a:buNone/>
              <a:defRPr b="0" i="0" sz="2000" u="none" cap="none" strike="noStrike">
                <a:solidFill>
                  <a:schemeClr val="lt1"/>
                </a:solidFill>
                <a:latin typeface="Garamond"/>
                <a:ea typeface="Garamond"/>
                <a:cs typeface="Garamond"/>
                <a:sym typeface="Garamond"/>
              </a:defRPr>
            </a:lvl2pPr>
            <a:lvl3pPr indent="0" lvl="2" marL="914400" marR="0" rtl="0" algn="l">
              <a:spcBef>
                <a:spcPts val="360"/>
              </a:spcBef>
              <a:spcAft>
                <a:spcPts val="0"/>
              </a:spcAft>
              <a:buClr>
                <a:schemeClr val="lt2"/>
              </a:buClr>
              <a:buFont typeface="Noto Sans Symbols"/>
              <a:buNone/>
              <a:defRPr b="0" i="0" sz="1800" u="none" cap="none" strike="noStrike">
                <a:solidFill>
                  <a:schemeClr val="lt1"/>
                </a:solidFill>
                <a:latin typeface="Garamond"/>
                <a:ea typeface="Garamond"/>
                <a:cs typeface="Garamond"/>
                <a:sym typeface="Garamond"/>
              </a:defRPr>
            </a:lvl3pPr>
            <a:lvl4pPr indent="0" lvl="3" marL="1371600" marR="0" rtl="0" algn="l">
              <a:spcBef>
                <a:spcPts val="320"/>
              </a:spcBef>
              <a:spcAft>
                <a:spcPts val="0"/>
              </a:spcAft>
              <a:buClr>
                <a:schemeClr val="accent2"/>
              </a:buClr>
              <a:buFont typeface="Noto Sans Symbols"/>
              <a:buNone/>
              <a:defRPr b="0" i="0" sz="1600" u="none" cap="none" strike="noStrike">
                <a:solidFill>
                  <a:schemeClr val="lt1"/>
                </a:solidFill>
                <a:latin typeface="Garamond"/>
                <a:ea typeface="Garamond"/>
                <a:cs typeface="Garamond"/>
                <a:sym typeface="Garamond"/>
              </a:defRPr>
            </a:lvl4pPr>
            <a:lvl5pPr indent="0" lvl="4" marL="1828800" marR="0" rtl="0" algn="l">
              <a:spcBef>
                <a:spcPts val="320"/>
              </a:spcBef>
              <a:spcAft>
                <a:spcPts val="0"/>
              </a:spcAft>
              <a:buClr>
                <a:schemeClr val="hlink"/>
              </a:buClr>
              <a:buFont typeface="Noto Sans Symbols"/>
              <a:buNone/>
              <a:defRPr b="0" i="0" sz="16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buClr>
                <a:schemeClr val="lt1"/>
              </a:buClr>
              <a:buFont typeface="Arial"/>
              <a:buNone/>
              <a:defRPr b="0" i="0" sz="16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buClr>
                <a:schemeClr val="lt1"/>
              </a:buClr>
              <a:buFont typeface="Arial"/>
              <a:buNone/>
              <a:defRPr b="0" i="0" sz="16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buClr>
                <a:schemeClr val="lt1"/>
              </a:buClr>
              <a:buFont typeface="Arial"/>
              <a:buNone/>
              <a:defRPr b="0" i="0" sz="16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buClr>
                <a:schemeClr val="lt1"/>
              </a:buClr>
              <a:buFont typeface="Arial"/>
              <a:buNone/>
              <a:defRPr b="0" i="0" sz="1600" u="none" cap="none" strike="noStrike">
                <a:solidFill>
                  <a:schemeClr val="lt1"/>
                </a:solidFill>
                <a:latin typeface="Garamond"/>
                <a:ea typeface="Garamond"/>
                <a:cs typeface="Garamond"/>
                <a:sym typeface="Garamond"/>
              </a:defRPr>
            </a:lvl9pPr>
          </a:lstStyle>
          <a:p/>
        </p:txBody>
      </p:sp>
      <p:sp>
        <p:nvSpPr>
          <p:cNvPr id="141" name="Shape 141"/>
          <p:cNvSpPr txBox="1"/>
          <p:nvPr>
            <p:ph idx="10" type="dt"/>
          </p:nvPr>
        </p:nvSpPr>
        <p:spPr>
          <a:xfrm>
            <a:off x="457200" y="6251575"/>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42" name="Shape 142"/>
          <p:cNvSpPr txBox="1"/>
          <p:nvPr>
            <p:ph idx="12" type="sldNum"/>
          </p:nvPr>
        </p:nvSpPr>
        <p:spPr>
          <a:xfrm>
            <a:off x="6553200" y="624840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p>
        </p:txBody>
      </p:sp>
      <p:sp>
        <p:nvSpPr>
          <p:cNvPr id="143" name="Shape 143"/>
          <p:cNvSpPr txBox="1"/>
          <p:nvPr>
            <p:ph idx="11" type="ftr"/>
          </p:nvPr>
        </p:nvSpPr>
        <p:spPr>
          <a:xfrm>
            <a:off x="3124200" y="6248400"/>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44" name="Shape 144"/>
        <p:cNvGrpSpPr/>
        <p:nvPr/>
      </p:nvGrpSpPr>
      <p:grpSpPr>
        <a:xfrm>
          <a:off x="0" y="0"/>
          <a:ext cx="0" cy="0"/>
          <a:chOff x="0" y="0"/>
          <a:chExt cx="0" cy="0"/>
        </a:xfrm>
      </p:grpSpPr>
      <p:sp>
        <p:nvSpPr>
          <p:cNvPr id="145" name="Shape 1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None/>
              <a:defRPr b="1" i="0" sz="4400" u="none" cap="none" strike="noStrike">
                <a:solidFill>
                  <a:schemeClr val="lt2"/>
                </a:solidFill>
                <a:latin typeface="Garamond"/>
                <a:ea typeface="Garamond"/>
                <a:cs typeface="Garamond"/>
                <a:sym typeface="Garamond"/>
              </a:defRPr>
            </a:lvl9pPr>
          </a:lstStyle>
          <a:p/>
        </p:txBody>
      </p:sp>
      <p:sp>
        <p:nvSpPr>
          <p:cNvPr id="146" name="Shape 146"/>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161290" lvl="1" marL="742950" marR="0" rtl="0" algn="l">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121919" lvl="2" marL="1143000" marR="0" rtl="0" algn="l">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139700" lvl="3" marL="1600200" marR="0" rtl="0" algn="l">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139700" lvl="4" marL="2057400" marR="0" rtl="0" algn="l">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114300" lvl="5" marL="25146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114300" lvl="6" marL="29718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114300" lvl="7" marL="34290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114300" lvl="8" marL="38862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147" name="Shape 147"/>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161290" lvl="1" marL="742950" marR="0" rtl="0" algn="l">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121919" lvl="2" marL="1143000" marR="0" rtl="0" algn="l">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139700" lvl="3" marL="1600200" marR="0" rtl="0" algn="l">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139700" lvl="4" marL="2057400" marR="0" rtl="0" algn="l">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114300" lvl="5" marL="25146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114300" lvl="6" marL="29718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114300" lvl="7" marL="34290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114300" lvl="8" marL="38862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148" name="Shape 148"/>
          <p:cNvSpPr txBox="1"/>
          <p:nvPr>
            <p:ph idx="10" type="dt"/>
          </p:nvPr>
        </p:nvSpPr>
        <p:spPr>
          <a:xfrm>
            <a:off x="457200" y="6251575"/>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49" name="Shape 149"/>
          <p:cNvSpPr txBox="1"/>
          <p:nvPr>
            <p:ph idx="12" type="sldNum"/>
          </p:nvPr>
        </p:nvSpPr>
        <p:spPr>
          <a:xfrm>
            <a:off x="6553200" y="624840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p>
        </p:txBody>
      </p:sp>
      <p:sp>
        <p:nvSpPr>
          <p:cNvPr id="150" name="Shape 150"/>
          <p:cNvSpPr txBox="1"/>
          <p:nvPr>
            <p:ph idx="11" type="ftr"/>
          </p:nvPr>
        </p:nvSpPr>
        <p:spPr>
          <a:xfrm>
            <a:off x="3124200" y="6248400"/>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51" name="Shape 151"/>
        <p:cNvGrpSpPr/>
        <p:nvPr/>
      </p:nvGrpSpPr>
      <p:grpSpPr>
        <a:xfrm>
          <a:off x="0" y="0"/>
          <a:ext cx="0" cy="0"/>
          <a:chOff x="0" y="0"/>
          <a:chExt cx="0" cy="0"/>
        </a:xfrm>
      </p:grpSpPr>
      <p:sp>
        <p:nvSpPr>
          <p:cNvPr id="152" name="Shape 152"/>
          <p:cNvSpPr txBox="1"/>
          <p:nvPr>
            <p:ph type="title"/>
          </p:nvPr>
        </p:nvSpPr>
        <p:spPr>
          <a:xfrm>
            <a:off x="630237" y="365125"/>
            <a:ext cx="7886700" cy="13257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None/>
              <a:defRPr b="1" i="0" sz="4400" u="none" cap="none" strike="noStrike">
                <a:solidFill>
                  <a:schemeClr val="lt2"/>
                </a:solidFill>
                <a:latin typeface="Garamond"/>
                <a:ea typeface="Garamond"/>
                <a:cs typeface="Garamond"/>
                <a:sym typeface="Garamond"/>
              </a:defRPr>
            </a:lvl9pPr>
          </a:lstStyle>
          <a:p/>
        </p:txBody>
      </p:sp>
      <p:sp>
        <p:nvSpPr>
          <p:cNvPr id="153" name="Shape 153"/>
          <p:cNvSpPr txBox="1"/>
          <p:nvPr>
            <p:ph idx="1" type="body"/>
          </p:nvPr>
        </p:nvSpPr>
        <p:spPr>
          <a:xfrm>
            <a:off x="630237" y="1681163"/>
            <a:ext cx="3868800" cy="823800"/>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hlink"/>
              </a:buClr>
              <a:buFont typeface="Noto Sans Symbols"/>
              <a:buNone/>
              <a:defRPr b="1" i="0" sz="2400" u="none" cap="none" strike="noStrike">
                <a:solidFill>
                  <a:schemeClr val="lt1"/>
                </a:solidFill>
                <a:latin typeface="Garamond"/>
                <a:ea typeface="Garamond"/>
                <a:cs typeface="Garamond"/>
                <a:sym typeface="Garamond"/>
              </a:defRPr>
            </a:lvl1pPr>
            <a:lvl2pPr indent="0" lvl="1" marL="457200" marR="0" rtl="0" algn="l">
              <a:spcBef>
                <a:spcPts val="400"/>
              </a:spcBef>
              <a:spcAft>
                <a:spcPts val="0"/>
              </a:spcAft>
              <a:buClr>
                <a:schemeClr val="accent2"/>
              </a:buClr>
              <a:buFont typeface="Noto Sans Symbols"/>
              <a:buNone/>
              <a:defRPr b="1" i="0" sz="2000" u="none" cap="none" strike="noStrike">
                <a:solidFill>
                  <a:schemeClr val="lt1"/>
                </a:solidFill>
                <a:latin typeface="Garamond"/>
                <a:ea typeface="Garamond"/>
                <a:cs typeface="Garamond"/>
                <a:sym typeface="Garamond"/>
              </a:defRPr>
            </a:lvl2pPr>
            <a:lvl3pPr indent="0" lvl="2" marL="914400" marR="0" rtl="0" algn="l">
              <a:spcBef>
                <a:spcPts val="360"/>
              </a:spcBef>
              <a:spcAft>
                <a:spcPts val="0"/>
              </a:spcAft>
              <a:buClr>
                <a:schemeClr val="lt2"/>
              </a:buClr>
              <a:buFont typeface="Noto Sans Symbols"/>
              <a:buNone/>
              <a:defRPr b="1" i="0" sz="1800" u="none" cap="none" strike="noStrike">
                <a:solidFill>
                  <a:schemeClr val="lt1"/>
                </a:solidFill>
                <a:latin typeface="Garamond"/>
                <a:ea typeface="Garamond"/>
                <a:cs typeface="Garamond"/>
                <a:sym typeface="Garamond"/>
              </a:defRPr>
            </a:lvl3pPr>
            <a:lvl4pPr indent="0" lvl="3" marL="1371600" marR="0" rtl="0" algn="l">
              <a:spcBef>
                <a:spcPts val="320"/>
              </a:spcBef>
              <a:spcAft>
                <a:spcPts val="0"/>
              </a:spcAft>
              <a:buClr>
                <a:schemeClr val="accent2"/>
              </a:buClr>
              <a:buFont typeface="Noto Sans Symbols"/>
              <a:buNone/>
              <a:defRPr b="1" i="0" sz="1600" u="none" cap="none" strike="noStrike">
                <a:solidFill>
                  <a:schemeClr val="lt1"/>
                </a:solidFill>
                <a:latin typeface="Garamond"/>
                <a:ea typeface="Garamond"/>
                <a:cs typeface="Garamond"/>
                <a:sym typeface="Garamond"/>
              </a:defRPr>
            </a:lvl4pPr>
            <a:lvl5pPr indent="0" lvl="4" marL="1828800" marR="0" rtl="0" algn="l">
              <a:spcBef>
                <a:spcPts val="320"/>
              </a:spcBef>
              <a:spcAft>
                <a:spcPts val="0"/>
              </a:spcAft>
              <a:buClr>
                <a:schemeClr val="hlink"/>
              </a:buClr>
              <a:buFont typeface="Noto Sans Symbols"/>
              <a:buNone/>
              <a:defRPr b="1" i="0" sz="16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buClr>
                <a:schemeClr val="lt1"/>
              </a:buClr>
              <a:buFont typeface="Arial"/>
              <a:buNone/>
              <a:defRPr b="1" i="0" sz="16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buClr>
                <a:schemeClr val="lt1"/>
              </a:buClr>
              <a:buFont typeface="Arial"/>
              <a:buNone/>
              <a:defRPr b="1" i="0" sz="16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buClr>
                <a:schemeClr val="lt1"/>
              </a:buClr>
              <a:buFont typeface="Arial"/>
              <a:buNone/>
              <a:defRPr b="1" i="0" sz="16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buClr>
                <a:schemeClr val="lt1"/>
              </a:buClr>
              <a:buFont typeface="Arial"/>
              <a:buNone/>
              <a:defRPr b="1" i="0" sz="1600" u="none" cap="none" strike="noStrike">
                <a:solidFill>
                  <a:schemeClr val="lt1"/>
                </a:solidFill>
                <a:latin typeface="Garamond"/>
                <a:ea typeface="Garamond"/>
                <a:cs typeface="Garamond"/>
                <a:sym typeface="Garamond"/>
              </a:defRPr>
            </a:lvl9pPr>
          </a:lstStyle>
          <a:p/>
        </p:txBody>
      </p:sp>
      <p:sp>
        <p:nvSpPr>
          <p:cNvPr id="154" name="Shape 154"/>
          <p:cNvSpPr txBox="1"/>
          <p:nvPr>
            <p:ph idx="2" type="body"/>
          </p:nvPr>
        </p:nvSpPr>
        <p:spPr>
          <a:xfrm>
            <a:off x="630237" y="2505075"/>
            <a:ext cx="3868800" cy="36846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161290" lvl="1" marL="742950" marR="0" rtl="0" algn="l">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121919" lvl="2" marL="1143000" marR="0" rtl="0" algn="l">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139700" lvl="3" marL="1600200" marR="0" rtl="0" algn="l">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139700" lvl="4" marL="2057400" marR="0" rtl="0" algn="l">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114300" lvl="5" marL="25146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114300" lvl="6" marL="29718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114300" lvl="7" marL="34290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114300" lvl="8" marL="38862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155" name="Shape 155"/>
          <p:cNvSpPr txBox="1"/>
          <p:nvPr>
            <p:ph idx="3" type="body"/>
          </p:nvPr>
        </p:nvSpPr>
        <p:spPr>
          <a:xfrm>
            <a:off x="4629150" y="1681163"/>
            <a:ext cx="3887700" cy="823800"/>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hlink"/>
              </a:buClr>
              <a:buFont typeface="Noto Sans Symbols"/>
              <a:buNone/>
              <a:defRPr b="1" i="0" sz="2400" u="none" cap="none" strike="noStrike">
                <a:solidFill>
                  <a:schemeClr val="lt1"/>
                </a:solidFill>
                <a:latin typeface="Garamond"/>
                <a:ea typeface="Garamond"/>
                <a:cs typeface="Garamond"/>
                <a:sym typeface="Garamond"/>
              </a:defRPr>
            </a:lvl1pPr>
            <a:lvl2pPr indent="0" lvl="1" marL="457200" marR="0" rtl="0" algn="l">
              <a:spcBef>
                <a:spcPts val="400"/>
              </a:spcBef>
              <a:spcAft>
                <a:spcPts val="0"/>
              </a:spcAft>
              <a:buClr>
                <a:schemeClr val="accent2"/>
              </a:buClr>
              <a:buFont typeface="Noto Sans Symbols"/>
              <a:buNone/>
              <a:defRPr b="1" i="0" sz="2000" u="none" cap="none" strike="noStrike">
                <a:solidFill>
                  <a:schemeClr val="lt1"/>
                </a:solidFill>
                <a:latin typeface="Garamond"/>
                <a:ea typeface="Garamond"/>
                <a:cs typeface="Garamond"/>
                <a:sym typeface="Garamond"/>
              </a:defRPr>
            </a:lvl2pPr>
            <a:lvl3pPr indent="0" lvl="2" marL="914400" marR="0" rtl="0" algn="l">
              <a:spcBef>
                <a:spcPts val="360"/>
              </a:spcBef>
              <a:spcAft>
                <a:spcPts val="0"/>
              </a:spcAft>
              <a:buClr>
                <a:schemeClr val="lt2"/>
              </a:buClr>
              <a:buFont typeface="Noto Sans Symbols"/>
              <a:buNone/>
              <a:defRPr b="1" i="0" sz="1800" u="none" cap="none" strike="noStrike">
                <a:solidFill>
                  <a:schemeClr val="lt1"/>
                </a:solidFill>
                <a:latin typeface="Garamond"/>
                <a:ea typeface="Garamond"/>
                <a:cs typeface="Garamond"/>
                <a:sym typeface="Garamond"/>
              </a:defRPr>
            </a:lvl3pPr>
            <a:lvl4pPr indent="0" lvl="3" marL="1371600" marR="0" rtl="0" algn="l">
              <a:spcBef>
                <a:spcPts val="320"/>
              </a:spcBef>
              <a:spcAft>
                <a:spcPts val="0"/>
              </a:spcAft>
              <a:buClr>
                <a:schemeClr val="accent2"/>
              </a:buClr>
              <a:buFont typeface="Noto Sans Symbols"/>
              <a:buNone/>
              <a:defRPr b="1" i="0" sz="1600" u="none" cap="none" strike="noStrike">
                <a:solidFill>
                  <a:schemeClr val="lt1"/>
                </a:solidFill>
                <a:latin typeface="Garamond"/>
                <a:ea typeface="Garamond"/>
                <a:cs typeface="Garamond"/>
                <a:sym typeface="Garamond"/>
              </a:defRPr>
            </a:lvl4pPr>
            <a:lvl5pPr indent="0" lvl="4" marL="1828800" marR="0" rtl="0" algn="l">
              <a:spcBef>
                <a:spcPts val="320"/>
              </a:spcBef>
              <a:spcAft>
                <a:spcPts val="0"/>
              </a:spcAft>
              <a:buClr>
                <a:schemeClr val="hlink"/>
              </a:buClr>
              <a:buFont typeface="Noto Sans Symbols"/>
              <a:buNone/>
              <a:defRPr b="1" i="0" sz="16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buClr>
                <a:schemeClr val="lt1"/>
              </a:buClr>
              <a:buFont typeface="Arial"/>
              <a:buNone/>
              <a:defRPr b="1" i="0" sz="16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buClr>
                <a:schemeClr val="lt1"/>
              </a:buClr>
              <a:buFont typeface="Arial"/>
              <a:buNone/>
              <a:defRPr b="1" i="0" sz="16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buClr>
                <a:schemeClr val="lt1"/>
              </a:buClr>
              <a:buFont typeface="Arial"/>
              <a:buNone/>
              <a:defRPr b="1" i="0" sz="16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buClr>
                <a:schemeClr val="lt1"/>
              </a:buClr>
              <a:buFont typeface="Arial"/>
              <a:buNone/>
              <a:defRPr b="1" i="0" sz="1600" u="none" cap="none" strike="noStrike">
                <a:solidFill>
                  <a:schemeClr val="lt1"/>
                </a:solidFill>
                <a:latin typeface="Garamond"/>
                <a:ea typeface="Garamond"/>
                <a:cs typeface="Garamond"/>
                <a:sym typeface="Garamond"/>
              </a:defRPr>
            </a:lvl9pPr>
          </a:lstStyle>
          <a:p/>
        </p:txBody>
      </p:sp>
      <p:sp>
        <p:nvSpPr>
          <p:cNvPr id="156" name="Shape 156"/>
          <p:cNvSpPr txBox="1"/>
          <p:nvPr>
            <p:ph idx="4" type="body"/>
          </p:nvPr>
        </p:nvSpPr>
        <p:spPr>
          <a:xfrm>
            <a:off x="4629150" y="2505075"/>
            <a:ext cx="3887700" cy="36846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161290" lvl="1" marL="742950" marR="0" rtl="0" algn="l">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121919" lvl="2" marL="1143000" marR="0" rtl="0" algn="l">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139700" lvl="3" marL="1600200" marR="0" rtl="0" algn="l">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139700" lvl="4" marL="2057400" marR="0" rtl="0" algn="l">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114300" lvl="5" marL="25146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114300" lvl="6" marL="29718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114300" lvl="7" marL="34290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114300" lvl="8" marL="38862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157" name="Shape 157"/>
          <p:cNvSpPr txBox="1"/>
          <p:nvPr>
            <p:ph idx="10" type="dt"/>
          </p:nvPr>
        </p:nvSpPr>
        <p:spPr>
          <a:xfrm>
            <a:off x="457200" y="6251575"/>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58" name="Shape 158"/>
          <p:cNvSpPr txBox="1"/>
          <p:nvPr>
            <p:ph idx="12" type="sldNum"/>
          </p:nvPr>
        </p:nvSpPr>
        <p:spPr>
          <a:xfrm>
            <a:off x="6553200" y="624840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p>
        </p:txBody>
      </p:sp>
      <p:sp>
        <p:nvSpPr>
          <p:cNvPr id="159" name="Shape 159"/>
          <p:cNvSpPr txBox="1"/>
          <p:nvPr>
            <p:ph idx="11" type="ftr"/>
          </p:nvPr>
        </p:nvSpPr>
        <p:spPr>
          <a:xfrm>
            <a:off x="3124200" y="6248400"/>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60" name="Shape 160"/>
        <p:cNvGrpSpPr/>
        <p:nvPr/>
      </p:nvGrpSpPr>
      <p:grpSpPr>
        <a:xfrm>
          <a:off x="0" y="0"/>
          <a:ext cx="0" cy="0"/>
          <a:chOff x="0" y="0"/>
          <a:chExt cx="0" cy="0"/>
        </a:xfrm>
      </p:grpSpPr>
      <p:sp>
        <p:nvSpPr>
          <p:cNvPr id="161" name="Shape 161"/>
          <p:cNvSpPr txBox="1"/>
          <p:nvPr>
            <p:ph idx="10" type="dt"/>
          </p:nvPr>
        </p:nvSpPr>
        <p:spPr>
          <a:xfrm>
            <a:off x="457200" y="6251575"/>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62" name="Shape 162"/>
          <p:cNvSpPr txBox="1"/>
          <p:nvPr>
            <p:ph idx="12" type="sldNum"/>
          </p:nvPr>
        </p:nvSpPr>
        <p:spPr>
          <a:xfrm>
            <a:off x="6553200" y="624840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p>
        </p:txBody>
      </p:sp>
      <p:sp>
        <p:nvSpPr>
          <p:cNvPr id="163" name="Shape 163"/>
          <p:cNvSpPr txBox="1"/>
          <p:nvPr>
            <p:ph idx="11" type="ftr"/>
          </p:nvPr>
        </p:nvSpPr>
        <p:spPr>
          <a:xfrm>
            <a:off x="3124200" y="6248400"/>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4" name="Shape 164"/>
        <p:cNvGrpSpPr/>
        <p:nvPr/>
      </p:nvGrpSpPr>
      <p:grpSpPr>
        <a:xfrm>
          <a:off x="0" y="0"/>
          <a:ext cx="0" cy="0"/>
          <a:chOff x="0" y="0"/>
          <a:chExt cx="0" cy="0"/>
        </a:xfrm>
      </p:grpSpPr>
      <p:sp>
        <p:nvSpPr>
          <p:cNvPr id="165" name="Shape 165"/>
          <p:cNvSpPr txBox="1"/>
          <p:nvPr>
            <p:ph type="title"/>
          </p:nvPr>
        </p:nvSpPr>
        <p:spPr>
          <a:xfrm>
            <a:off x="630237" y="457200"/>
            <a:ext cx="2949600" cy="16002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32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None/>
              <a:defRPr b="1" i="0" sz="4400" u="none" cap="none" strike="noStrike">
                <a:solidFill>
                  <a:schemeClr val="lt2"/>
                </a:solidFill>
                <a:latin typeface="Garamond"/>
                <a:ea typeface="Garamond"/>
                <a:cs typeface="Garamond"/>
                <a:sym typeface="Garamond"/>
              </a:defRPr>
            </a:lvl9pPr>
          </a:lstStyle>
          <a:p/>
        </p:txBody>
      </p:sp>
      <p:sp>
        <p:nvSpPr>
          <p:cNvPr id="166" name="Shape 166"/>
          <p:cNvSpPr txBox="1"/>
          <p:nvPr>
            <p:ph idx="1" type="body"/>
          </p:nvPr>
        </p:nvSpPr>
        <p:spPr>
          <a:xfrm>
            <a:off x="3887787" y="987425"/>
            <a:ext cx="4629300" cy="48735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161290" lvl="1" marL="742950" marR="0" rtl="0" algn="l">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121919" lvl="2" marL="1143000" marR="0" rtl="0" algn="l">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139700" lvl="3" marL="1600200" marR="0" rtl="0" algn="l">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139700" lvl="4" marL="2057400" marR="0" rtl="0" algn="l">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101600" lvl="5" marL="2514600" marR="0" rtl="0" algn="l">
              <a:lnSpc>
                <a:spcPct val="90000"/>
              </a:lnSpc>
              <a:spcBef>
                <a:spcPts val="500"/>
              </a:spcBef>
              <a:buClr>
                <a:schemeClr val="lt1"/>
              </a:buClr>
              <a:buSzPct val="100000"/>
              <a:buFont typeface="Arial"/>
              <a:buChar char="•"/>
              <a:defRPr b="0" i="0" sz="2000" u="none" cap="none" strike="noStrike">
                <a:solidFill>
                  <a:schemeClr val="lt1"/>
                </a:solidFill>
                <a:latin typeface="Garamond"/>
                <a:ea typeface="Garamond"/>
                <a:cs typeface="Garamond"/>
                <a:sym typeface="Garamond"/>
              </a:defRPr>
            </a:lvl6pPr>
            <a:lvl7pPr indent="-101600" lvl="6" marL="2971800" marR="0" rtl="0" algn="l">
              <a:lnSpc>
                <a:spcPct val="90000"/>
              </a:lnSpc>
              <a:spcBef>
                <a:spcPts val="500"/>
              </a:spcBef>
              <a:buClr>
                <a:schemeClr val="lt1"/>
              </a:buClr>
              <a:buSzPct val="100000"/>
              <a:buFont typeface="Arial"/>
              <a:buChar char="•"/>
              <a:defRPr b="0" i="0" sz="2000" u="none" cap="none" strike="noStrike">
                <a:solidFill>
                  <a:schemeClr val="lt1"/>
                </a:solidFill>
                <a:latin typeface="Garamond"/>
                <a:ea typeface="Garamond"/>
                <a:cs typeface="Garamond"/>
                <a:sym typeface="Garamond"/>
              </a:defRPr>
            </a:lvl7pPr>
            <a:lvl8pPr indent="-101600" lvl="7" marL="3429000" marR="0" rtl="0" algn="l">
              <a:lnSpc>
                <a:spcPct val="90000"/>
              </a:lnSpc>
              <a:spcBef>
                <a:spcPts val="500"/>
              </a:spcBef>
              <a:buClr>
                <a:schemeClr val="lt1"/>
              </a:buClr>
              <a:buSzPct val="100000"/>
              <a:buFont typeface="Arial"/>
              <a:buChar char="•"/>
              <a:defRPr b="0" i="0" sz="2000" u="none" cap="none" strike="noStrike">
                <a:solidFill>
                  <a:schemeClr val="lt1"/>
                </a:solidFill>
                <a:latin typeface="Garamond"/>
                <a:ea typeface="Garamond"/>
                <a:cs typeface="Garamond"/>
                <a:sym typeface="Garamond"/>
              </a:defRPr>
            </a:lvl8pPr>
            <a:lvl9pPr indent="-101600" lvl="8" marL="3886200" marR="0" rtl="0" algn="l">
              <a:lnSpc>
                <a:spcPct val="90000"/>
              </a:lnSpc>
              <a:spcBef>
                <a:spcPts val="500"/>
              </a:spcBef>
              <a:buClr>
                <a:schemeClr val="lt1"/>
              </a:buClr>
              <a:buSzPct val="100000"/>
              <a:buFont typeface="Arial"/>
              <a:buChar char="•"/>
              <a:defRPr b="0" i="0" sz="2000" u="none" cap="none" strike="noStrike">
                <a:solidFill>
                  <a:schemeClr val="lt1"/>
                </a:solidFill>
                <a:latin typeface="Garamond"/>
                <a:ea typeface="Garamond"/>
                <a:cs typeface="Garamond"/>
                <a:sym typeface="Garamond"/>
              </a:defRPr>
            </a:lvl9pPr>
          </a:lstStyle>
          <a:p/>
        </p:txBody>
      </p:sp>
      <p:sp>
        <p:nvSpPr>
          <p:cNvPr id="167" name="Shape 167"/>
          <p:cNvSpPr txBox="1"/>
          <p:nvPr>
            <p:ph idx="2" type="body"/>
          </p:nvPr>
        </p:nvSpPr>
        <p:spPr>
          <a:xfrm>
            <a:off x="630237" y="2057400"/>
            <a:ext cx="2949600" cy="3811500"/>
          </a:xfrm>
          <a:prstGeom prst="rect">
            <a:avLst/>
          </a:prstGeom>
          <a:noFill/>
          <a:ln>
            <a:noFill/>
          </a:ln>
        </p:spPr>
        <p:txBody>
          <a:bodyPr anchorCtr="0" anchor="t" bIns="91425" lIns="91425" rIns="91425" tIns="91425"/>
          <a:lstStyle>
            <a:lvl1pPr indent="0" lvl="0" marL="0" marR="0" rtl="0" algn="l">
              <a:spcBef>
                <a:spcPts val="320"/>
              </a:spcBef>
              <a:spcAft>
                <a:spcPts val="0"/>
              </a:spcAft>
              <a:buClr>
                <a:schemeClr val="hlink"/>
              </a:buClr>
              <a:buFont typeface="Noto Sans Symbols"/>
              <a:buNone/>
              <a:defRPr b="0" i="0" sz="1600" u="none" cap="none" strike="noStrike">
                <a:solidFill>
                  <a:schemeClr val="lt1"/>
                </a:solidFill>
                <a:latin typeface="Garamond"/>
                <a:ea typeface="Garamond"/>
                <a:cs typeface="Garamond"/>
                <a:sym typeface="Garamond"/>
              </a:defRPr>
            </a:lvl1pPr>
            <a:lvl2pPr indent="0" lvl="1" marL="457200" marR="0" rtl="0" algn="l">
              <a:spcBef>
                <a:spcPts val="280"/>
              </a:spcBef>
              <a:spcAft>
                <a:spcPts val="0"/>
              </a:spcAft>
              <a:buClr>
                <a:schemeClr val="accent2"/>
              </a:buClr>
              <a:buFont typeface="Noto Sans Symbols"/>
              <a:buNone/>
              <a:defRPr b="0" i="0" sz="1400" u="none" cap="none" strike="noStrike">
                <a:solidFill>
                  <a:schemeClr val="lt1"/>
                </a:solidFill>
                <a:latin typeface="Garamond"/>
                <a:ea typeface="Garamond"/>
                <a:cs typeface="Garamond"/>
                <a:sym typeface="Garamond"/>
              </a:defRPr>
            </a:lvl2pPr>
            <a:lvl3pPr indent="0" lvl="2" marL="914400" marR="0" rtl="0" algn="l">
              <a:spcBef>
                <a:spcPts val="240"/>
              </a:spcBef>
              <a:spcAft>
                <a:spcPts val="0"/>
              </a:spcAft>
              <a:buClr>
                <a:schemeClr val="lt2"/>
              </a:buClr>
              <a:buFont typeface="Noto Sans Symbols"/>
              <a:buNone/>
              <a:defRPr b="0" i="0" sz="1200" u="none" cap="none" strike="noStrike">
                <a:solidFill>
                  <a:schemeClr val="lt1"/>
                </a:solidFill>
                <a:latin typeface="Garamond"/>
                <a:ea typeface="Garamond"/>
                <a:cs typeface="Garamond"/>
                <a:sym typeface="Garamond"/>
              </a:defRPr>
            </a:lvl3pPr>
            <a:lvl4pPr indent="0" lvl="3" marL="1371600" marR="0" rtl="0" algn="l">
              <a:spcBef>
                <a:spcPts val="200"/>
              </a:spcBef>
              <a:spcAft>
                <a:spcPts val="0"/>
              </a:spcAft>
              <a:buClr>
                <a:schemeClr val="accent2"/>
              </a:buClr>
              <a:buFont typeface="Noto Sans Symbols"/>
              <a:buNone/>
              <a:defRPr b="0" i="0" sz="1000" u="none" cap="none" strike="noStrike">
                <a:solidFill>
                  <a:schemeClr val="lt1"/>
                </a:solidFill>
                <a:latin typeface="Garamond"/>
                <a:ea typeface="Garamond"/>
                <a:cs typeface="Garamond"/>
                <a:sym typeface="Garamond"/>
              </a:defRPr>
            </a:lvl4pPr>
            <a:lvl5pPr indent="0" lvl="4" marL="1828800" marR="0" rtl="0" algn="l">
              <a:spcBef>
                <a:spcPts val="200"/>
              </a:spcBef>
              <a:spcAft>
                <a:spcPts val="0"/>
              </a:spcAft>
              <a:buClr>
                <a:schemeClr val="hlink"/>
              </a:buClr>
              <a:buFont typeface="Noto Sans Symbols"/>
              <a:buNone/>
              <a:defRPr b="0" i="0" sz="10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buClr>
                <a:schemeClr val="lt1"/>
              </a:buClr>
              <a:buFont typeface="Arial"/>
              <a:buNone/>
              <a:defRPr b="0" i="0" sz="10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buClr>
                <a:schemeClr val="lt1"/>
              </a:buClr>
              <a:buFont typeface="Arial"/>
              <a:buNone/>
              <a:defRPr b="0" i="0" sz="10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buClr>
                <a:schemeClr val="lt1"/>
              </a:buClr>
              <a:buFont typeface="Arial"/>
              <a:buNone/>
              <a:defRPr b="0" i="0" sz="10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buClr>
                <a:schemeClr val="lt1"/>
              </a:buClr>
              <a:buFont typeface="Arial"/>
              <a:buNone/>
              <a:defRPr b="0" i="0" sz="1000" u="none" cap="none" strike="noStrike">
                <a:solidFill>
                  <a:schemeClr val="lt1"/>
                </a:solidFill>
                <a:latin typeface="Garamond"/>
                <a:ea typeface="Garamond"/>
                <a:cs typeface="Garamond"/>
                <a:sym typeface="Garamond"/>
              </a:defRPr>
            </a:lvl9pPr>
          </a:lstStyle>
          <a:p/>
        </p:txBody>
      </p:sp>
      <p:sp>
        <p:nvSpPr>
          <p:cNvPr id="168" name="Shape 168"/>
          <p:cNvSpPr txBox="1"/>
          <p:nvPr>
            <p:ph idx="10" type="dt"/>
          </p:nvPr>
        </p:nvSpPr>
        <p:spPr>
          <a:xfrm>
            <a:off x="457200" y="6251575"/>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69" name="Shape 169"/>
          <p:cNvSpPr txBox="1"/>
          <p:nvPr>
            <p:ph idx="12" type="sldNum"/>
          </p:nvPr>
        </p:nvSpPr>
        <p:spPr>
          <a:xfrm>
            <a:off x="6553200" y="624840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p>
        </p:txBody>
      </p:sp>
      <p:sp>
        <p:nvSpPr>
          <p:cNvPr id="170" name="Shape 170"/>
          <p:cNvSpPr txBox="1"/>
          <p:nvPr>
            <p:ph idx="11" type="ftr"/>
          </p:nvPr>
        </p:nvSpPr>
        <p:spPr>
          <a:xfrm>
            <a:off x="3124200" y="6248400"/>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71" name="Shape 171"/>
        <p:cNvGrpSpPr/>
        <p:nvPr/>
      </p:nvGrpSpPr>
      <p:grpSpPr>
        <a:xfrm>
          <a:off x="0" y="0"/>
          <a:ext cx="0" cy="0"/>
          <a:chOff x="0" y="0"/>
          <a:chExt cx="0" cy="0"/>
        </a:xfrm>
      </p:grpSpPr>
      <p:sp>
        <p:nvSpPr>
          <p:cNvPr id="172" name="Shape 172"/>
          <p:cNvSpPr txBox="1"/>
          <p:nvPr>
            <p:ph type="title"/>
          </p:nvPr>
        </p:nvSpPr>
        <p:spPr>
          <a:xfrm>
            <a:off x="630237" y="457200"/>
            <a:ext cx="2949600" cy="16002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1" i="0" sz="32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None/>
              <a:defRPr b="1" i="0" sz="4400" u="none" cap="none" strike="noStrike">
                <a:solidFill>
                  <a:schemeClr val="lt2"/>
                </a:solidFill>
                <a:latin typeface="Garamond"/>
                <a:ea typeface="Garamond"/>
                <a:cs typeface="Garamond"/>
                <a:sym typeface="Garamond"/>
              </a:defRPr>
            </a:lvl9pPr>
          </a:lstStyle>
          <a:p/>
        </p:txBody>
      </p:sp>
      <p:sp>
        <p:nvSpPr>
          <p:cNvPr id="173" name="Shape 173"/>
          <p:cNvSpPr/>
          <p:nvPr>
            <p:ph idx="2" type="pic"/>
          </p:nvPr>
        </p:nvSpPr>
        <p:spPr>
          <a:xfrm>
            <a:off x="3887787" y="987425"/>
            <a:ext cx="4629300" cy="48735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hlink"/>
              </a:buClr>
              <a:buFont typeface="Noto Sans Symbols"/>
              <a:buNone/>
              <a:defRPr b="0" i="0" sz="3200" u="none" cap="none" strike="noStrike">
                <a:solidFill>
                  <a:schemeClr val="lt1"/>
                </a:solidFill>
                <a:latin typeface="Garamond"/>
                <a:ea typeface="Garamond"/>
                <a:cs typeface="Garamond"/>
                <a:sym typeface="Garamond"/>
              </a:defRPr>
            </a:lvl1pPr>
            <a:lvl2pPr indent="0" lvl="1" marL="457200" marR="0" rtl="0" algn="l">
              <a:spcBef>
                <a:spcPts val="560"/>
              </a:spcBef>
              <a:spcAft>
                <a:spcPts val="0"/>
              </a:spcAft>
              <a:buClr>
                <a:schemeClr val="accent2"/>
              </a:buClr>
              <a:buFont typeface="Noto Sans Symbols"/>
              <a:buNone/>
              <a:defRPr b="0" i="0" sz="2800" u="none" cap="none" strike="noStrike">
                <a:solidFill>
                  <a:schemeClr val="lt1"/>
                </a:solidFill>
                <a:latin typeface="Garamond"/>
                <a:ea typeface="Garamond"/>
                <a:cs typeface="Garamond"/>
                <a:sym typeface="Garamond"/>
              </a:defRPr>
            </a:lvl2pPr>
            <a:lvl3pPr indent="0" lvl="2" marL="914400" marR="0" rtl="0" algn="l">
              <a:spcBef>
                <a:spcPts val="480"/>
              </a:spcBef>
              <a:spcAft>
                <a:spcPts val="0"/>
              </a:spcAft>
              <a:buClr>
                <a:schemeClr val="lt2"/>
              </a:buClr>
              <a:buFont typeface="Noto Sans Symbols"/>
              <a:buNone/>
              <a:defRPr b="0" i="0" sz="2400" u="none" cap="none" strike="noStrike">
                <a:solidFill>
                  <a:schemeClr val="lt1"/>
                </a:solidFill>
                <a:latin typeface="Garamond"/>
                <a:ea typeface="Garamond"/>
                <a:cs typeface="Garamond"/>
                <a:sym typeface="Garamond"/>
              </a:defRPr>
            </a:lvl3pPr>
            <a:lvl4pPr indent="0" lvl="3" marL="1371600" marR="0" rtl="0" algn="l">
              <a:spcBef>
                <a:spcPts val="400"/>
              </a:spcBef>
              <a:spcAft>
                <a:spcPts val="0"/>
              </a:spcAft>
              <a:buClr>
                <a:schemeClr val="accent2"/>
              </a:buClr>
              <a:buFont typeface="Noto Sans Symbols"/>
              <a:buNone/>
              <a:defRPr b="0" i="0" sz="2000" u="none" cap="none" strike="noStrike">
                <a:solidFill>
                  <a:schemeClr val="lt1"/>
                </a:solidFill>
                <a:latin typeface="Garamond"/>
                <a:ea typeface="Garamond"/>
                <a:cs typeface="Garamond"/>
                <a:sym typeface="Garamond"/>
              </a:defRPr>
            </a:lvl4pPr>
            <a:lvl5pPr indent="0" lvl="4" marL="1828800" marR="0" rtl="0" algn="l">
              <a:spcBef>
                <a:spcPts val="400"/>
              </a:spcBef>
              <a:spcAft>
                <a:spcPts val="0"/>
              </a:spcAft>
              <a:buClr>
                <a:schemeClr val="hlink"/>
              </a:buClr>
              <a:buFont typeface="Noto Sans Symbols"/>
              <a:buNone/>
              <a:defRPr b="0" i="0" sz="20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buClr>
                <a:schemeClr val="lt1"/>
              </a:buClr>
              <a:buFont typeface="Arial"/>
              <a:buNone/>
              <a:defRPr b="0" i="0" sz="20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buClr>
                <a:schemeClr val="lt1"/>
              </a:buClr>
              <a:buFont typeface="Arial"/>
              <a:buNone/>
              <a:defRPr b="0" i="0" sz="20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buClr>
                <a:schemeClr val="lt1"/>
              </a:buClr>
              <a:buFont typeface="Arial"/>
              <a:buNone/>
              <a:defRPr b="0" i="0" sz="20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buClr>
                <a:schemeClr val="lt1"/>
              </a:buClr>
              <a:buFont typeface="Arial"/>
              <a:buNone/>
              <a:defRPr b="0" i="0" sz="2000" u="none" cap="none" strike="noStrike">
                <a:solidFill>
                  <a:schemeClr val="lt1"/>
                </a:solidFill>
                <a:latin typeface="Garamond"/>
                <a:ea typeface="Garamond"/>
                <a:cs typeface="Garamond"/>
                <a:sym typeface="Garamond"/>
              </a:defRPr>
            </a:lvl9pPr>
          </a:lstStyle>
          <a:p/>
        </p:txBody>
      </p:sp>
      <p:sp>
        <p:nvSpPr>
          <p:cNvPr id="174" name="Shape 174"/>
          <p:cNvSpPr txBox="1"/>
          <p:nvPr>
            <p:ph idx="1" type="body"/>
          </p:nvPr>
        </p:nvSpPr>
        <p:spPr>
          <a:xfrm>
            <a:off x="630237" y="2057400"/>
            <a:ext cx="2949600" cy="3811500"/>
          </a:xfrm>
          <a:prstGeom prst="rect">
            <a:avLst/>
          </a:prstGeom>
          <a:noFill/>
          <a:ln>
            <a:noFill/>
          </a:ln>
        </p:spPr>
        <p:txBody>
          <a:bodyPr anchorCtr="0" anchor="t" bIns="91425" lIns="91425" rIns="91425" tIns="91425"/>
          <a:lstStyle>
            <a:lvl1pPr indent="0" lvl="0" marL="0" marR="0" rtl="0" algn="l">
              <a:spcBef>
                <a:spcPts val="320"/>
              </a:spcBef>
              <a:spcAft>
                <a:spcPts val="0"/>
              </a:spcAft>
              <a:buClr>
                <a:schemeClr val="hlink"/>
              </a:buClr>
              <a:buFont typeface="Noto Sans Symbols"/>
              <a:buNone/>
              <a:defRPr b="0" i="0" sz="1600" u="none" cap="none" strike="noStrike">
                <a:solidFill>
                  <a:schemeClr val="lt1"/>
                </a:solidFill>
                <a:latin typeface="Garamond"/>
                <a:ea typeface="Garamond"/>
                <a:cs typeface="Garamond"/>
                <a:sym typeface="Garamond"/>
              </a:defRPr>
            </a:lvl1pPr>
            <a:lvl2pPr indent="0" lvl="1" marL="457200" marR="0" rtl="0" algn="l">
              <a:spcBef>
                <a:spcPts val="280"/>
              </a:spcBef>
              <a:spcAft>
                <a:spcPts val="0"/>
              </a:spcAft>
              <a:buClr>
                <a:schemeClr val="accent2"/>
              </a:buClr>
              <a:buFont typeface="Noto Sans Symbols"/>
              <a:buNone/>
              <a:defRPr b="0" i="0" sz="1400" u="none" cap="none" strike="noStrike">
                <a:solidFill>
                  <a:schemeClr val="lt1"/>
                </a:solidFill>
                <a:latin typeface="Garamond"/>
                <a:ea typeface="Garamond"/>
                <a:cs typeface="Garamond"/>
                <a:sym typeface="Garamond"/>
              </a:defRPr>
            </a:lvl2pPr>
            <a:lvl3pPr indent="0" lvl="2" marL="914400" marR="0" rtl="0" algn="l">
              <a:spcBef>
                <a:spcPts val="240"/>
              </a:spcBef>
              <a:spcAft>
                <a:spcPts val="0"/>
              </a:spcAft>
              <a:buClr>
                <a:schemeClr val="lt2"/>
              </a:buClr>
              <a:buFont typeface="Noto Sans Symbols"/>
              <a:buNone/>
              <a:defRPr b="0" i="0" sz="1200" u="none" cap="none" strike="noStrike">
                <a:solidFill>
                  <a:schemeClr val="lt1"/>
                </a:solidFill>
                <a:latin typeface="Garamond"/>
                <a:ea typeface="Garamond"/>
                <a:cs typeface="Garamond"/>
                <a:sym typeface="Garamond"/>
              </a:defRPr>
            </a:lvl3pPr>
            <a:lvl4pPr indent="0" lvl="3" marL="1371600" marR="0" rtl="0" algn="l">
              <a:spcBef>
                <a:spcPts val="200"/>
              </a:spcBef>
              <a:spcAft>
                <a:spcPts val="0"/>
              </a:spcAft>
              <a:buClr>
                <a:schemeClr val="accent2"/>
              </a:buClr>
              <a:buFont typeface="Noto Sans Symbols"/>
              <a:buNone/>
              <a:defRPr b="0" i="0" sz="1000" u="none" cap="none" strike="noStrike">
                <a:solidFill>
                  <a:schemeClr val="lt1"/>
                </a:solidFill>
                <a:latin typeface="Garamond"/>
                <a:ea typeface="Garamond"/>
                <a:cs typeface="Garamond"/>
                <a:sym typeface="Garamond"/>
              </a:defRPr>
            </a:lvl4pPr>
            <a:lvl5pPr indent="0" lvl="4" marL="1828800" marR="0" rtl="0" algn="l">
              <a:spcBef>
                <a:spcPts val="200"/>
              </a:spcBef>
              <a:spcAft>
                <a:spcPts val="0"/>
              </a:spcAft>
              <a:buClr>
                <a:schemeClr val="hlink"/>
              </a:buClr>
              <a:buFont typeface="Noto Sans Symbols"/>
              <a:buNone/>
              <a:defRPr b="0" i="0" sz="10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buClr>
                <a:schemeClr val="lt1"/>
              </a:buClr>
              <a:buFont typeface="Arial"/>
              <a:buNone/>
              <a:defRPr b="0" i="0" sz="10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buClr>
                <a:schemeClr val="lt1"/>
              </a:buClr>
              <a:buFont typeface="Arial"/>
              <a:buNone/>
              <a:defRPr b="0" i="0" sz="10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buClr>
                <a:schemeClr val="lt1"/>
              </a:buClr>
              <a:buFont typeface="Arial"/>
              <a:buNone/>
              <a:defRPr b="0" i="0" sz="10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buClr>
                <a:schemeClr val="lt1"/>
              </a:buClr>
              <a:buFont typeface="Arial"/>
              <a:buNone/>
              <a:defRPr b="0" i="0" sz="1000" u="none" cap="none" strike="noStrike">
                <a:solidFill>
                  <a:schemeClr val="lt1"/>
                </a:solidFill>
                <a:latin typeface="Garamond"/>
                <a:ea typeface="Garamond"/>
                <a:cs typeface="Garamond"/>
                <a:sym typeface="Garamond"/>
              </a:defRPr>
            </a:lvl9pPr>
          </a:lstStyle>
          <a:p/>
        </p:txBody>
      </p:sp>
      <p:sp>
        <p:nvSpPr>
          <p:cNvPr id="175" name="Shape 175"/>
          <p:cNvSpPr txBox="1"/>
          <p:nvPr>
            <p:ph idx="10" type="dt"/>
          </p:nvPr>
        </p:nvSpPr>
        <p:spPr>
          <a:xfrm>
            <a:off x="457200" y="6251575"/>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76" name="Shape 176"/>
          <p:cNvSpPr txBox="1"/>
          <p:nvPr>
            <p:ph idx="12" type="sldNum"/>
          </p:nvPr>
        </p:nvSpPr>
        <p:spPr>
          <a:xfrm>
            <a:off x="6553200" y="624840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p>
        </p:txBody>
      </p:sp>
      <p:sp>
        <p:nvSpPr>
          <p:cNvPr id="177" name="Shape 177"/>
          <p:cNvSpPr txBox="1"/>
          <p:nvPr>
            <p:ph idx="11" type="ftr"/>
          </p:nvPr>
        </p:nvSpPr>
        <p:spPr>
          <a:xfrm>
            <a:off x="3124200" y="6248400"/>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9" name="Shape 39"/>
        <p:cNvGrpSpPr/>
        <p:nvPr/>
      </p:nvGrpSpPr>
      <p:grpSpPr>
        <a:xfrm>
          <a:off x="0" y="0"/>
          <a:ext cx="0" cy="0"/>
          <a:chOff x="0" y="0"/>
          <a:chExt cx="0" cy="0"/>
        </a:xfrm>
      </p:grpSpPr>
      <p:sp>
        <p:nvSpPr>
          <p:cNvPr id="40" name="Shape 4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9pPr>
          </a:lstStyle>
          <a:p/>
        </p:txBody>
      </p:sp>
      <p:sp>
        <p:nvSpPr>
          <p:cNvPr id="41" name="Shape 4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60959" lvl="0" marL="342900" marR="0" rtl="0" algn="l">
              <a:lnSpc>
                <a:spcPct val="100000"/>
              </a:lnSpc>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46990" lvl="1" marL="742950" marR="0" rtl="0" algn="l">
              <a:lnSpc>
                <a:spcPct val="100000"/>
              </a:lnSpc>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20319" lvl="2" marL="1143000" marR="0" rtl="0" algn="l">
              <a:lnSpc>
                <a:spcPct val="100000"/>
              </a:lnSpc>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50800" lvl="3" marL="16002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50800" lvl="4" marL="2057400" marR="0" rtl="0" algn="l">
              <a:lnSpc>
                <a:spcPct val="100000"/>
              </a:lnSpc>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0" lvl="5" marL="25146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0" lvl="6" marL="29718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0" lvl="7" marL="34290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0" lvl="8" marL="38862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42" name="Shape 42"/>
          <p:cNvSpPr txBox="1"/>
          <p:nvPr>
            <p:ph idx="10" type="dt"/>
          </p:nvPr>
        </p:nvSpPr>
        <p:spPr>
          <a:xfrm>
            <a:off x="457200" y="6251575"/>
            <a:ext cx="2133598"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43" name="Shape 43"/>
          <p:cNvSpPr txBox="1"/>
          <p:nvPr>
            <p:ph idx="12" type="sldNum"/>
          </p:nvPr>
        </p:nvSpPr>
        <p:spPr>
          <a:xfrm>
            <a:off x="6553200" y="6248400"/>
            <a:ext cx="2133598"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200" u="none" cap="none" strike="noStrike">
                <a:solidFill>
                  <a:schemeClr val="lt1"/>
                </a:solidFill>
                <a:latin typeface="Arial"/>
                <a:ea typeface="Arial"/>
                <a:cs typeface="Arial"/>
                <a:sym typeface="Arial"/>
              </a:rPr>
              <a:t>‹#›</a:t>
            </a:fld>
          </a:p>
        </p:txBody>
      </p:sp>
      <p:sp>
        <p:nvSpPr>
          <p:cNvPr id="44" name="Shape 44"/>
          <p:cNvSpPr txBox="1"/>
          <p:nvPr>
            <p:ph idx="11" type="ftr"/>
          </p:nvPr>
        </p:nvSpPr>
        <p:spPr>
          <a:xfrm>
            <a:off x="3124200" y="6248400"/>
            <a:ext cx="2895600" cy="4762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8" name="Shape 178"/>
        <p:cNvGrpSpPr/>
        <p:nvPr/>
      </p:nvGrpSpPr>
      <p:grpSpPr>
        <a:xfrm>
          <a:off x="0" y="0"/>
          <a:ext cx="0" cy="0"/>
          <a:chOff x="0" y="0"/>
          <a:chExt cx="0" cy="0"/>
        </a:xfrm>
      </p:grpSpPr>
      <p:sp>
        <p:nvSpPr>
          <p:cNvPr id="179" name="Shape 17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None/>
              <a:defRPr b="1" i="0" sz="4400" u="none" cap="none" strike="noStrike">
                <a:solidFill>
                  <a:schemeClr val="lt2"/>
                </a:solidFill>
                <a:latin typeface="Garamond"/>
                <a:ea typeface="Garamond"/>
                <a:cs typeface="Garamond"/>
                <a:sym typeface="Garamond"/>
              </a:defRPr>
            </a:lvl9pPr>
          </a:lstStyle>
          <a:p/>
        </p:txBody>
      </p:sp>
      <p:sp>
        <p:nvSpPr>
          <p:cNvPr id="180" name="Shape 180"/>
          <p:cNvSpPr txBox="1"/>
          <p:nvPr>
            <p:ph idx="1" type="body"/>
          </p:nvPr>
        </p:nvSpPr>
        <p:spPr>
          <a:xfrm rot="5400000">
            <a:off x="2308950" y="-251550"/>
            <a:ext cx="4526100" cy="82296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161290" lvl="1" marL="742950" marR="0" rtl="0" algn="l">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121919" lvl="2" marL="1143000" marR="0" rtl="0" algn="l">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139700" lvl="3" marL="1600200" marR="0" rtl="0" algn="l">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139700" lvl="4" marL="2057400" marR="0" rtl="0" algn="l">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114300" lvl="5" marL="25146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114300" lvl="6" marL="29718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114300" lvl="7" marL="34290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114300" lvl="8" marL="38862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181" name="Shape 181"/>
          <p:cNvSpPr txBox="1"/>
          <p:nvPr>
            <p:ph idx="10" type="dt"/>
          </p:nvPr>
        </p:nvSpPr>
        <p:spPr>
          <a:xfrm>
            <a:off x="457200" y="6251575"/>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82" name="Shape 182"/>
          <p:cNvSpPr txBox="1"/>
          <p:nvPr>
            <p:ph idx="12" type="sldNum"/>
          </p:nvPr>
        </p:nvSpPr>
        <p:spPr>
          <a:xfrm>
            <a:off x="6553200" y="624840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p>
        </p:txBody>
      </p:sp>
      <p:sp>
        <p:nvSpPr>
          <p:cNvPr id="183" name="Shape 183"/>
          <p:cNvSpPr txBox="1"/>
          <p:nvPr>
            <p:ph idx="11" type="ftr"/>
          </p:nvPr>
        </p:nvSpPr>
        <p:spPr>
          <a:xfrm>
            <a:off x="3124200" y="6248400"/>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84" name="Shape 184"/>
        <p:cNvGrpSpPr/>
        <p:nvPr/>
      </p:nvGrpSpPr>
      <p:grpSpPr>
        <a:xfrm>
          <a:off x="0" y="0"/>
          <a:ext cx="0" cy="0"/>
          <a:chOff x="0" y="0"/>
          <a:chExt cx="0" cy="0"/>
        </a:xfrm>
      </p:grpSpPr>
      <p:sp>
        <p:nvSpPr>
          <p:cNvPr id="185" name="Shape 185"/>
          <p:cNvSpPr txBox="1"/>
          <p:nvPr>
            <p:ph type="title"/>
          </p:nvPr>
        </p:nvSpPr>
        <p:spPr>
          <a:xfrm rot="5400000">
            <a:off x="4732350" y="2171687"/>
            <a:ext cx="5851500" cy="20574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None/>
              <a:defRPr b="1" i="0" sz="4400" u="none" cap="none" strike="noStrike">
                <a:solidFill>
                  <a:schemeClr val="lt2"/>
                </a:solidFill>
                <a:latin typeface="Garamond"/>
                <a:ea typeface="Garamond"/>
                <a:cs typeface="Garamond"/>
                <a:sym typeface="Garamond"/>
              </a:defRPr>
            </a:lvl9pPr>
          </a:lstStyle>
          <a:p/>
        </p:txBody>
      </p:sp>
      <p:sp>
        <p:nvSpPr>
          <p:cNvPr id="186" name="Shape 186"/>
          <p:cNvSpPr txBox="1"/>
          <p:nvPr>
            <p:ph idx="1" type="body"/>
          </p:nvPr>
        </p:nvSpPr>
        <p:spPr>
          <a:xfrm rot="5400000">
            <a:off x="541350" y="190487"/>
            <a:ext cx="5851500" cy="60198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161290" lvl="1" marL="742950" marR="0" rtl="0" algn="l">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121919" lvl="2" marL="1143000" marR="0" rtl="0" algn="l">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139700" lvl="3" marL="1600200" marR="0" rtl="0" algn="l">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139700" lvl="4" marL="2057400" marR="0" rtl="0" algn="l">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114300" lvl="5" marL="25146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114300" lvl="6" marL="29718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114300" lvl="7" marL="34290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114300" lvl="8" marL="38862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187" name="Shape 187"/>
          <p:cNvSpPr txBox="1"/>
          <p:nvPr>
            <p:ph idx="10" type="dt"/>
          </p:nvPr>
        </p:nvSpPr>
        <p:spPr>
          <a:xfrm>
            <a:off x="457200" y="6251575"/>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88" name="Shape 188"/>
          <p:cNvSpPr txBox="1"/>
          <p:nvPr>
            <p:ph idx="12" type="sldNum"/>
          </p:nvPr>
        </p:nvSpPr>
        <p:spPr>
          <a:xfrm>
            <a:off x="6553200" y="624840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lang="en-US" sz="1200">
                <a:solidFill>
                  <a:schemeClr val="lt1"/>
                </a:solidFill>
                <a:latin typeface="Arial"/>
                <a:ea typeface="Arial"/>
                <a:cs typeface="Arial"/>
                <a:sym typeface="Arial"/>
              </a:rPr>
              <a:t>‹#›</a:t>
            </a:fld>
          </a:p>
        </p:txBody>
      </p:sp>
      <p:sp>
        <p:nvSpPr>
          <p:cNvPr id="189" name="Shape 189"/>
          <p:cNvSpPr txBox="1"/>
          <p:nvPr>
            <p:ph idx="11" type="ftr"/>
          </p:nvPr>
        </p:nvSpPr>
        <p:spPr>
          <a:xfrm>
            <a:off x="3124200" y="6248400"/>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sz="1200">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0" type="dt"/>
          </p:nvPr>
        </p:nvSpPr>
        <p:spPr>
          <a:xfrm>
            <a:off x="457200" y="6251575"/>
            <a:ext cx="2133598"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47" name="Shape 47"/>
          <p:cNvSpPr txBox="1"/>
          <p:nvPr>
            <p:ph idx="12" type="sldNum"/>
          </p:nvPr>
        </p:nvSpPr>
        <p:spPr>
          <a:xfrm>
            <a:off x="6553200" y="6248400"/>
            <a:ext cx="2133598"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200" u="none" cap="none" strike="noStrike">
                <a:solidFill>
                  <a:schemeClr val="lt1"/>
                </a:solidFill>
                <a:latin typeface="Arial"/>
                <a:ea typeface="Arial"/>
                <a:cs typeface="Arial"/>
                <a:sym typeface="Arial"/>
              </a:rPr>
              <a:t>‹#›</a:t>
            </a:fld>
          </a:p>
        </p:txBody>
      </p:sp>
      <p:sp>
        <p:nvSpPr>
          <p:cNvPr id="48" name="Shape 48"/>
          <p:cNvSpPr txBox="1"/>
          <p:nvPr>
            <p:ph idx="11" type="ftr"/>
          </p:nvPr>
        </p:nvSpPr>
        <p:spPr>
          <a:xfrm>
            <a:off x="3124200" y="6248400"/>
            <a:ext cx="2895600" cy="4762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9" name="Shape 49"/>
        <p:cNvGrpSpPr/>
        <p:nvPr/>
      </p:nvGrpSpPr>
      <p:grpSpPr>
        <a:xfrm>
          <a:off x="0" y="0"/>
          <a:ext cx="0" cy="0"/>
          <a:chOff x="0" y="0"/>
          <a:chExt cx="0" cy="0"/>
        </a:xfrm>
      </p:grpSpPr>
      <p:sp>
        <p:nvSpPr>
          <p:cNvPr id="50" name="Shape 50"/>
          <p:cNvSpPr txBox="1"/>
          <p:nvPr>
            <p:ph type="title"/>
          </p:nvPr>
        </p:nvSpPr>
        <p:spPr>
          <a:xfrm>
            <a:off x="623887" y="1709738"/>
            <a:ext cx="7886700" cy="2852737"/>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2"/>
              </a:buClr>
              <a:buFont typeface="Garamond"/>
              <a:buNone/>
              <a:defRPr b="1" i="0" sz="60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9pPr>
          </a:lstStyle>
          <a:p/>
        </p:txBody>
      </p:sp>
      <p:sp>
        <p:nvSpPr>
          <p:cNvPr id="51" name="Shape 51"/>
          <p:cNvSpPr txBox="1"/>
          <p:nvPr>
            <p:ph idx="1" type="body"/>
          </p:nvPr>
        </p:nvSpPr>
        <p:spPr>
          <a:xfrm>
            <a:off x="623887" y="4589462"/>
            <a:ext cx="7886700" cy="1500187"/>
          </a:xfrm>
          <a:prstGeom prst="rect">
            <a:avLst/>
          </a:prstGeom>
          <a:noFill/>
          <a:ln>
            <a:noFill/>
          </a:ln>
        </p:spPr>
        <p:txBody>
          <a:bodyPr anchorCtr="0" anchor="t" bIns="91425" lIns="91425" rIns="91425" tIns="91425"/>
          <a:lstStyle>
            <a:lvl1pPr indent="0" lvl="0" marL="0" marR="0" rtl="0" algn="l">
              <a:lnSpc>
                <a:spcPct val="100000"/>
              </a:lnSpc>
              <a:spcBef>
                <a:spcPts val="480"/>
              </a:spcBef>
              <a:spcAft>
                <a:spcPts val="0"/>
              </a:spcAft>
              <a:buClr>
                <a:schemeClr val="hlink"/>
              </a:buClr>
              <a:buFont typeface="Noto Sans Symbols"/>
              <a:buNone/>
              <a:defRPr b="0" i="0" sz="2400" u="none" cap="none" strike="noStrike">
                <a:solidFill>
                  <a:schemeClr val="lt1"/>
                </a:solidFill>
                <a:latin typeface="Garamond"/>
                <a:ea typeface="Garamond"/>
                <a:cs typeface="Garamond"/>
                <a:sym typeface="Garamond"/>
              </a:defRPr>
            </a:lvl1pPr>
            <a:lvl2pPr indent="0" lvl="1" marL="457200" marR="0" rtl="0" algn="l">
              <a:lnSpc>
                <a:spcPct val="100000"/>
              </a:lnSpc>
              <a:spcBef>
                <a:spcPts val="400"/>
              </a:spcBef>
              <a:spcAft>
                <a:spcPts val="0"/>
              </a:spcAft>
              <a:buClr>
                <a:schemeClr val="accent2"/>
              </a:buClr>
              <a:buFont typeface="Noto Sans Symbols"/>
              <a:buNone/>
              <a:defRPr b="0" i="0" sz="2000" u="none" cap="none" strike="noStrike">
                <a:solidFill>
                  <a:schemeClr val="lt1"/>
                </a:solidFill>
                <a:latin typeface="Garamond"/>
                <a:ea typeface="Garamond"/>
                <a:cs typeface="Garamond"/>
                <a:sym typeface="Garamond"/>
              </a:defRPr>
            </a:lvl2pPr>
            <a:lvl3pPr indent="0" lvl="2" marL="914400" marR="0" rtl="0" algn="l">
              <a:lnSpc>
                <a:spcPct val="100000"/>
              </a:lnSpc>
              <a:spcBef>
                <a:spcPts val="360"/>
              </a:spcBef>
              <a:spcAft>
                <a:spcPts val="0"/>
              </a:spcAft>
              <a:buClr>
                <a:schemeClr val="lt2"/>
              </a:buClr>
              <a:buFont typeface="Noto Sans Symbols"/>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320"/>
              </a:spcBef>
              <a:spcAft>
                <a:spcPts val="0"/>
              </a:spcAft>
              <a:buClr>
                <a:schemeClr val="accent2"/>
              </a:buClr>
              <a:buFont typeface="Noto Sans Symbols"/>
              <a:buNone/>
              <a:defRPr b="0" i="0" sz="1600" u="none" cap="none" strike="noStrike">
                <a:solidFill>
                  <a:schemeClr val="lt1"/>
                </a:solidFill>
                <a:latin typeface="Garamond"/>
                <a:ea typeface="Garamond"/>
                <a:cs typeface="Garamond"/>
                <a:sym typeface="Garamond"/>
              </a:defRPr>
            </a:lvl4pPr>
            <a:lvl5pPr indent="0" lvl="4" marL="1828800" marR="0" rtl="0" algn="l">
              <a:lnSpc>
                <a:spcPct val="100000"/>
              </a:lnSpc>
              <a:spcBef>
                <a:spcPts val="320"/>
              </a:spcBef>
              <a:spcAft>
                <a:spcPts val="0"/>
              </a:spcAft>
              <a:buClr>
                <a:schemeClr val="hlink"/>
              </a:buClr>
              <a:buFont typeface="Noto Sans Symbols"/>
              <a:buNone/>
              <a:defRPr b="0" i="0" sz="16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spcAft>
                <a:spcPts val="0"/>
              </a:spcAft>
              <a:buClr>
                <a:schemeClr val="lt1"/>
              </a:buClr>
              <a:buFont typeface="Arial"/>
              <a:buNone/>
              <a:defRPr b="0" i="0" sz="16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spcAft>
                <a:spcPts val="0"/>
              </a:spcAft>
              <a:buClr>
                <a:schemeClr val="lt1"/>
              </a:buClr>
              <a:buFont typeface="Arial"/>
              <a:buNone/>
              <a:defRPr b="0" i="0" sz="16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spcAft>
                <a:spcPts val="0"/>
              </a:spcAft>
              <a:buClr>
                <a:schemeClr val="lt1"/>
              </a:buClr>
              <a:buFont typeface="Arial"/>
              <a:buNone/>
              <a:defRPr b="0" i="0" sz="16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spcAft>
                <a:spcPts val="0"/>
              </a:spcAft>
              <a:buClr>
                <a:schemeClr val="lt1"/>
              </a:buClr>
              <a:buFont typeface="Arial"/>
              <a:buNone/>
              <a:defRPr b="0" i="0" sz="1600" u="none" cap="none" strike="noStrike">
                <a:solidFill>
                  <a:schemeClr val="lt1"/>
                </a:solidFill>
                <a:latin typeface="Garamond"/>
                <a:ea typeface="Garamond"/>
                <a:cs typeface="Garamond"/>
                <a:sym typeface="Garamond"/>
              </a:defRPr>
            </a:lvl9pPr>
          </a:lstStyle>
          <a:p/>
        </p:txBody>
      </p:sp>
      <p:sp>
        <p:nvSpPr>
          <p:cNvPr id="52" name="Shape 52"/>
          <p:cNvSpPr txBox="1"/>
          <p:nvPr>
            <p:ph idx="10" type="dt"/>
          </p:nvPr>
        </p:nvSpPr>
        <p:spPr>
          <a:xfrm>
            <a:off x="457200" y="6251575"/>
            <a:ext cx="2133598"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53" name="Shape 53"/>
          <p:cNvSpPr txBox="1"/>
          <p:nvPr>
            <p:ph idx="12" type="sldNum"/>
          </p:nvPr>
        </p:nvSpPr>
        <p:spPr>
          <a:xfrm>
            <a:off x="6553200" y="6248400"/>
            <a:ext cx="2133598"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200" u="none" cap="none" strike="noStrike">
                <a:solidFill>
                  <a:schemeClr val="lt1"/>
                </a:solidFill>
                <a:latin typeface="Arial"/>
                <a:ea typeface="Arial"/>
                <a:cs typeface="Arial"/>
                <a:sym typeface="Arial"/>
              </a:rPr>
              <a:t>‹#›</a:t>
            </a:fld>
          </a:p>
        </p:txBody>
      </p:sp>
      <p:sp>
        <p:nvSpPr>
          <p:cNvPr id="54" name="Shape 54"/>
          <p:cNvSpPr txBox="1"/>
          <p:nvPr>
            <p:ph idx="11" type="ftr"/>
          </p:nvPr>
        </p:nvSpPr>
        <p:spPr>
          <a:xfrm>
            <a:off x="3124200" y="6248400"/>
            <a:ext cx="2895600" cy="4762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5" name="Shape 55"/>
        <p:cNvGrpSpPr/>
        <p:nvPr/>
      </p:nvGrpSpPr>
      <p:grpSpPr>
        <a:xfrm>
          <a:off x="0" y="0"/>
          <a:ext cx="0" cy="0"/>
          <a:chOff x="0" y="0"/>
          <a:chExt cx="0" cy="0"/>
        </a:xfrm>
      </p:grpSpPr>
      <p:sp>
        <p:nvSpPr>
          <p:cNvPr id="56" name="Shape 5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9pPr>
          </a:lstStyle>
          <a:p/>
        </p:txBody>
      </p:sp>
      <p:sp>
        <p:nvSpPr>
          <p:cNvPr id="57" name="Shape 57"/>
          <p:cNvSpPr txBox="1"/>
          <p:nvPr>
            <p:ph idx="1" type="body"/>
          </p:nvPr>
        </p:nvSpPr>
        <p:spPr>
          <a:xfrm>
            <a:off x="457200" y="1600200"/>
            <a:ext cx="4038598" cy="4525963"/>
          </a:xfrm>
          <a:prstGeom prst="rect">
            <a:avLst/>
          </a:prstGeom>
          <a:noFill/>
          <a:ln>
            <a:noFill/>
          </a:ln>
        </p:spPr>
        <p:txBody>
          <a:bodyPr anchorCtr="0" anchor="t" bIns="91425" lIns="91425" rIns="91425" tIns="91425"/>
          <a:lstStyle>
            <a:lvl1pPr indent="-60959" lvl="0" marL="342900" marR="0" rtl="0" algn="l">
              <a:lnSpc>
                <a:spcPct val="100000"/>
              </a:lnSpc>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46990" lvl="1" marL="742950" marR="0" rtl="0" algn="l">
              <a:lnSpc>
                <a:spcPct val="100000"/>
              </a:lnSpc>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20319" lvl="2" marL="1143000" marR="0" rtl="0" algn="l">
              <a:lnSpc>
                <a:spcPct val="100000"/>
              </a:lnSpc>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50800" lvl="3" marL="16002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50800" lvl="4" marL="2057400" marR="0" rtl="0" algn="l">
              <a:lnSpc>
                <a:spcPct val="100000"/>
              </a:lnSpc>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0" lvl="5" marL="25146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0" lvl="6" marL="29718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0" lvl="7" marL="34290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0" lvl="8" marL="38862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58" name="Shape 58"/>
          <p:cNvSpPr txBox="1"/>
          <p:nvPr>
            <p:ph idx="2" type="body"/>
          </p:nvPr>
        </p:nvSpPr>
        <p:spPr>
          <a:xfrm>
            <a:off x="4648200" y="1600200"/>
            <a:ext cx="4038598" cy="4525963"/>
          </a:xfrm>
          <a:prstGeom prst="rect">
            <a:avLst/>
          </a:prstGeom>
          <a:noFill/>
          <a:ln>
            <a:noFill/>
          </a:ln>
        </p:spPr>
        <p:txBody>
          <a:bodyPr anchorCtr="0" anchor="t" bIns="91425" lIns="91425" rIns="91425" tIns="91425"/>
          <a:lstStyle>
            <a:lvl1pPr indent="-60959" lvl="0" marL="342900" marR="0" rtl="0" algn="l">
              <a:lnSpc>
                <a:spcPct val="100000"/>
              </a:lnSpc>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46990" lvl="1" marL="742950" marR="0" rtl="0" algn="l">
              <a:lnSpc>
                <a:spcPct val="100000"/>
              </a:lnSpc>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20319" lvl="2" marL="1143000" marR="0" rtl="0" algn="l">
              <a:lnSpc>
                <a:spcPct val="100000"/>
              </a:lnSpc>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50800" lvl="3" marL="16002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50800" lvl="4" marL="2057400" marR="0" rtl="0" algn="l">
              <a:lnSpc>
                <a:spcPct val="100000"/>
              </a:lnSpc>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0" lvl="5" marL="25146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0" lvl="6" marL="29718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0" lvl="7" marL="34290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0" lvl="8" marL="38862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59" name="Shape 59"/>
          <p:cNvSpPr txBox="1"/>
          <p:nvPr>
            <p:ph idx="10" type="dt"/>
          </p:nvPr>
        </p:nvSpPr>
        <p:spPr>
          <a:xfrm>
            <a:off x="457200" y="6251575"/>
            <a:ext cx="2133598"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60" name="Shape 60"/>
          <p:cNvSpPr txBox="1"/>
          <p:nvPr>
            <p:ph idx="12" type="sldNum"/>
          </p:nvPr>
        </p:nvSpPr>
        <p:spPr>
          <a:xfrm>
            <a:off x="6553200" y="6248400"/>
            <a:ext cx="2133598"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200" u="none" cap="none" strike="noStrike">
                <a:solidFill>
                  <a:schemeClr val="lt1"/>
                </a:solidFill>
                <a:latin typeface="Arial"/>
                <a:ea typeface="Arial"/>
                <a:cs typeface="Arial"/>
                <a:sym typeface="Arial"/>
              </a:rPr>
              <a:t>‹#›</a:t>
            </a:fld>
          </a:p>
        </p:txBody>
      </p:sp>
      <p:sp>
        <p:nvSpPr>
          <p:cNvPr id="61" name="Shape 61"/>
          <p:cNvSpPr txBox="1"/>
          <p:nvPr>
            <p:ph idx="11" type="ftr"/>
          </p:nvPr>
        </p:nvSpPr>
        <p:spPr>
          <a:xfrm>
            <a:off x="3124200" y="6248400"/>
            <a:ext cx="2895600" cy="4762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2" name="Shape 62"/>
        <p:cNvGrpSpPr/>
        <p:nvPr/>
      </p:nvGrpSpPr>
      <p:grpSpPr>
        <a:xfrm>
          <a:off x="0" y="0"/>
          <a:ext cx="0" cy="0"/>
          <a:chOff x="0" y="0"/>
          <a:chExt cx="0" cy="0"/>
        </a:xfrm>
      </p:grpSpPr>
      <p:sp>
        <p:nvSpPr>
          <p:cNvPr id="63" name="Shape 63"/>
          <p:cNvSpPr txBox="1"/>
          <p:nvPr>
            <p:ph type="title"/>
          </p:nvPr>
        </p:nvSpPr>
        <p:spPr>
          <a:xfrm>
            <a:off x="630237" y="365125"/>
            <a:ext cx="7886700" cy="1325562"/>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9pPr>
          </a:lstStyle>
          <a:p/>
        </p:txBody>
      </p:sp>
      <p:sp>
        <p:nvSpPr>
          <p:cNvPr id="64" name="Shape 64"/>
          <p:cNvSpPr txBox="1"/>
          <p:nvPr>
            <p:ph idx="1" type="body"/>
          </p:nvPr>
        </p:nvSpPr>
        <p:spPr>
          <a:xfrm>
            <a:off x="630237" y="1681163"/>
            <a:ext cx="3868737" cy="82391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hlink"/>
              </a:buClr>
              <a:buFont typeface="Noto Sans Symbols"/>
              <a:buNone/>
              <a:defRPr b="1" i="0" sz="2400" u="none" cap="none" strike="noStrike">
                <a:solidFill>
                  <a:schemeClr val="lt1"/>
                </a:solidFill>
                <a:latin typeface="Garamond"/>
                <a:ea typeface="Garamond"/>
                <a:cs typeface="Garamond"/>
                <a:sym typeface="Garamond"/>
              </a:defRPr>
            </a:lvl1pPr>
            <a:lvl2pPr indent="0" lvl="1" marL="457200" marR="0" rtl="0" algn="l">
              <a:lnSpc>
                <a:spcPct val="100000"/>
              </a:lnSpc>
              <a:spcBef>
                <a:spcPts val="400"/>
              </a:spcBef>
              <a:spcAft>
                <a:spcPts val="0"/>
              </a:spcAft>
              <a:buClr>
                <a:schemeClr val="accent2"/>
              </a:buClr>
              <a:buFont typeface="Noto Sans Symbols"/>
              <a:buNone/>
              <a:defRPr b="1" i="0" sz="2000" u="none" cap="none" strike="noStrike">
                <a:solidFill>
                  <a:schemeClr val="lt1"/>
                </a:solidFill>
                <a:latin typeface="Garamond"/>
                <a:ea typeface="Garamond"/>
                <a:cs typeface="Garamond"/>
                <a:sym typeface="Garamond"/>
              </a:defRPr>
            </a:lvl2pPr>
            <a:lvl3pPr indent="0" lvl="2" marL="914400" marR="0" rtl="0" algn="l">
              <a:lnSpc>
                <a:spcPct val="100000"/>
              </a:lnSpc>
              <a:spcBef>
                <a:spcPts val="360"/>
              </a:spcBef>
              <a:spcAft>
                <a:spcPts val="0"/>
              </a:spcAft>
              <a:buClr>
                <a:schemeClr val="lt2"/>
              </a:buClr>
              <a:buFont typeface="Noto Sans Symbols"/>
              <a:buNone/>
              <a:defRPr b="1"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320"/>
              </a:spcBef>
              <a:spcAft>
                <a:spcPts val="0"/>
              </a:spcAft>
              <a:buClr>
                <a:schemeClr val="accent2"/>
              </a:buClr>
              <a:buFont typeface="Noto Sans Symbols"/>
              <a:buNone/>
              <a:defRPr b="1" i="0" sz="1600" u="none" cap="none" strike="noStrike">
                <a:solidFill>
                  <a:schemeClr val="lt1"/>
                </a:solidFill>
                <a:latin typeface="Garamond"/>
                <a:ea typeface="Garamond"/>
                <a:cs typeface="Garamond"/>
                <a:sym typeface="Garamond"/>
              </a:defRPr>
            </a:lvl4pPr>
            <a:lvl5pPr indent="0" lvl="4" marL="1828800" marR="0" rtl="0" algn="l">
              <a:lnSpc>
                <a:spcPct val="100000"/>
              </a:lnSpc>
              <a:spcBef>
                <a:spcPts val="320"/>
              </a:spcBef>
              <a:spcAft>
                <a:spcPts val="0"/>
              </a:spcAft>
              <a:buClr>
                <a:schemeClr val="hlink"/>
              </a:buClr>
              <a:buFont typeface="Noto Sans Symbols"/>
              <a:buNone/>
              <a:defRPr b="1" i="0" sz="16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spcAft>
                <a:spcPts val="0"/>
              </a:spcAft>
              <a:buClr>
                <a:schemeClr val="lt1"/>
              </a:buClr>
              <a:buFont typeface="Arial"/>
              <a:buNone/>
              <a:defRPr b="1" i="0" sz="16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spcAft>
                <a:spcPts val="0"/>
              </a:spcAft>
              <a:buClr>
                <a:schemeClr val="lt1"/>
              </a:buClr>
              <a:buFont typeface="Arial"/>
              <a:buNone/>
              <a:defRPr b="1" i="0" sz="16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spcAft>
                <a:spcPts val="0"/>
              </a:spcAft>
              <a:buClr>
                <a:schemeClr val="lt1"/>
              </a:buClr>
              <a:buFont typeface="Arial"/>
              <a:buNone/>
              <a:defRPr b="1" i="0" sz="16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spcAft>
                <a:spcPts val="0"/>
              </a:spcAft>
              <a:buClr>
                <a:schemeClr val="lt1"/>
              </a:buClr>
              <a:buFont typeface="Arial"/>
              <a:buNone/>
              <a:defRPr b="1" i="0" sz="1600" u="none" cap="none" strike="noStrike">
                <a:solidFill>
                  <a:schemeClr val="lt1"/>
                </a:solidFill>
                <a:latin typeface="Garamond"/>
                <a:ea typeface="Garamond"/>
                <a:cs typeface="Garamond"/>
                <a:sym typeface="Garamond"/>
              </a:defRPr>
            </a:lvl9pPr>
          </a:lstStyle>
          <a:p/>
        </p:txBody>
      </p:sp>
      <p:sp>
        <p:nvSpPr>
          <p:cNvPr id="65" name="Shape 65"/>
          <p:cNvSpPr txBox="1"/>
          <p:nvPr>
            <p:ph idx="2" type="body"/>
          </p:nvPr>
        </p:nvSpPr>
        <p:spPr>
          <a:xfrm>
            <a:off x="630237" y="2505075"/>
            <a:ext cx="3868737" cy="3684588"/>
          </a:xfrm>
          <a:prstGeom prst="rect">
            <a:avLst/>
          </a:prstGeom>
          <a:noFill/>
          <a:ln>
            <a:noFill/>
          </a:ln>
        </p:spPr>
        <p:txBody>
          <a:bodyPr anchorCtr="0" anchor="t" bIns="91425" lIns="91425" rIns="91425" tIns="91425"/>
          <a:lstStyle>
            <a:lvl1pPr indent="-60959" lvl="0" marL="342900" marR="0" rtl="0" algn="l">
              <a:lnSpc>
                <a:spcPct val="100000"/>
              </a:lnSpc>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46990" lvl="1" marL="742950" marR="0" rtl="0" algn="l">
              <a:lnSpc>
                <a:spcPct val="100000"/>
              </a:lnSpc>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20319" lvl="2" marL="1143000" marR="0" rtl="0" algn="l">
              <a:lnSpc>
                <a:spcPct val="100000"/>
              </a:lnSpc>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50800" lvl="3" marL="16002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50800" lvl="4" marL="2057400" marR="0" rtl="0" algn="l">
              <a:lnSpc>
                <a:spcPct val="100000"/>
              </a:lnSpc>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0" lvl="5" marL="25146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0" lvl="6" marL="29718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0" lvl="7" marL="34290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0" lvl="8" marL="38862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66" name="Shape 66"/>
          <p:cNvSpPr txBox="1"/>
          <p:nvPr>
            <p:ph idx="3" type="body"/>
          </p:nvPr>
        </p:nvSpPr>
        <p:spPr>
          <a:xfrm>
            <a:off x="4629150" y="1681163"/>
            <a:ext cx="3887786" cy="82391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hlink"/>
              </a:buClr>
              <a:buFont typeface="Noto Sans Symbols"/>
              <a:buNone/>
              <a:defRPr b="1" i="0" sz="2400" u="none" cap="none" strike="noStrike">
                <a:solidFill>
                  <a:schemeClr val="lt1"/>
                </a:solidFill>
                <a:latin typeface="Garamond"/>
                <a:ea typeface="Garamond"/>
                <a:cs typeface="Garamond"/>
                <a:sym typeface="Garamond"/>
              </a:defRPr>
            </a:lvl1pPr>
            <a:lvl2pPr indent="0" lvl="1" marL="457200" marR="0" rtl="0" algn="l">
              <a:lnSpc>
                <a:spcPct val="100000"/>
              </a:lnSpc>
              <a:spcBef>
                <a:spcPts val="400"/>
              </a:spcBef>
              <a:spcAft>
                <a:spcPts val="0"/>
              </a:spcAft>
              <a:buClr>
                <a:schemeClr val="accent2"/>
              </a:buClr>
              <a:buFont typeface="Noto Sans Symbols"/>
              <a:buNone/>
              <a:defRPr b="1" i="0" sz="2000" u="none" cap="none" strike="noStrike">
                <a:solidFill>
                  <a:schemeClr val="lt1"/>
                </a:solidFill>
                <a:latin typeface="Garamond"/>
                <a:ea typeface="Garamond"/>
                <a:cs typeface="Garamond"/>
                <a:sym typeface="Garamond"/>
              </a:defRPr>
            </a:lvl2pPr>
            <a:lvl3pPr indent="0" lvl="2" marL="914400" marR="0" rtl="0" algn="l">
              <a:lnSpc>
                <a:spcPct val="100000"/>
              </a:lnSpc>
              <a:spcBef>
                <a:spcPts val="360"/>
              </a:spcBef>
              <a:spcAft>
                <a:spcPts val="0"/>
              </a:spcAft>
              <a:buClr>
                <a:schemeClr val="lt2"/>
              </a:buClr>
              <a:buFont typeface="Noto Sans Symbols"/>
              <a:buNone/>
              <a:defRPr b="1"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320"/>
              </a:spcBef>
              <a:spcAft>
                <a:spcPts val="0"/>
              </a:spcAft>
              <a:buClr>
                <a:schemeClr val="accent2"/>
              </a:buClr>
              <a:buFont typeface="Noto Sans Symbols"/>
              <a:buNone/>
              <a:defRPr b="1" i="0" sz="1600" u="none" cap="none" strike="noStrike">
                <a:solidFill>
                  <a:schemeClr val="lt1"/>
                </a:solidFill>
                <a:latin typeface="Garamond"/>
                <a:ea typeface="Garamond"/>
                <a:cs typeface="Garamond"/>
                <a:sym typeface="Garamond"/>
              </a:defRPr>
            </a:lvl4pPr>
            <a:lvl5pPr indent="0" lvl="4" marL="1828800" marR="0" rtl="0" algn="l">
              <a:lnSpc>
                <a:spcPct val="100000"/>
              </a:lnSpc>
              <a:spcBef>
                <a:spcPts val="320"/>
              </a:spcBef>
              <a:spcAft>
                <a:spcPts val="0"/>
              </a:spcAft>
              <a:buClr>
                <a:schemeClr val="hlink"/>
              </a:buClr>
              <a:buFont typeface="Noto Sans Symbols"/>
              <a:buNone/>
              <a:defRPr b="1" i="0" sz="16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spcAft>
                <a:spcPts val="0"/>
              </a:spcAft>
              <a:buClr>
                <a:schemeClr val="lt1"/>
              </a:buClr>
              <a:buFont typeface="Arial"/>
              <a:buNone/>
              <a:defRPr b="1" i="0" sz="16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spcAft>
                <a:spcPts val="0"/>
              </a:spcAft>
              <a:buClr>
                <a:schemeClr val="lt1"/>
              </a:buClr>
              <a:buFont typeface="Arial"/>
              <a:buNone/>
              <a:defRPr b="1" i="0" sz="16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spcAft>
                <a:spcPts val="0"/>
              </a:spcAft>
              <a:buClr>
                <a:schemeClr val="lt1"/>
              </a:buClr>
              <a:buFont typeface="Arial"/>
              <a:buNone/>
              <a:defRPr b="1" i="0" sz="16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spcAft>
                <a:spcPts val="0"/>
              </a:spcAft>
              <a:buClr>
                <a:schemeClr val="lt1"/>
              </a:buClr>
              <a:buFont typeface="Arial"/>
              <a:buNone/>
              <a:defRPr b="1" i="0" sz="1600" u="none" cap="none" strike="noStrike">
                <a:solidFill>
                  <a:schemeClr val="lt1"/>
                </a:solidFill>
                <a:latin typeface="Garamond"/>
                <a:ea typeface="Garamond"/>
                <a:cs typeface="Garamond"/>
                <a:sym typeface="Garamond"/>
              </a:defRPr>
            </a:lvl9pPr>
          </a:lstStyle>
          <a:p/>
        </p:txBody>
      </p:sp>
      <p:sp>
        <p:nvSpPr>
          <p:cNvPr id="67" name="Shape 67"/>
          <p:cNvSpPr txBox="1"/>
          <p:nvPr>
            <p:ph idx="4" type="body"/>
          </p:nvPr>
        </p:nvSpPr>
        <p:spPr>
          <a:xfrm>
            <a:off x="4629150" y="2505075"/>
            <a:ext cx="3887786" cy="3684588"/>
          </a:xfrm>
          <a:prstGeom prst="rect">
            <a:avLst/>
          </a:prstGeom>
          <a:noFill/>
          <a:ln>
            <a:noFill/>
          </a:ln>
        </p:spPr>
        <p:txBody>
          <a:bodyPr anchorCtr="0" anchor="t" bIns="91425" lIns="91425" rIns="91425" tIns="91425"/>
          <a:lstStyle>
            <a:lvl1pPr indent="-60959" lvl="0" marL="342900" marR="0" rtl="0" algn="l">
              <a:lnSpc>
                <a:spcPct val="100000"/>
              </a:lnSpc>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46990" lvl="1" marL="742950" marR="0" rtl="0" algn="l">
              <a:lnSpc>
                <a:spcPct val="100000"/>
              </a:lnSpc>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20319" lvl="2" marL="1143000" marR="0" rtl="0" algn="l">
              <a:lnSpc>
                <a:spcPct val="100000"/>
              </a:lnSpc>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50800" lvl="3" marL="16002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50800" lvl="4" marL="2057400" marR="0" rtl="0" algn="l">
              <a:lnSpc>
                <a:spcPct val="100000"/>
              </a:lnSpc>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0" lvl="5" marL="25146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0" lvl="6" marL="29718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0" lvl="7" marL="34290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0" lvl="8" marL="38862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68" name="Shape 68"/>
          <p:cNvSpPr txBox="1"/>
          <p:nvPr>
            <p:ph idx="10" type="dt"/>
          </p:nvPr>
        </p:nvSpPr>
        <p:spPr>
          <a:xfrm>
            <a:off x="457200" y="6251575"/>
            <a:ext cx="2133598"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69" name="Shape 69"/>
          <p:cNvSpPr txBox="1"/>
          <p:nvPr>
            <p:ph idx="12" type="sldNum"/>
          </p:nvPr>
        </p:nvSpPr>
        <p:spPr>
          <a:xfrm>
            <a:off x="6553200" y="6248400"/>
            <a:ext cx="2133598"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200" u="none" cap="none" strike="noStrike">
                <a:solidFill>
                  <a:schemeClr val="lt1"/>
                </a:solidFill>
                <a:latin typeface="Arial"/>
                <a:ea typeface="Arial"/>
                <a:cs typeface="Arial"/>
                <a:sym typeface="Arial"/>
              </a:rPr>
              <a:t>‹#›</a:t>
            </a:fld>
          </a:p>
        </p:txBody>
      </p:sp>
      <p:sp>
        <p:nvSpPr>
          <p:cNvPr id="70" name="Shape 70"/>
          <p:cNvSpPr txBox="1"/>
          <p:nvPr>
            <p:ph idx="11" type="ftr"/>
          </p:nvPr>
        </p:nvSpPr>
        <p:spPr>
          <a:xfrm>
            <a:off x="3124200" y="6248400"/>
            <a:ext cx="2895600" cy="4762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1" name="Shape 71"/>
        <p:cNvGrpSpPr/>
        <p:nvPr/>
      </p:nvGrpSpPr>
      <p:grpSpPr>
        <a:xfrm>
          <a:off x="0" y="0"/>
          <a:ext cx="0" cy="0"/>
          <a:chOff x="0" y="0"/>
          <a:chExt cx="0" cy="0"/>
        </a:xfrm>
      </p:grpSpPr>
      <p:sp>
        <p:nvSpPr>
          <p:cNvPr id="72" name="Shape 72"/>
          <p:cNvSpPr txBox="1"/>
          <p:nvPr>
            <p:ph type="title"/>
          </p:nvPr>
        </p:nvSpPr>
        <p:spPr>
          <a:xfrm>
            <a:off x="630237" y="457200"/>
            <a:ext cx="2949575" cy="1600198"/>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2"/>
              </a:buClr>
              <a:buFont typeface="Garamond"/>
              <a:buNone/>
              <a:defRPr b="1" i="0" sz="32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9pPr>
          </a:lstStyle>
          <a:p/>
        </p:txBody>
      </p:sp>
      <p:sp>
        <p:nvSpPr>
          <p:cNvPr id="73" name="Shape 73"/>
          <p:cNvSpPr txBox="1"/>
          <p:nvPr>
            <p:ph idx="1" type="body"/>
          </p:nvPr>
        </p:nvSpPr>
        <p:spPr>
          <a:xfrm>
            <a:off x="3887787" y="987425"/>
            <a:ext cx="4629150" cy="4873623"/>
          </a:xfrm>
          <a:prstGeom prst="rect">
            <a:avLst/>
          </a:prstGeom>
          <a:noFill/>
          <a:ln>
            <a:noFill/>
          </a:ln>
        </p:spPr>
        <p:txBody>
          <a:bodyPr anchorCtr="0" anchor="t" bIns="91425" lIns="91425" rIns="91425" tIns="91425"/>
          <a:lstStyle>
            <a:lvl1pPr indent="-60959" lvl="0" marL="342900" marR="0" rtl="0" algn="l">
              <a:lnSpc>
                <a:spcPct val="100000"/>
              </a:lnSpc>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46990" lvl="1" marL="742950" marR="0" rtl="0" algn="l">
              <a:lnSpc>
                <a:spcPct val="100000"/>
              </a:lnSpc>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20319" lvl="2" marL="1143000" marR="0" rtl="0" algn="l">
              <a:lnSpc>
                <a:spcPct val="100000"/>
              </a:lnSpc>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50800" lvl="3" marL="16002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50800" lvl="4" marL="2057400" marR="0" rtl="0" algn="l">
              <a:lnSpc>
                <a:spcPct val="100000"/>
              </a:lnSpc>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25400" lvl="5" marL="2514600" marR="0" rtl="0" algn="l">
              <a:lnSpc>
                <a:spcPct val="90000"/>
              </a:lnSpc>
              <a:spcBef>
                <a:spcPts val="500"/>
              </a:spcBef>
              <a:spcAft>
                <a:spcPts val="0"/>
              </a:spcAft>
              <a:buClr>
                <a:schemeClr val="lt1"/>
              </a:buClr>
              <a:buSzPct val="100000"/>
              <a:buFont typeface="Arial"/>
              <a:buChar char="•"/>
              <a:defRPr b="0" i="0" sz="2000" u="none" cap="none" strike="noStrike">
                <a:solidFill>
                  <a:schemeClr val="lt1"/>
                </a:solidFill>
                <a:latin typeface="Garamond"/>
                <a:ea typeface="Garamond"/>
                <a:cs typeface="Garamond"/>
                <a:sym typeface="Garamond"/>
              </a:defRPr>
            </a:lvl6pPr>
            <a:lvl7pPr indent="25400" lvl="6" marL="2971800" marR="0" rtl="0" algn="l">
              <a:lnSpc>
                <a:spcPct val="90000"/>
              </a:lnSpc>
              <a:spcBef>
                <a:spcPts val="500"/>
              </a:spcBef>
              <a:spcAft>
                <a:spcPts val="0"/>
              </a:spcAft>
              <a:buClr>
                <a:schemeClr val="lt1"/>
              </a:buClr>
              <a:buSzPct val="100000"/>
              <a:buFont typeface="Arial"/>
              <a:buChar char="•"/>
              <a:defRPr b="0" i="0" sz="2000" u="none" cap="none" strike="noStrike">
                <a:solidFill>
                  <a:schemeClr val="lt1"/>
                </a:solidFill>
                <a:latin typeface="Garamond"/>
                <a:ea typeface="Garamond"/>
                <a:cs typeface="Garamond"/>
                <a:sym typeface="Garamond"/>
              </a:defRPr>
            </a:lvl7pPr>
            <a:lvl8pPr indent="25400" lvl="7" marL="3429000" marR="0" rtl="0" algn="l">
              <a:lnSpc>
                <a:spcPct val="90000"/>
              </a:lnSpc>
              <a:spcBef>
                <a:spcPts val="500"/>
              </a:spcBef>
              <a:spcAft>
                <a:spcPts val="0"/>
              </a:spcAft>
              <a:buClr>
                <a:schemeClr val="lt1"/>
              </a:buClr>
              <a:buSzPct val="100000"/>
              <a:buFont typeface="Arial"/>
              <a:buChar char="•"/>
              <a:defRPr b="0" i="0" sz="2000" u="none" cap="none" strike="noStrike">
                <a:solidFill>
                  <a:schemeClr val="lt1"/>
                </a:solidFill>
                <a:latin typeface="Garamond"/>
                <a:ea typeface="Garamond"/>
                <a:cs typeface="Garamond"/>
                <a:sym typeface="Garamond"/>
              </a:defRPr>
            </a:lvl8pPr>
            <a:lvl9pPr indent="25400" lvl="8" marL="3886200" marR="0" rtl="0" algn="l">
              <a:lnSpc>
                <a:spcPct val="90000"/>
              </a:lnSpc>
              <a:spcBef>
                <a:spcPts val="500"/>
              </a:spcBef>
              <a:spcAft>
                <a:spcPts val="0"/>
              </a:spcAft>
              <a:buClr>
                <a:schemeClr val="lt1"/>
              </a:buClr>
              <a:buSzPct val="100000"/>
              <a:buFont typeface="Arial"/>
              <a:buChar char="•"/>
              <a:defRPr b="0" i="0" sz="2000" u="none" cap="none" strike="noStrike">
                <a:solidFill>
                  <a:schemeClr val="lt1"/>
                </a:solidFill>
                <a:latin typeface="Garamond"/>
                <a:ea typeface="Garamond"/>
                <a:cs typeface="Garamond"/>
                <a:sym typeface="Garamond"/>
              </a:defRPr>
            </a:lvl9pPr>
          </a:lstStyle>
          <a:p/>
        </p:txBody>
      </p:sp>
      <p:sp>
        <p:nvSpPr>
          <p:cNvPr id="74" name="Shape 74"/>
          <p:cNvSpPr txBox="1"/>
          <p:nvPr>
            <p:ph idx="2"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lnSpc>
                <a:spcPct val="100000"/>
              </a:lnSpc>
              <a:spcBef>
                <a:spcPts val="320"/>
              </a:spcBef>
              <a:spcAft>
                <a:spcPts val="0"/>
              </a:spcAft>
              <a:buClr>
                <a:schemeClr val="hlink"/>
              </a:buClr>
              <a:buFont typeface="Noto Sans Symbols"/>
              <a:buNone/>
              <a:defRPr b="0" i="0" sz="1600" u="none" cap="none" strike="noStrike">
                <a:solidFill>
                  <a:schemeClr val="lt1"/>
                </a:solidFill>
                <a:latin typeface="Garamond"/>
                <a:ea typeface="Garamond"/>
                <a:cs typeface="Garamond"/>
                <a:sym typeface="Garamond"/>
              </a:defRPr>
            </a:lvl1pPr>
            <a:lvl2pPr indent="0" lvl="1" marL="457200" marR="0" rtl="0" algn="l">
              <a:lnSpc>
                <a:spcPct val="100000"/>
              </a:lnSpc>
              <a:spcBef>
                <a:spcPts val="280"/>
              </a:spcBef>
              <a:spcAft>
                <a:spcPts val="0"/>
              </a:spcAft>
              <a:buClr>
                <a:schemeClr val="accent2"/>
              </a:buClr>
              <a:buFont typeface="Noto Sans Symbols"/>
              <a:buNone/>
              <a:defRPr b="0" i="0" sz="1400" u="none" cap="none" strike="noStrike">
                <a:solidFill>
                  <a:schemeClr val="lt1"/>
                </a:solidFill>
                <a:latin typeface="Garamond"/>
                <a:ea typeface="Garamond"/>
                <a:cs typeface="Garamond"/>
                <a:sym typeface="Garamond"/>
              </a:defRPr>
            </a:lvl2pPr>
            <a:lvl3pPr indent="0" lvl="2" marL="914400" marR="0" rtl="0" algn="l">
              <a:lnSpc>
                <a:spcPct val="100000"/>
              </a:lnSpc>
              <a:spcBef>
                <a:spcPts val="240"/>
              </a:spcBef>
              <a:spcAft>
                <a:spcPts val="0"/>
              </a:spcAft>
              <a:buClr>
                <a:schemeClr val="lt2"/>
              </a:buClr>
              <a:buFont typeface="Noto Sans Symbols"/>
              <a:buNone/>
              <a:defRPr b="0" i="0" sz="1200" u="none" cap="none" strike="noStrike">
                <a:solidFill>
                  <a:schemeClr val="lt1"/>
                </a:solidFill>
                <a:latin typeface="Garamond"/>
                <a:ea typeface="Garamond"/>
                <a:cs typeface="Garamond"/>
                <a:sym typeface="Garamond"/>
              </a:defRPr>
            </a:lvl3pPr>
            <a:lvl4pPr indent="0" lvl="3" marL="1371600" marR="0" rtl="0" algn="l">
              <a:lnSpc>
                <a:spcPct val="100000"/>
              </a:lnSpc>
              <a:spcBef>
                <a:spcPts val="200"/>
              </a:spcBef>
              <a:spcAft>
                <a:spcPts val="0"/>
              </a:spcAft>
              <a:buClr>
                <a:schemeClr val="accent2"/>
              </a:buClr>
              <a:buFont typeface="Noto Sans Symbols"/>
              <a:buNone/>
              <a:defRPr b="0" i="0" sz="1000" u="none" cap="none" strike="noStrike">
                <a:solidFill>
                  <a:schemeClr val="lt1"/>
                </a:solidFill>
                <a:latin typeface="Garamond"/>
                <a:ea typeface="Garamond"/>
                <a:cs typeface="Garamond"/>
                <a:sym typeface="Garamond"/>
              </a:defRPr>
            </a:lvl4pPr>
            <a:lvl5pPr indent="0" lvl="4" marL="1828800" marR="0" rtl="0" algn="l">
              <a:lnSpc>
                <a:spcPct val="100000"/>
              </a:lnSpc>
              <a:spcBef>
                <a:spcPts val="200"/>
              </a:spcBef>
              <a:spcAft>
                <a:spcPts val="0"/>
              </a:spcAft>
              <a:buClr>
                <a:schemeClr val="hlink"/>
              </a:buClr>
              <a:buFont typeface="Noto Sans Symbols"/>
              <a:buNone/>
              <a:defRPr b="0" i="0" sz="10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spcAft>
                <a:spcPts val="0"/>
              </a:spcAft>
              <a:buClr>
                <a:schemeClr val="lt1"/>
              </a:buClr>
              <a:buFont typeface="Arial"/>
              <a:buNone/>
              <a:defRPr b="0" i="0" sz="10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spcAft>
                <a:spcPts val="0"/>
              </a:spcAft>
              <a:buClr>
                <a:schemeClr val="lt1"/>
              </a:buClr>
              <a:buFont typeface="Arial"/>
              <a:buNone/>
              <a:defRPr b="0" i="0" sz="10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spcAft>
                <a:spcPts val="0"/>
              </a:spcAft>
              <a:buClr>
                <a:schemeClr val="lt1"/>
              </a:buClr>
              <a:buFont typeface="Arial"/>
              <a:buNone/>
              <a:defRPr b="0" i="0" sz="10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spcAft>
                <a:spcPts val="0"/>
              </a:spcAft>
              <a:buClr>
                <a:schemeClr val="lt1"/>
              </a:buClr>
              <a:buFont typeface="Arial"/>
              <a:buNone/>
              <a:defRPr b="0" i="0" sz="1000" u="none" cap="none" strike="noStrike">
                <a:solidFill>
                  <a:schemeClr val="lt1"/>
                </a:solidFill>
                <a:latin typeface="Garamond"/>
                <a:ea typeface="Garamond"/>
                <a:cs typeface="Garamond"/>
                <a:sym typeface="Garamond"/>
              </a:defRPr>
            </a:lvl9pPr>
          </a:lstStyle>
          <a:p/>
        </p:txBody>
      </p:sp>
      <p:sp>
        <p:nvSpPr>
          <p:cNvPr id="75" name="Shape 75"/>
          <p:cNvSpPr txBox="1"/>
          <p:nvPr>
            <p:ph idx="10" type="dt"/>
          </p:nvPr>
        </p:nvSpPr>
        <p:spPr>
          <a:xfrm>
            <a:off x="457200" y="6251575"/>
            <a:ext cx="2133598"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76" name="Shape 76"/>
          <p:cNvSpPr txBox="1"/>
          <p:nvPr>
            <p:ph idx="12" type="sldNum"/>
          </p:nvPr>
        </p:nvSpPr>
        <p:spPr>
          <a:xfrm>
            <a:off x="6553200" y="6248400"/>
            <a:ext cx="2133598"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200" u="none" cap="none" strike="noStrike">
                <a:solidFill>
                  <a:schemeClr val="lt1"/>
                </a:solidFill>
                <a:latin typeface="Arial"/>
                <a:ea typeface="Arial"/>
                <a:cs typeface="Arial"/>
                <a:sym typeface="Arial"/>
              </a:rPr>
              <a:t>‹#›</a:t>
            </a:fld>
          </a:p>
        </p:txBody>
      </p:sp>
      <p:sp>
        <p:nvSpPr>
          <p:cNvPr id="77" name="Shape 77"/>
          <p:cNvSpPr txBox="1"/>
          <p:nvPr>
            <p:ph idx="11" type="ftr"/>
          </p:nvPr>
        </p:nvSpPr>
        <p:spPr>
          <a:xfrm>
            <a:off x="3124200" y="6248400"/>
            <a:ext cx="2895600" cy="4762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8" name="Shape 78"/>
        <p:cNvGrpSpPr/>
        <p:nvPr/>
      </p:nvGrpSpPr>
      <p:grpSpPr>
        <a:xfrm>
          <a:off x="0" y="0"/>
          <a:ext cx="0" cy="0"/>
          <a:chOff x="0" y="0"/>
          <a:chExt cx="0" cy="0"/>
        </a:xfrm>
      </p:grpSpPr>
      <p:sp>
        <p:nvSpPr>
          <p:cNvPr id="79" name="Shape 79"/>
          <p:cNvSpPr txBox="1"/>
          <p:nvPr>
            <p:ph type="title"/>
          </p:nvPr>
        </p:nvSpPr>
        <p:spPr>
          <a:xfrm>
            <a:off x="630237" y="457200"/>
            <a:ext cx="2949575" cy="1600198"/>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2"/>
              </a:buClr>
              <a:buFont typeface="Garamond"/>
              <a:buNone/>
              <a:defRPr b="1" i="0" sz="32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9pPr>
          </a:lstStyle>
          <a:p/>
        </p:txBody>
      </p:sp>
      <p:sp>
        <p:nvSpPr>
          <p:cNvPr id="80" name="Shape 80"/>
          <p:cNvSpPr/>
          <p:nvPr>
            <p:ph idx="2" type="pic"/>
          </p:nvPr>
        </p:nvSpPr>
        <p:spPr>
          <a:xfrm>
            <a:off x="3887787" y="987425"/>
            <a:ext cx="4629150" cy="4873623"/>
          </a:xfrm>
          <a:prstGeom prst="rect">
            <a:avLst/>
          </a:prstGeom>
          <a:noFill/>
          <a:ln>
            <a:noFill/>
          </a:ln>
        </p:spPr>
        <p:txBody>
          <a:bodyPr anchorCtr="0" anchor="t" bIns="91425" lIns="91425" rIns="91425" tIns="91425"/>
          <a:lstStyle>
            <a:lvl1pPr indent="0" lvl="0" marL="0" marR="0" rtl="0" algn="l">
              <a:lnSpc>
                <a:spcPct val="100000"/>
              </a:lnSpc>
              <a:spcBef>
                <a:spcPts val="640"/>
              </a:spcBef>
              <a:spcAft>
                <a:spcPts val="0"/>
              </a:spcAft>
              <a:buClr>
                <a:schemeClr val="hlink"/>
              </a:buClr>
              <a:buFont typeface="Noto Sans Symbols"/>
              <a:buNone/>
              <a:defRPr b="0" i="0" sz="3200" u="none" cap="none" strike="noStrike">
                <a:solidFill>
                  <a:schemeClr val="lt1"/>
                </a:solidFill>
                <a:latin typeface="Garamond"/>
                <a:ea typeface="Garamond"/>
                <a:cs typeface="Garamond"/>
                <a:sym typeface="Garamond"/>
              </a:defRPr>
            </a:lvl1pPr>
            <a:lvl2pPr indent="0" lvl="1" marL="457200" marR="0" rtl="0" algn="l">
              <a:lnSpc>
                <a:spcPct val="100000"/>
              </a:lnSpc>
              <a:spcBef>
                <a:spcPts val="560"/>
              </a:spcBef>
              <a:spcAft>
                <a:spcPts val="0"/>
              </a:spcAft>
              <a:buClr>
                <a:schemeClr val="accent2"/>
              </a:buClr>
              <a:buFont typeface="Noto Sans Symbols"/>
              <a:buNone/>
              <a:defRPr b="0" i="0" sz="2800" u="none" cap="none" strike="noStrike">
                <a:solidFill>
                  <a:schemeClr val="lt1"/>
                </a:solidFill>
                <a:latin typeface="Garamond"/>
                <a:ea typeface="Garamond"/>
                <a:cs typeface="Garamond"/>
                <a:sym typeface="Garamond"/>
              </a:defRPr>
            </a:lvl2pPr>
            <a:lvl3pPr indent="0" lvl="2" marL="914400" marR="0" rtl="0" algn="l">
              <a:lnSpc>
                <a:spcPct val="100000"/>
              </a:lnSpc>
              <a:spcBef>
                <a:spcPts val="480"/>
              </a:spcBef>
              <a:spcAft>
                <a:spcPts val="0"/>
              </a:spcAft>
              <a:buClr>
                <a:schemeClr val="lt2"/>
              </a:buClr>
              <a:buFont typeface="Noto Sans Symbols"/>
              <a:buNone/>
              <a:defRPr b="0" i="0" sz="2400" u="none" cap="none" strike="noStrike">
                <a:solidFill>
                  <a:schemeClr val="lt1"/>
                </a:solidFill>
                <a:latin typeface="Garamond"/>
                <a:ea typeface="Garamond"/>
                <a:cs typeface="Garamond"/>
                <a:sym typeface="Garamond"/>
              </a:defRPr>
            </a:lvl3pPr>
            <a:lvl4pPr indent="0" lvl="3" marL="1371600" marR="0" rtl="0" algn="l">
              <a:lnSpc>
                <a:spcPct val="100000"/>
              </a:lnSpc>
              <a:spcBef>
                <a:spcPts val="400"/>
              </a:spcBef>
              <a:spcAft>
                <a:spcPts val="0"/>
              </a:spcAft>
              <a:buClr>
                <a:schemeClr val="accent2"/>
              </a:buClr>
              <a:buFont typeface="Noto Sans Symbols"/>
              <a:buNone/>
              <a:defRPr b="0" i="0" sz="2000" u="none" cap="none" strike="noStrike">
                <a:solidFill>
                  <a:schemeClr val="lt1"/>
                </a:solidFill>
                <a:latin typeface="Garamond"/>
                <a:ea typeface="Garamond"/>
                <a:cs typeface="Garamond"/>
                <a:sym typeface="Garamond"/>
              </a:defRPr>
            </a:lvl4pPr>
            <a:lvl5pPr indent="0" lvl="4" marL="1828800" marR="0" rtl="0" algn="l">
              <a:lnSpc>
                <a:spcPct val="100000"/>
              </a:lnSpc>
              <a:spcBef>
                <a:spcPts val="400"/>
              </a:spcBef>
              <a:spcAft>
                <a:spcPts val="0"/>
              </a:spcAft>
              <a:buClr>
                <a:schemeClr val="hlink"/>
              </a:buClr>
              <a:buFont typeface="Noto Sans Symbols"/>
              <a:buNone/>
              <a:defRPr b="0" i="0" sz="20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spcAft>
                <a:spcPts val="0"/>
              </a:spcAft>
              <a:buClr>
                <a:schemeClr val="lt1"/>
              </a:buClr>
              <a:buFont typeface="Arial"/>
              <a:buNone/>
              <a:defRPr b="0" i="0" sz="20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spcAft>
                <a:spcPts val="0"/>
              </a:spcAft>
              <a:buClr>
                <a:schemeClr val="lt1"/>
              </a:buClr>
              <a:buFont typeface="Arial"/>
              <a:buNone/>
              <a:defRPr b="0" i="0" sz="20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spcAft>
                <a:spcPts val="0"/>
              </a:spcAft>
              <a:buClr>
                <a:schemeClr val="lt1"/>
              </a:buClr>
              <a:buFont typeface="Arial"/>
              <a:buNone/>
              <a:defRPr b="0" i="0" sz="20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spcAft>
                <a:spcPts val="0"/>
              </a:spcAft>
              <a:buClr>
                <a:schemeClr val="lt1"/>
              </a:buClr>
              <a:buFont typeface="Arial"/>
              <a:buNone/>
              <a:defRPr b="0" i="0" sz="2000" u="none" cap="none" strike="noStrike">
                <a:solidFill>
                  <a:schemeClr val="lt1"/>
                </a:solidFill>
                <a:latin typeface="Garamond"/>
                <a:ea typeface="Garamond"/>
                <a:cs typeface="Garamond"/>
                <a:sym typeface="Garamond"/>
              </a:defRPr>
            </a:lvl9pPr>
          </a:lstStyle>
          <a:p/>
        </p:txBody>
      </p:sp>
      <p:sp>
        <p:nvSpPr>
          <p:cNvPr id="81" name="Shape 81"/>
          <p:cNvSpPr txBox="1"/>
          <p:nvPr>
            <p:ph idx="1"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lnSpc>
                <a:spcPct val="100000"/>
              </a:lnSpc>
              <a:spcBef>
                <a:spcPts val="320"/>
              </a:spcBef>
              <a:spcAft>
                <a:spcPts val="0"/>
              </a:spcAft>
              <a:buClr>
                <a:schemeClr val="hlink"/>
              </a:buClr>
              <a:buFont typeface="Noto Sans Symbols"/>
              <a:buNone/>
              <a:defRPr b="0" i="0" sz="1600" u="none" cap="none" strike="noStrike">
                <a:solidFill>
                  <a:schemeClr val="lt1"/>
                </a:solidFill>
                <a:latin typeface="Garamond"/>
                <a:ea typeface="Garamond"/>
                <a:cs typeface="Garamond"/>
                <a:sym typeface="Garamond"/>
              </a:defRPr>
            </a:lvl1pPr>
            <a:lvl2pPr indent="0" lvl="1" marL="457200" marR="0" rtl="0" algn="l">
              <a:lnSpc>
                <a:spcPct val="100000"/>
              </a:lnSpc>
              <a:spcBef>
                <a:spcPts val="280"/>
              </a:spcBef>
              <a:spcAft>
                <a:spcPts val="0"/>
              </a:spcAft>
              <a:buClr>
                <a:schemeClr val="accent2"/>
              </a:buClr>
              <a:buFont typeface="Noto Sans Symbols"/>
              <a:buNone/>
              <a:defRPr b="0" i="0" sz="1400" u="none" cap="none" strike="noStrike">
                <a:solidFill>
                  <a:schemeClr val="lt1"/>
                </a:solidFill>
                <a:latin typeface="Garamond"/>
                <a:ea typeface="Garamond"/>
                <a:cs typeface="Garamond"/>
                <a:sym typeface="Garamond"/>
              </a:defRPr>
            </a:lvl2pPr>
            <a:lvl3pPr indent="0" lvl="2" marL="914400" marR="0" rtl="0" algn="l">
              <a:lnSpc>
                <a:spcPct val="100000"/>
              </a:lnSpc>
              <a:spcBef>
                <a:spcPts val="240"/>
              </a:spcBef>
              <a:spcAft>
                <a:spcPts val="0"/>
              </a:spcAft>
              <a:buClr>
                <a:schemeClr val="lt2"/>
              </a:buClr>
              <a:buFont typeface="Noto Sans Symbols"/>
              <a:buNone/>
              <a:defRPr b="0" i="0" sz="1200" u="none" cap="none" strike="noStrike">
                <a:solidFill>
                  <a:schemeClr val="lt1"/>
                </a:solidFill>
                <a:latin typeface="Garamond"/>
                <a:ea typeface="Garamond"/>
                <a:cs typeface="Garamond"/>
                <a:sym typeface="Garamond"/>
              </a:defRPr>
            </a:lvl3pPr>
            <a:lvl4pPr indent="0" lvl="3" marL="1371600" marR="0" rtl="0" algn="l">
              <a:lnSpc>
                <a:spcPct val="100000"/>
              </a:lnSpc>
              <a:spcBef>
                <a:spcPts val="200"/>
              </a:spcBef>
              <a:spcAft>
                <a:spcPts val="0"/>
              </a:spcAft>
              <a:buClr>
                <a:schemeClr val="accent2"/>
              </a:buClr>
              <a:buFont typeface="Noto Sans Symbols"/>
              <a:buNone/>
              <a:defRPr b="0" i="0" sz="1000" u="none" cap="none" strike="noStrike">
                <a:solidFill>
                  <a:schemeClr val="lt1"/>
                </a:solidFill>
                <a:latin typeface="Garamond"/>
                <a:ea typeface="Garamond"/>
                <a:cs typeface="Garamond"/>
                <a:sym typeface="Garamond"/>
              </a:defRPr>
            </a:lvl4pPr>
            <a:lvl5pPr indent="0" lvl="4" marL="1828800" marR="0" rtl="0" algn="l">
              <a:lnSpc>
                <a:spcPct val="100000"/>
              </a:lnSpc>
              <a:spcBef>
                <a:spcPts val="200"/>
              </a:spcBef>
              <a:spcAft>
                <a:spcPts val="0"/>
              </a:spcAft>
              <a:buClr>
                <a:schemeClr val="hlink"/>
              </a:buClr>
              <a:buFont typeface="Noto Sans Symbols"/>
              <a:buNone/>
              <a:defRPr b="0" i="0" sz="1000" u="none" cap="none" strike="noStrike">
                <a:solidFill>
                  <a:schemeClr val="lt1"/>
                </a:solidFill>
                <a:latin typeface="Garamond"/>
                <a:ea typeface="Garamond"/>
                <a:cs typeface="Garamond"/>
                <a:sym typeface="Garamond"/>
              </a:defRPr>
            </a:lvl5pPr>
            <a:lvl6pPr indent="0" lvl="5" marL="2286000" marR="0" rtl="0" algn="l">
              <a:lnSpc>
                <a:spcPct val="90000"/>
              </a:lnSpc>
              <a:spcBef>
                <a:spcPts val="500"/>
              </a:spcBef>
              <a:spcAft>
                <a:spcPts val="0"/>
              </a:spcAft>
              <a:buClr>
                <a:schemeClr val="lt1"/>
              </a:buClr>
              <a:buFont typeface="Arial"/>
              <a:buNone/>
              <a:defRPr b="0" i="0" sz="1000" u="none" cap="none" strike="noStrike">
                <a:solidFill>
                  <a:schemeClr val="lt1"/>
                </a:solidFill>
                <a:latin typeface="Garamond"/>
                <a:ea typeface="Garamond"/>
                <a:cs typeface="Garamond"/>
                <a:sym typeface="Garamond"/>
              </a:defRPr>
            </a:lvl6pPr>
            <a:lvl7pPr indent="0" lvl="6" marL="2743200" marR="0" rtl="0" algn="l">
              <a:lnSpc>
                <a:spcPct val="90000"/>
              </a:lnSpc>
              <a:spcBef>
                <a:spcPts val="500"/>
              </a:spcBef>
              <a:spcAft>
                <a:spcPts val="0"/>
              </a:spcAft>
              <a:buClr>
                <a:schemeClr val="lt1"/>
              </a:buClr>
              <a:buFont typeface="Arial"/>
              <a:buNone/>
              <a:defRPr b="0" i="0" sz="1000" u="none" cap="none" strike="noStrike">
                <a:solidFill>
                  <a:schemeClr val="lt1"/>
                </a:solidFill>
                <a:latin typeface="Garamond"/>
                <a:ea typeface="Garamond"/>
                <a:cs typeface="Garamond"/>
                <a:sym typeface="Garamond"/>
              </a:defRPr>
            </a:lvl7pPr>
            <a:lvl8pPr indent="0" lvl="7" marL="3200400" marR="0" rtl="0" algn="l">
              <a:lnSpc>
                <a:spcPct val="90000"/>
              </a:lnSpc>
              <a:spcBef>
                <a:spcPts val="500"/>
              </a:spcBef>
              <a:spcAft>
                <a:spcPts val="0"/>
              </a:spcAft>
              <a:buClr>
                <a:schemeClr val="lt1"/>
              </a:buClr>
              <a:buFont typeface="Arial"/>
              <a:buNone/>
              <a:defRPr b="0" i="0" sz="1000" u="none" cap="none" strike="noStrike">
                <a:solidFill>
                  <a:schemeClr val="lt1"/>
                </a:solidFill>
                <a:latin typeface="Garamond"/>
                <a:ea typeface="Garamond"/>
                <a:cs typeface="Garamond"/>
                <a:sym typeface="Garamond"/>
              </a:defRPr>
            </a:lvl8pPr>
            <a:lvl9pPr indent="0" lvl="8" marL="3657600" marR="0" rtl="0" algn="l">
              <a:lnSpc>
                <a:spcPct val="90000"/>
              </a:lnSpc>
              <a:spcBef>
                <a:spcPts val="500"/>
              </a:spcBef>
              <a:spcAft>
                <a:spcPts val="0"/>
              </a:spcAft>
              <a:buClr>
                <a:schemeClr val="lt1"/>
              </a:buClr>
              <a:buFont typeface="Arial"/>
              <a:buNone/>
              <a:defRPr b="0" i="0" sz="1000" u="none" cap="none" strike="noStrike">
                <a:solidFill>
                  <a:schemeClr val="lt1"/>
                </a:solidFill>
                <a:latin typeface="Garamond"/>
                <a:ea typeface="Garamond"/>
                <a:cs typeface="Garamond"/>
                <a:sym typeface="Garamond"/>
              </a:defRPr>
            </a:lvl9pPr>
          </a:lstStyle>
          <a:p/>
        </p:txBody>
      </p:sp>
      <p:sp>
        <p:nvSpPr>
          <p:cNvPr id="82" name="Shape 82"/>
          <p:cNvSpPr txBox="1"/>
          <p:nvPr>
            <p:ph idx="10" type="dt"/>
          </p:nvPr>
        </p:nvSpPr>
        <p:spPr>
          <a:xfrm>
            <a:off x="457200" y="6251575"/>
            <a:ext cx="2133598"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83" name="Shape 83"/>
          <p:cNvSpPr txBox="1"/>
          <p:nvPr>
            <p:ph idx="12" type="sldNum"/>
          </p:nvPr>
        </p:nvSpPr>
        <p:spPr>
          <a:xfrm>
            <a:off x="6553200" y="6248400"/>
            <a:ext cx="2133598"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200" u="none" cap="none" strike="noStrike">
                <a:solidFill>
                  <a:schemeClr val="lt1"/>
                </a:solidFill>
                <a:latin typeface="Arial"/>
                <a:ea typeface="Arial"/>
                <a:cs typeface="Arial"/>
                <a:sym typeface="Arial"/>
              </a:rPr>
              <a:t>‹#›</a:t>
            </a:fld>
          </a:p>
        </p:txBody>
      </p:sp>
      <p:sp>
        <p:nvSpPr>
          <p:cNvPr id="84" name="Shape 84"/>
          <p:cNvSpPr txBox="1"/>
          <p:nvPr>
            <p:ph idx="11" type="ftr"/>
          </p:nvPr>
        </p:nvSpPr>
        <p:spPr>
          <a:xfrm>
            <a:off x="3124200" y="6248400"/>
            <a:ext cx="2895600" cy="4762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5" name="Shape 85"/>
        <p:cNvGrpSpPr/>
        <p:nvPr/>
      </p:nvGrpSpPr>
      <p:grpSpPr>
        <a:xfrm>
          <a:off x="0" y="0"/>
          <a:ext cx="0" cy="0"/>
          <a:chOff x="0" y="0"/>
          <a:chExt cx="0" cy="0"/>
        </a:xfrm>
      </p:grpSpPr>
      <p:sp>
        <p:nvSpPr>
          <p:cNvPr id="86" name="Shape 8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9pPr>
          </a:lstStyle>
          <a:p/>
        </p:txBody>
      </p:sp>
      <p:sp>
        <p:nvSpPr>
          <p:cNvPr id="87" name="Shape 87"/>
          <p:cNvSpPr txBox="1"/>
          <p:nvPr>
            <p:ph idx="1" type="body"/>
          </p:nvPr>
        </p:nvSpPr>
        <p:spPr>
          <a:xfrm rot="5400000">
            <a:off x="2309017" y="-251618"/>
            <a:ext cx="4525963" cy="8229600"/>
          </a:xfrm>
          <a:prstGeom prst="rect">
            <a:avLst/>
          </a:prstGeom>
          <a:noFill/>
          <a:ln>
            <a:noFill/>
          </a:ln>
        </p:spPr>
        <p:txBody>
          <a:bodyPr anchorCtr="0" anchor="t" bIns="91425" lIns="91425" rIns="91425" tIns="91425"/>
          <a:lstStyle>
            <a:lvl1pPr indent="-60959" lvl="0" marL="342900" marR="0" rtl="0" algn="l">
              <a:lnSpc>
                <a:spcPct val="100000"/>
              </a:lnSpc>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46990" lvl="1" marL="742950" marR="0" rtl="0" algn="l">
              <a:lnSpc>
                <a:spcPct val="100000"/>
              </a:lnSpc>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20319" lvl="2" marL="1143000" marR="0" rtl="0" algn="l">
              <a:lnSpc>
                <a:spcPct val="100000"/>
              </a:lnSpc>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50800" lvl="3" marL="16002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50800" lvl="4" marL="2057400" marR="0" rtl="0" algn="l">
              <a:lnSpc>
                <a:spcPct val="100000"/>
              </a:lnSpc>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0" lvl="5" marL="25146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0" lvl="6" marL="29718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0" lvl="7" marL="34290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0" lvl="8" marL="38862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
        <p:nvSpPr>
          <p:cNvPr id="88" name="Shape 88"/>
          <p:cNvSpPr txBox="1"/>
          <p:nvPr>
            <p:ph idx="10" type="dt"/>
          </p:nvPr>
        </p:nvSpPr>
        <p:spPr>
          <a:xfrm>
            <a:off x="457200" y="6251575"/>
            <a:ext cx="2133598"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89" name="Shape 89"/>
          <p:cNvSpPr txBox="1"/>
          <p:nvPr>
            <p:ph idx="12" type="sldNum"/>
          </p:nvPr>
        </p:nvSpPr>
        <p:spPr>
          <a:xfrm>
            <a:off x="6553200" y="6248400"/>
            <a:ext cx="2133598"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200" u="none" cap="none" strike="noStrike">
                <a:solidFill>
                  <a:schemeClr val="lt1"/>
                </a:solidFill>
                <a:latin typeface="Arial"/>
                <a:ea typeface="Arial"/>
                <a:cs typeface="Arial"/>
                <a:sym typeface="Arial"/>
              </a:rPr>
              <a:t>‹#›</a:t>
            </a:fld>
          </a:p>
        </p:txBody>
      </p:sp>
      <p:sp>
        <p:nvSpPr>
          <p:cNvPr id="90" name="Shape 90"/>
          <p:cNvSpPr txBox="1"/>
          <p:nvPr>
            <p:ph idx="11" type="ftr"/>
          </p:nvPr>
        </p:nvSpPr>
        <p:spPr>
          <a:xfrm>
            <a:off x="3124200" y="6248400"/>
            <a:ext cx="2895600" cy="4762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9" name="Shape 9"/>
        <p:cNvGrpSpPr/>
        <p:nvPr/>
      </p:nvGrpSpPr>
      <p:grpSpPr>
        <a:xfrm>
          <a:off x="0" y="0"/>
          <a:ext cx="0" cy="0"/>
          <a:chOff x="0" y="0"/>
          <a:chExt cx="0" cy="0"/>
        </a:xfrm>
      </p:grpSpPr>
      <p:sp>
        <p:nvSpPr>
          <p:cNvPr id="10" name="Shape 10"/>
          <p:cNvSpPr txBox="1"/>
          <p:nvPr>
            <p:ph idx="10" type="dt"/>
          </p:nvPr>
        </p:nvSpPr>
        <p:spPr>
          <a:xfrm>
            <a:off x="457200" y="6251575"/>
            <a:ext cx="2133598" cy="47624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11" name="Shape 11"/>
          <p:cNvSpPr txBox="1"/>
          <p:nvPr>
            <p:ph idx="12" type="sldNum"/>
          </p:nvPr>
        </p:nvSpPr>
        <p:spPr>
          <a:xfrm>
            <a:off x="6553200" y="6248400"/>
            <a:ext cx="2133598" cy="47624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lt1"/>
              </a:buClr>
              <a:buSzPct val="25000"/>
              <a:buFont typeface="Arial"/>
              <a:buNone/>
            </a:pPr>
            <a:fld id="{00000000-1234-1234-1234-123412341234}" type="slidenum">
              <a:rPr b="0" i="0" lang="en-US" sz="1200" u="none" cap="none" strike="noStrike">
                <a:solidFill>
                  <a:schemeClr val="lt1"/>
                </a:solidFill>
                <a:latin typeface="Arial"/>
                <a:ea typeface="Arial"/>
                <a:cs typeface="Arial"/>
                <a:sym typeface="Arial"/>
              </a:rPr>
              <a:t>‹#›</a:t>
            </a:fld>
          </a:p>
        </p:txBody>
      </p:sp>
      <p:grpSp>
        <p:nvGrpSpPr>
          <p:cNvPr id="12" name="Shape 12"/>
          <p:cNvGrpSpPr/>
          <p:nvPr/>
        </p:nvGrpSpPr>
        <p:grpSpPr>
          <a:xfrm>
            <a:off x="0" y="0"/>
            <a:ext cx="9140825" cy="6848475"/>
            <a:chOff x="0" y="0"/>
            <a:chExt cx="5758" cy="4314"/>
          </a:xfrm>
        </p:grpSpPr>
        <p:grpSp>
          <p:nvGrpSpPr>
            <p:cNvPr id="13" name="Shape 13"/>
            <p:cNvGrpSpPr/>
            <p:nvPr/>
          </p:nvGrpSpPr>
          <p:grpSpPr>
            <a:xfrm>
              <a:off x="1728" y="2229"/>
              <a:ext cx="4025" cy="2085"/>
              <a:chOff x="1728" y="2229"/>
              <a:chExt cx="4025" cy="2085"/>
            </a:xfrm>
          </p:grpSpPr>
          <p:sp>
            <p:nvSpPr>
              <p:cNvPr id="14" name="Shape 14"/>
              <p:cNvSpPr/>
              <p:nvPr/>
            </p:nvSpPr>
            <p:spPr>
              <a:xfrm>
                <a:off x="1728" y="2644"/>
                <a:ext cx="2882" cy="1670"/>
              </a:xfrm>
              <a:custGeom>
                <a:pathLst>
                  <a:path extrusionOk="0" h="120000" w="120000">
                    <a:moveTo>
                      <a:pt x="115461" y="39066"/>
                    </a:moveTo>
                    <a:lnTo>
                      <a:pt x="114087" y="37917"/>
                    </a:lnTo>
                    <a:lnTo>
                      <a:pt x="112088" y="36337"/>
                    </a:lnTo>
                    <a:lnTo>
                      <a:pt x="109590" y="34757"/>
                    </a:lnTo>
                    <a:lnTo>
                      <a:pt x="106634" y="32818"/>
                    </a:lnTo>
                    <a:lnTo>
                      <a:pt x="103261" y="30448"/>
                    </a:lnTo>
                    <a:lnTo>
                      <a:pt x="99430" y="28509"/>
                    </a:lnTo>
                    <a:lnTo>
                      <a:pt x="91727" y="24631"/>
                    </a:lnTo>
                    <a:lnTo>
                      <a:pt x="86523" y="22262"/>
                    </a:lnTo>
                    <a:lnTo>
                      <a:pt x="82026" y="19892"/>
                    </a:lnTo>
                    <a:lnTo>
                      <a:pt x="78195" y="17594"/>
                    </a:lnTo>
                    <a:lnTo>
                      <a:pt x="75239" y="15224"/>
                    </a:lnTo>
                    <a:lnTo>
                      <a:pt x="72532" y="12854"/>
                    </a:lnTo>
                    <a:lnTo>
                      <a:pt x="70492" y="10915"/>
                    </a:lnTo>
                    <a:lnTo>
                      <a:pt x="68910" y="8976"/>
                    </a:lnTo>
                    <a:lnTo>
                      <a:pt x="67786" y="7396"/>
                    </a:lnTo>
                    <a:lnTo>
                      <a:pt x="66870" y="5816"/>
                    </a:lnTo>
                    <a:lnTo>
                      <a:pt x="66204" y="4308"/>
                    </a:lnTo>
                    <a:lnTo>
                      <a:pt x="65995" y="3087"/>
                    </a:lnTo>
                    <a:lnTo>
                      <a:pt x="65746" y="1938"/>
                    </a:lnTo>
                    <a:lnTo>
                      <a:pt x="65995" y="359"/>
                    </a:lnTo>
                    <a:lnTo>
                      <a:pt x="65995" y="0"/>
                    </a:lnTo>
                    <a:lnTo>
                      <a:pt x="65287" y="1938"/>
                    </a:lnTo>
                    <a:lnTo>
                      <a:pt x="64829" y="3518"/>
                    </a:lnTo>
                    <a:lnTo>
                      <a:pt x="64829" y="5457"/>
                    </a:lnTo>
                    <a:lnTo>
                      <a:pt x="65287" y="7037"/>
                    </a:lnTo>
                    <a:lnTo>
                      <a:pt x="66204" y="8617"/>
                    </a:lnTo>
                    <a:lnTo>
                      <a:pt x="67328" y="10125"/>
                    </a:lnTo>
                    <a:lnTo>
                      <a:pt x="68702" y="11705"/>
                    </a:lnTo>
                    <a:lnTo>
                      <a:pt x="70284" y="13285"/>
                    </a:lnTo>
                    <a:lnTo>
                      <a:pt x="72324" y="14865"/>
                    </a:lnTo>
                    <a:lnTo>
                      <a:pt x="74573" y="16373"/>
                    </a:lnTo>
                    <a:lnTo>
                      <a:pt x="79319" y="19174"/>
                    </a:lnTo>
                    <a:lnTo>
                      <a:pt x="84941" y="22262"/>
                    </a:lnTo>
                    <a:lnTo>
                      <a:pt x="90853" y="24991"/>
                    </a:lnTo>
                    <a:lnTo>
                      <a:pt x="95142" y="27360"/>
                    </a:lnTo>
                    <a:lnTo>
                      <a:pt x="99181" y="29299"/>
                    </a:lnTo>
                    <a:lnTo>
                      <a:pt x="102595" y="31238"/>
                    </a:lnTo>
                    <a:lnTo>
                      <a:pt x="105759" y="33177"/>
                    </a:lnTo>
                    <a:lnTo>
                      <a:pt x="108466" y="34757"/>
                    </a:lnTo>
                    <a:lnTo>
                      <a:pt x="110714" y="36337"/>
                    </a:lnTo>
                    <a:lnTo>
                      <a:pt x="112755" y="37917"/>
                    </a:lnTo>
                    <a:lnTo>
                      <a:pt x="114087" y="39066"/>
                    </a:lnTo>
                    <a:lnTo>
                      <a:pt x="115253" y="40215"/>
                    </a:lnTo>
                    <a:lnTo>
                      <a:pt x="115919" y="41436"/>
                    </a:lnTo>
                    <a:lnTo>
                      <a:pt x="116377" y="42585"/>
                    </a:lnTo>
                    <a:lnTo>
                      <a:pt x="116585" y="44165"/>
                    </a:lnTo>
                    <a:lnTo>
                      <a:pt x="116377" y="46104"/>
                    </a:lnTo>
                    <a:lnTo>
                      <a:pt x="115919" y="47684"/>
                    </a:lnTo>
                    <a:lnTo>
                      <a:pt x="115003" y="49622"/>
                    </a:lnTo>
                    <a:lnTo>
                      <a:pt x="113671" y="51202"/>
                    </a:lnTo>
                    <a:lnTo>
                      <a:pt x="112088" y="52782"/>
                    </a:lnTo>
                    <a:lnTo>
                      <a:pt x="110048" y="54290"/>
                    </a:lnTo>
                    <a:lnTo>
                      <a:pt x="107800" y="55870"/>
                    </a:lnTo>
                    <a:lnTo>
                      <a:pt x="105301" y="57450"/>
                    </a:lnTo>
                    <a:lnTo>
                      <a:pt x="102345" y="59030"/>
                    </a:lnTo>
                    <a:lnTo>
                      <a:pt x="99181" y="60538"/>
                    </a:lnTo>
                    <a:lnTo>
                      <a:pt x="95808" y="62118"/>
                    </a:lnTo>
                    <a:lnTo>
                      <a:pt x="92185" y="63698"/>
                    </a:lnTo>
                    <a:lnTo>
                      <a:pt x="84524" y="66786"/>
                    </a:lnTo>
                    <a:lnTo>
                      <a:pt x="75905" y="70305"/>
                    </a:lnTo>
                    <a:lnTo>
                      <a:pt x="66870" y="74254"/>
                    </a:lnTo>
                    <a:lnTo>
                      <a:pt x="57376" y="78563"/>
                    </a:lnTo>
                    <a:lnTo>
                      <a:pt x="47675" y="83590"/>
                    </a:lnTo>
                    <a:lnTo>
                      <a:pt x="37973" y="89120"/>
                    </a:lnTo>
                    <a:lnTo>
                      <a:pt x="28022" y="95368"/>
                    </a:lnTo>
                    <a:lnTo>
                      <a:pt x="18320" y="102764"/>
                    </a:lnTo>
                    <a:lnTo>
                      <a:pt x="9035" y="110951"/>
                    </a:lnTo>
                    <a:lnTo>
                      <a:pt x="0" y="120000"/>
                    </a:lnTo>
                    <a:lnTo>
                      <a:pt x="14698" y="120000"/>
                    </a:lnTo>
                    <a:lnTo>
                      <a:pt x="23067" y="112531"/>
                    </a:lnTo>
                    <a:lnTo>
                      <a:pt x="31394" y="105493"/>
                    </a:lnTo>
                    <a:lnTo>
                      <a:pt x="39764" y="99676"/>
                    </a:lnTo>
                    <a:lnTo>
                      <a:pt x="47675" y="94147"/>
                    </a:lnTo>
                    <a:lnTo>
                      <a:pt x="55586" y="89120"/>
                    </a:lnTo>
                    <a:lnTo>
                      <a:pt x="63247" y="85170"/>
                    </a:lnTo>
                    <a:lnTo>
                      <a:pt x="70492" y="81292"/>
                    </a:lnTo>
                    <a:lnTo>
                      <a:pt x="77487" y="77773"/>
                    </a:lnTo>
                    <a:lnTo>
                      <a:pt x="84066" y="75044"/>
                    </a:lnTo>
                    <a:lnTo>
                      <a:pt x="90145" y="72315"/>
                    </a:lnTo>
                    <a:lnTo>
                      <a:pt x="95808" y="69946"/>
                    </a:lnTo>
                    <a:lnTo>
                      <a:pt x="101013" y="68007"/>
                    </a:lnTo>
                    <a:lnTo>
                      <a:pt x="105510" y="65637"/>
                    </a:lnTo>
                    <a:lnTo>
                      <a:pt x="109340" y="64057"/>
                    </a:lnTo>
                    <a:lnTo>
                      <a:pt x="112505" y="62118"/>
                    </a:lnTo>
                    <a:lnTo>
                      <a:pt x="115003" y="60179"/>
                    </a:lnTo>
                    <a:lnTo>
                      <a:pt x="116585" y="58599"/>
                    </a:lnTo>
                    <a:lnTo>
                      <a:pt x="117709" y="57019"/>
                    </a:lnTo>
                    <a:lnTo>
                      <a:pt x="118625" y="55080"/>
                    </a:lnTo>
                    <a:lnTo>
                      <a:pt x="119292" y="53500"/>
                    </a:lnTo>
                    <a:lnTo>
                      <a:pt x="119750" y="51992"/>
                    </a:lnTo>
                    <a:lnTo>
                      <a:pt x="120000" y="50412"/>
                    </a:lnTo>
                    <a:lnTo>
                      <a:pt x="119750" y="47253"/>
                    </a:lnTo>
                    <a:lnTo>
                      <a:pt x="118834" y="44524"/>
                    </a:lnTo>
                    <a:lnTo>
                      <a:pt x="117959" y="42226"/>
                    </a:lnTo>
                    <a:lnTo>
                      <a:pt x="116585" y="40215"/>
                    </a:lnTo>
                    <a:lnTo>
                      <a:pt x="115461" y="39066"/>
                    </a:lnTo>
                    <a:lnTo>
                      <a:pt x="115461" y="39066"/>
                    </a:lnTo>
                    <a:close/>
                  </a:path>
                </a:pathLst>
              </a:custGeom>
              <a:gradFill>
                <a:gsLst>
                  <a:gs pos="0">
                    <a:schemeClr val="dk2"/>
                  </a:gs>
                  <a:gs pos="100000">
                    <a:srgbClr val="003092"/>
                  </a:gs>
                </a:gsLst>
                <a:lin ang="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15" name="Shape 15"/>
              <p:cNvSpPr/>
              <p:nvPr/>
            </p:nvSpPr>
            <p:spPr>
              <a:xfrm>
                <a:off x="4170" y="2670"/>
                <a:ext cx="1259" cy="811"/>
              </a:xfrm>
              <a:custGeom>
                <a:pathLst>
                  <a:path extrusionOk="0" h="120000" w="120000">
                    <a:moveTo>
                      <a:pt x="120000" y="90998"/>
                    </a:moveTo>
                    <a:lnTo>
                      <a:pt x="118951" y="87003"/>
                    </a:lnTo>
                    <a:lnTo>
                      <a:pt x="117903" y="83748"/>
                    </a:lnTo>
                    <a:lnTo>
                      <a:pt x="115901" y="79753"/>
                    </a:lnTo>
                    <a:lnTo>
                      <a:pt x="113232" y="76498"/>
                    </a:lnTo>
                    <a:lnTo>
                      <a:pt x="107037" y="70875"/>
                    </a:lnTo>
                    <a:lnTo>
                      <a:pt x="99316" y="65252"/>
                    </a:lnTo>
                    <a:lnTo>
                      <a:pt x="89976" y="60369"/>
                    </a:lnTo>
                    <a:lnTo>
                      <a:pt x="80158" y="56374"/>
                    </a:lnTo>
                    <a:lnTo>
                      <a:pt x="69293" y="51491"/>
                    </a:lnTo>
                    <a:lnTo>
                      <a:pt x="58427" y="47496"/>
                    </a:lnTo>
                    <a:lnTo>
                      <a:pt x="47561" y="43501"/>
                    </a:lnTo>
                    <a:lnTo>
                      <a:pt x="37267" y="38618"/>
                    </a:lnTo>
                    <a:lnTo>
                      <a:pt x="27450" y="33884"/>
                    </a:lnTo>
                    <a:lnTo>
                      <a:pt x="18586" y="29001"/>
                    </a:lnTo>
                    <a:lnTo>
                      <a:pt x="11342" y="22490"/>
                    </a:lnTo>
                    <a:lnTo>
                      <a:pt x="5146" y="16128"/>
                    </a:lnTo>
                    <a:lnTo>
                      <a:pt x="3145" y="12872"/>
                    </a:lnTo>
                    <a:lnTo>
                      <a:pt x="1525" y="8877"/>
                    </a:lnTo>
                    <a:lnTo>
                      <a:pt x="476" y="4882"/>
                    </a:lnTo>
                    <a:lnTo>
                      <a:pt x="0" y="0"/>
                    </a:lnTo>
                    <a:lnTo>
                      <a:pt x="0" y="887"/>
                    </a:lnTo>
                    <a:lnTo>
                      <a:pt x="0" y="1627"/>
                    </a:lnTo>
                    <a:lnTo>
                      <a:pt x="0" y="5622"/>
                    </a:lnTo>
                    <a:lnTo>
                      <a:pt x="476" y="8877"/>
                    </a:lnTo>
                    <a:lnTo>
                      <a:pt x="1525" y="12872"/>
                    </a:lnTo>
                    <a:lnTo>
                      <a:pt x="3145" y="16868"/>
                    </a:lnTo>
                    <a:lnTo>
                      <a:pt x="5146" y="21011"/>
                    </a:lnTo>
                    <a:lnTo>
                      <a:pt x="8292" y="25745"/>
                    </a:lnTo>
                    <a:lnTo>
                      <a:pt x="11914" y="30628"/>
                    </a:lnTo>
                    <a:lnTo>
                      <a:pt x="17061" y="35511"/>
                    </a:lnTo>
                    <a:lnTo>
                      <a:pt x="23256" y="41134"/>
                    </a:lnTo>
                    <a:lnTo>
                      <a:pt x="31072" y="45869"/>
                    </a:lnTo>
                    <a:lnTo>
                      <a:pt x="39841" y="51491"/>
                    </a:lnTo>
                    <a:lnTo>
                      <a:pt x="50135" y="56374"/>
                    </a:lnTo>
                    <a:lnTo>
                      <a:pt x="62621" y="61257"/>
                    </a:lnTo>
                    <a:lnTo>
                      <a:pt x="71389" y="64364"/>
                    </a:lnTo>
                    <a:lnTo>
                      <a:pt x="79110" y="68508"/>
                    </a:lnTo>
                    <a:lnTo>
                      <a:pt x="85877" y="72503"/>
                    </a:lnTo>
                    <a:lnTo>
                      <a:pt x="92073" y="75758"/>
                    </a:lnTo>
                    <a:lnTo>
                      <a:pt x="96743" y="79753"/>
                    </a:lnTo>
                    <a:lnTo>
                      <a:pt x="100365" y="83748"/>
                    </a:lnTo>
                    <a:lnTo>
                      <a:pt x="102938" y="87743"/>
                    </a:lnTo>
                    <a:lnTo>
                      <a:pt x="105035" y="91738"/>
                    </a:lnTo>
                    <a:lnTo>
                      <a:pt x="105988" y="95881"/>
                    </a:lnTo>
                    <a:lnTo>
                      <a:pt x="106560" y="99876"/>
                    </a:lnTo>
                    <a:lnTo>
                      <a:pt x="105988" y="103131"/>
                    </a:lnTo>
                    <a:lnTo>
                      <a:pt x="104463" y="107127"/>
                    </a:lnTo>
                    <a:lnTo>
                      <a:pt x="102938" y="110382"/>
                    </a:lnTo>
                    <a:lnTo>
                      <a:pt x="100365" y="113489"/>
                    </a:lnTo>
                    <a:lnTo>
                      <a:pt x="96743" y="116744"/>
                    </a:lnTo>
                    <a:lnTo>
                      <a:pt x="93121" y="119999"/>
                    </a:lnTo>
                    <a:lnTo>
                      <a:pt x="99793" y="116744"/>
                    </a:lnTo>
                    <a:lnTo>
                      <a:pt x="105512" y="113489"/>
                    </a:lnTo>
                    <a:lnTo>
                      <a:pt x="110182" y="110382"/>
                    </a:lnTo>
                    <a:lnTo>
                      <a:pt x="114281" y="107127"/>
                    </a:lnTo>
                    <a:lnTo>
                      <a:pt x="116854" y="103871"/>
                    </a:lnTo>
                    <a:lnTo>
                      <a:pt x="118951" y="99876"/>
                    </a:lnTo>
                    <a:lnTo>
                      <a:pt x="120000" y="95881"/>
                    </a:lnTo>
                    <a:lnTo>
                      <a:pt x="120000" y="90998"/>
                    </a:lnTo>
                    <a:lnTo>
                      <a:pt x="120000" y="90998"/>
                    </a:lnTo>
                    <a:close/>
                  </a:path>
                </a:pathLst>
              </a:custGeom>
              <a:gradFill>
                <a:gsLst>
                  <a:gs pos="0">
                    <a:schemeClr val="dk2"/>
                  </a:gs>
                  <a:gs pos="100000">
                    <a:srgbClr val="003092"/>
                  </a:gs>
                </a:gsLst>
                <a:lin ang="27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16" name="Shape 16"/>
              <p:cNvSpPr/>
              <p:nvPr/>
            </p:nvSpPr>
            <p:spPr>
              <a:xfrm>
                <a:off x="2900" y="3345"/>
                <a:ext cx="2847" cy="967"/>
              </a:xfrm>
              <a:custGeom>
                <a:pathLst>
                  <a:path extrusionOk="0" h="120000" w="120000">
                    <a:moveTo>
                      <a:pt x="3875" y="118637"/>
                    </a:moveTo>
                    <a:lnTo>
                      <a:pt x="0" y="120000"/>
                    </a:lnTo>
                    <a:lnTo>
                      <a:pt x="16468" y="120000"/>
                    </a:lnTo>
                    <a:lnTo>
                      <a:pt x="18280" y="117275"/>
                    </a:lnTo>
                    <a:lnTo>
                      <a:pt x="20343" y="113188"/>
                    </a:lnTo>
                    <a:lnTo>
                      <a:pt x="23334" y="108482"/>
                    </a:lnTo>
                    <a:lnTo>
                      <a:pt x="26746" y="103777"/>
                    </a:lnTo>
                    <a:lnTo>
                      <a:pt x="30621" y="98328"/>
                    </a:lnTo>
                    <a:lnTo>
                      <a:pt x="35212" y="92260"/>
                    </a:lnTo>
                    <a:lnTo>
                      <a:pt x="40477" y="86191"/>
                    </a:lnTo>
                    <a:lnTo>
                      <a:pt x="46416" y="79504"/>
                    </a:lnTo>
                    <a:lnTo>
                      <a:pt x="53029" y="72074"/>
                    </a:lnTo>
                    <a:lnTo>
                      <a:pt x="60358" y="64643"/>
                    </a:lnTo>
                    <a:lnTo>
                      <a:pt x="68360" y="57213"/>
                    </a:lnTo>
                    <a:lnTo>
                      <a:pt x="77037" y="49907"/>
                    </a:lnTo>
                    <a:lnTo>
                      <a:pt x="86640" y="42476"/>
                    </a:lnTo>
                    <a:lnTo>
                      <a:pt x="96918" y="35046"/>
                    </a:lnTo>
                    <a:lnTo>
                      <a:pt x="108122" y="27616"/>
                    </a:lnTo>
                    <a:lnTo>
                      <a:pt x="120000" y="20185"/>
                    </a:lnTo>
                    <a:lnTo>
                      <a:pt x="120000" y="0"/>
                    </a:lnTo>
                    <a:lnTo>
                      <a:pt x="118652" y="1981"/>
                    </a:lnTo>
                    <a:lnTo>
                      <a:pt x="116798" y="4086"/>
                    </a:lnTo>
                    <a:lnTo>
                      <a:pt x="114524" y="6687"/>
                    </a:lnTo>
                    <a:lnTo>
                      <a:pt x="111533" y="9411"/>
                    </a:lnTo>
                    <a:lnTo>
                      <a:pt x="108332" y="12136"/>
                    </a:lnTo>
                    <a:lnTo>
                      <a:pt x="104921" y="14860"/>
                    </a:lnTo>
                    <a:lnTo>
                      <a:pt x="101045" y="18204"/>
                    </a:lnTo>
                    <a:lnTo>
                      <a:pt x="96918" y="20928"/>
                    </a:lnTo>
                    <a:lnTo>
                      <a:pt x="88241" y="27616"/>
                    </a:lnTo>
                    <a:lnTo>
                      <a:pt x="79564" y="34303"/>
                    </a:lnTo>
                    <a:lnTo>
                      <a:pt x="71098" y="40371"/>
                    </a:lnTo>
                    <a:lnTo>
                      <a:pt x="66970" y="43839"/>
                    </a:lnTo>
                    <a:lnTo>
                      <a:pt x="63306" y="47182"/>
                    </a:lnTo>
                    <a:lnTo>
                      <a:pt x="46626" y="62662"/>
                    </a:lnTo>
                    <a:lnTo>
                      <a:pt x="38413" y="71455"/>
                    </a:lnTo>
                    <a:lnTo>
                      <a:pt x="30621" y="80123"/>
                    </a:lnTo>
                    <a:lnTo>
                      <a:pt x="23081" y="88916"/>
                    </a:lnTo>
                    <a:lnTo>
                      <a:pt x="16005" y="98328"/>
                    </a:lnTo>
                    <a:lnTo>
                      <a:pt x="9603" y="108482"/>
                    </a:lnTo>
                    <a:lnTo>
                      <a:pt x="3875" y="118637"/>
                    </a:lnTo>
                    <a:lnTo>
                      <a:pt x="3875" y="118637"/>
                    </a:lnTo>
                    <a:close/>
                  </a:path>
                </a:pathLst>
              </a:custGeom>
              <a:gradFill>
                <a:gsLst>
                  <a:gs pos="0">
                    <a:srgbClr val="002E8B"/>
                  </a:gs>
                  <a:gs pos="100000">
                    <a:schemeClr val="dk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17" name="Shape 17"/>
              <p:cNvSpPr/>
              <p:nvPr/>
            </p:nvSpPr>
            <p:spPr>
              <a:xfrm>
                <a:off x="2746" y="2229"/>
                <a:ext cx="3007" cy="2083"/>
              </a:xfrm>
              <a:custGeom>
                <a:pathLst>
                  <a:path extrusionOk="0" h="120000" w="120000">
                    <a:moveTo>
                      <a:pt x="56947" y="25381"/>
                    </a:moveTo>
                    <a:lnTo>
                      <a:pt x="57186" y="27280"/>
                    </a:lnTo>
                    <a:lnTo>
                      <a:pt x="57625" y="28834"/>
                    </a:lnTo>
                    <a:lnTo>
                      <a:pt x="58264" y="30388"/>
                    </a:lnTo>
                    <a:lnTo>
                      <a:pt x="59142" y="31654"/>
                    </a:lnTo>
                    <a:lnTo>
                      <a:pt x="61496" y="34129"/>
                    </a:lnTo>
                    <a:lnTo>
                      <a:pt x="64768" y="36661"/>
                    </a:lnTo>
                    <a:lnTo>
                      <a:pt x="68440" y="38561"/>
                    </a:lnTo>
                    <a:lnTo>
                      <a:pt x="72550" y="40402"/>
                    </a:lnTo>
                    <a:lnTo>
                      <a:pt x="76900" y="42302"/>
                    </a:lnTo>
                    <a:lnTo>
                      <a:pt x="81449" y="43856"/>
                    </a:lnTo>
                    <a:lnTo>
                      <a:pt x="85999" y="45410"/>
                    </a:lnTo>
                    <a:lnTo>
                      <a:pt x="90548" y="47309"/>
                    </a:lnTo>
                    <a:lnTo>
                      <a:pt x="94659" y="48863"/>
                    </a:lnTo>
                    <a:lnTo>
                      <a:pt x="98330" y="50762"/>
                    </a:lnTo>
                    <a:lnTo>
                      <a:pt x="101802" y="52949"/>
                    </a:lnTo>
                    <a:lnTo>
                      <a:pt x="104396" y="55136"/>
                    </a:lnTo>
                    <a:lnTo>
                      <a:pt x="105274" y="56402"/>
                    </a:lnTo>
                    <a:lnTo>
                      <a:pt x="106112" y="57956"/>
                    </a:lnTo>
                    <a:lnTo>
                      <a:pt x="106790" y="59223"/>
                    </a:lnTo>
                    <a:lnTo>
                      <a:pt x="106990" y="60776"/>
                    </a:lnTo>
                    <a:lnTo>
                      <a:pt x="106990" y="62330"/>
                    </a:lnTo>
                    <a:lnTo>
                      <a:pt x="106790" y="63597"/>
                    </a:lnTo>
                    <a:lnTo>
                      <a:pt x="106351" y="64863"/>
                    </a:lnTo>
                    <a:lnTo>
                      <a:pt x="105473" y="66129"/>
                    </a:lnTo>
                    <a:lnTo>
                      <a:pt x="104396" y="67338"/>
                    </a:lnTo>
                    <a:lnTo>
                      <a:pt x="103079" y="68316"/>
                    </a:lnTo>
                    <a:lnTo>
                      <a:pt x="101563" y="69525"/>
                    </a:lnTo>
                    <a:lnTo>
                      <a:pt x="99847" y="70503"/>
                    </a:lnTo>
                    <a:lnTo>
                      <a:pt x="97692" y="71424"/>
                    </a:lnTo>
                    <a:lnTo>
                      <a:pt x="95297" y="72345"/>
                    </a:lnTo>
                    <a:lnTo>
                      <a:pt x="92903" y="73323"/>
                    </a:lnTo>
                    <a:lnTo>
                      <a:pt x="90109" y="74244"/>
                    </a:lnTo>
                    <a:lnTo>
                      <a:pt x="84043" y="76431"/>
                    </a:lnTo>
                    <a:lnTo>
                      <a:pt x="77100" y="78964"/>
                    </a:lnTo>
                    <a:lnTo>
                      <a:pt x="69517" y="81784"/>
                    </a:lnTo>
                    <a:lnTo>
                      <a:pt x="61097" y="84892"/>
                    </a:lnTo>
                    <a:lnTo>
                      <a:pt x="52198" y="88633"/>
                    </a:lnTo>
                    <a:lnTo>
                      <a:pt x="42660" y="93064"/>
                    </a:lnTo>
                    <a:lnTo>
                      <a:pt x="32723" y="98359"/>
                    </a:lnTo>
                    <a:lnTo>
                      <a:pt x="22108" y="104633"/>
                    </a:lnTo>
                    <a:lnTo>
                      <a:pt x="11253" y="111827"/>
                    </a:lnTo>
                    <a:lnTo>
                      <a:pt x="0" y="120000"/>
                    </a:lnTo>
                    <a:lnTo>
                      <a:pt x="6065" y="120000"/>
                    </a:lnTo>
                    <a:lnTo>
                      <a:pt x="9737" y="119366"/>
                    </a:lnTo>
                    <a:lnTo>
                      <a:pt x="15404" y="114647"/>
                    </a:lnTo>
                    <a:lnTo>
                      <a:pt x="21429" y="109928"/>
                    </a:lnTo>
                    <a:lnTo>
                      <a:pt x="27934" y="105553"/>
                    </a:lnTo>
                    <a:lnTo>
                      <a:pt x="35078" y="101467"/>
                    </a:lnTo>
                    <a:lnTo>
                      <a:pt x="42460" y="97438"/>
                    </a:lnTo>
                    <a:lnTo>
                      <a:pt x="50242" y="93352"/>
                    </a:lnTo>
                    <a:lnTo>
                      <a:pt x="66285" y="86158"/>
                    </a:lnTo>
                    <a:lnTo>
                      <a:pt x="69757" y="84604"/>
                    </a:lnTo>
                    <a:lnTo>
                      <a:pt x="73628" y="82992"/>
                    </a:lnTo>
                    <a:lnTo>
                      <a:pt x="81649" y="80172"/>
                    </a:lnTo>
                    <a:lnTo>
                      <a:pt x="89870" y="77064"/>
                    </a:lnTo>
                    <a:lnTo>
                      <a:pt x="98091" y="73956"/>
                    </a:lnTo>
                    <a:lnTo>
                      <a:pt x="101802" y="72690"/>
                    </a:lnTo>
                    <a:lnTo>
                      <a:pt x="105473" y="71136"/>
                    </a:lnTo>
                    <a:lnTo>
                      <a:pt x="108945" y="69870"/>
                    </a:lnTo>
                    <a:lnTo>
                      <a:pt x="111978" y="68604"/>
                    </a:lnTo>
                    <a:lnTo>
                      <a:pt x="114772" y="67338"/>
                    </a:lnTo>
                    <a:lnTo>
                      <a:pt x="116967" y="66129"/>
                    </a:lnTo>
                    <a:lnTo>
                      <a:pt x="118683" y="65151"/>
                    </a:lnTo>
                    <a:lnTo>
                      <a:pt x="120000" y="64230"/>
                    </a:lnTo>
                    <a:lnTo>
                      <a:pt x="120000" y="50129"/>
                    </a:lnTo>
                    <a:lnTo>
                      <a:pt x="117366" y="49496"/>
                    </a:lnTo>
                    <a:lnTo>
                      <a:pt x="114133" y="48575"/>
                    </a:lnTo>
                    <a:lnTo>
                      <a:pt x="110661" y="47597"/>
                    </a:lnTo>
                    <a:lnTo>
                      <a:pt x="106551" y="46388"/>
                    </a:lnTo>
                    <a:lnTo>
                      <a:pt x="102440" y="45122"/>
                    </a:lnTo>
                    <a:lnTo>
                      <a:pt x="98091" y="43568"/>
                    </a:lnTo>
                    <a:lnTo>
                      <a:pt x="89431" y="40402"/>
                    </a:lnTo>
                    <a:lnTo>
                      <a:pt x="85320" y="38561"/>
                    </a:lnTo>
                    <a:lnTo>
                      <a:pt x="81649" y="36661"/>
                    </a:lnTo>
                    <a:lnTo>
                      <a:pt x="78177" y="34762"/>
                    </a:lnTo>
                    <a:lnTo>
                      <a:pt x="75144" y="32575"/>
                    </a:lnTo>
                    <a:lnTo>
                      <a:pt x="72790" y="30733"/>
                    </a:lnTo>
                    <a:lnTo>
                      <a:pt x="71034" y="28489"/>
                    </a:lnTo>
                    <a:lnTo>
                      <a:pt x="70595" y="27280"/>
                    </a:lnTo>
                    <a:lnTo>
                      <a:pt x="70156" y="26302"/>
                    </a:lnTo>
                    <a:lnTo>
                      <a:pt x="69956" y="25093"/>
                    </a:lnTo>
                    <a:lnTo>
                      <a:pt x="70156" y="24115"/>
                    </a:lnTo>
                    <a:lnTo>
                      <a:pt x="71034" y="21928"/>
                    </a:lnTo>
                    <a:lnTo>
                      <a:pt x="72351" y="19741"/>
                    </a:lnTo>
                    <a:lnTo>
                      <a:pt x="74306" y="18187"/>
                    </a:lnTo>
                    <a:lnTo>
                      <a:pt x="76661" y="16633"/>
                    </a:lnTo>
                    <a:lnTo>
                      <a:pt x="79255" y="15366"/>
                    </a:lnTo>
                    <a:lnTo>
                      <a:pt x="82287" y="14100"/>
                    </a:lnTo>
                    <a:lnTo>
                      <a:pt x="85759" y="13179"/>
                    </a:lnTo>
                    <a:lnTo>
                      <a:pt x="89231" y="12258"/>
                    </a:lnTo>
                    <a:lnTo>
                      <a:pt x="97013" y="10359"/>
                    </a:lnTo>
                    <a:lnTo>
                      <a:pt x="104835" y="9093"/>
                    </a:lnTo>
                    <a:lnTo>
                      <a:pt x="112816" y="7194"/>
                    </a:lnTo>
                    <a:lnTo>
                      <a:pt x="116528" y="6273"/>
                    </a:lnTo>
                    <a:lnTo>
                      <a:pt x="120000" y="5007"/>
                    </a:lnTo>
                    <a:lnTo>
                      <a:pt x="120000" y="0"/>
                    </a:lnTo>
                    <a:lnTo>
                      <a:pt x="116089" y="1266"/>
                    </a:lnTo>
                    <a:lnTo>
                      <a:pt x="111539" y="2532"/>
                    </a:lnTo>
                    <a:lnTo>
                      <a:pt x="106790" y="3798"/>
                    </a:lnTo>
                    <a:lnTo>
                      <a:pt x="101802" y="4719"/>
                    </a:lnTo>
                    <a:lnTo>
                      <a:pt x="91187" y="6906"/>
                    </a:lnTo>
                    <a:lnTo>
                      <a:pt x="85999" y="7827"/>
                    </a:lnTo>
                    <a:lnTo>
                      <a:pt x="81010" y="9093"/>
                    </a:lnTo>
                    <a:lnTo>
                      <a:pt x="76022" y="10014"/>
                    </a:lnTo>
                    <a:lnTo>
                      <a:pt x="71473" y="11625"/>
                    </a:lnTo>
                    <a:lnTo>
                      <a:pt x="67362" y="13179"/>
                    </a:lnTo>
                    <a:lnTo>
                      <a:pt x="63890" y="15021"/>
                    </a:lnTo>
                    <a:lnTo>
                      <a:pt x="60857" y="17266"/>
                    </a:lnTo>
                    <a:lnTo>
                      <a:pt x="58703" y="19453"/>
                    </a:lnTo>
                    <a:lnTo>
                      <a:pt x="58064" y="20661"/>
                    </a:lnTo>
                    <a:lnTo>
                      <a:pt x="57386" y="22273"/>
                    </a:lnTo>
                    <a:lnTo>
                      <a:pt x="56947" y="23827"/>
                    </a:lnTo>
                    <a:lnTo>
                      <a:pt x="56947" y="25381"/>
                    </a:lnTo>
                    <a:close/>
                  </a:path>
                </a:pathLst>
              </a:custGeom>
              <a:solidFill>
                <a:schemeClr val="dk2"/>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18" name="Shape 18"/>
              <p:cNvSpPr/>
              <p:nvPr/>
            </p:nvSpPr>
            <p:spPr>
              <a:xfrm>
                <a:off x="4500" y="2317"/>
                <a:ext cx="1247" cy="538"/>
              </a:xfrm>
              <a:custGeom>
                <a:pathLst>
                  <a:path extrusionOk="0" h="120000" w="120000">
                    <a:moveTo>
                      <a:pt x="0" y="73914"/>
                    </a:moveTo>
                    <a:lnTo>
                      <a:pt x="0" y="80148"/>
                    </a:lnTo>
                    <a:lnTo>
                      <a:pt x="480" y="86159"/>
                    </a:lnTo>
                    <a:lnTo>
                      <a:pt x="2596" y="92170"/>
                    </a:lnTo>
                    <a:lnTo>
                      <a:pt x="5192" y="97068"/>
                    </a:lnTo>
                    <a:lnTo>
                      <a:pt x="8846" y="103079"/>
                    </a:lnTo>
                    <a:lnTo>
                      <a:pt x="13557" y="109090"/>
                    </a:lnTo>
                    <a:lnTo>
                      <a:pt x="18750" y="113988"/>
                    </a:lnTo>
                    <a:lnTo>
                      <a:pt x="24519" y="120000"/>
                    </a:lnTo>
                    <a:lnTo>
                      <a:pt x="20384" y="115102"/>
                    </a:lnTo>
                    <a:lnTo>
                      <a:pt x="17211" y="109090"/>
                    </a:lnTo>
                    <a:lnTo>
                      <a:pt x="15096" y="104192"/>
                    </a:lnTo>
                    <a:lnTo>
                      <a:pt x="13557" y="99517"/>
                    </a:lnTo>
                    <a:lnTo>
                      <a:pt x="13076" y="94619"/>
                    </a:lnTo>
                    <a:lnTo>
                      <a:pt x="13076" y="89721"/>
                    </a:lnTo>
                    <a:lnTo>
                      <a:pt x="13557" y="84823"/>
                    </a:lnTo>
                    <a:lnTo>
                      <a:pt x="15096" y="81261"/>
                    </a:lnTo>
                    <a:lnTo>
                      <a:pt x="17211" y="76363"/>
                    </a:lnTo>
                    <a:lnTo>
                      <a:pt x="19326" y="72801"/>
                    </a:lnTo>
                    <a:lnTo>
                      <a:pt x="25576" y="65454"/>
                    </a:lnTo>
                    <a:lnTo>
                      <a:pt x="33942" y="58330"/>
                    </a:lnTo>
                    <a:lnTo>
                      <a:pt x="42788" y="52096"/>
                    </a:lnTo>
                    <a:lnTo>
                      <a:pt x="53269" y="47421"/>
                    </a:lnTo>
                    <a:lnTo>
                      <a:pt x="63653" y="42523"/>
                    </a:lnTo>
                    <a:lnTo>
                      <a:pt x="85576" y="34063"/>
                    </a:lnTo>
                    <a:lnTo>
                      <a:pt x="95480" y="30278"/>
                    </a:lnTo>
                    <a:lnTo>
                      <a:pt x="104903" y="26716"/>
                    </a:lnTo>
                    <a:lnTo>
                      <a:pt x="113269" y="25602"/>
                    </a:lnTo>
                    <a:lnTo>
                      <a:pt x="120000" y="23153"/>
                    </a:lnTo>
                    <a:lnTo>
                      <a:pt x="120000" y="0"/>
                    </a:lnTo>
                    <a:lnTo>
                      <a:pt x="111634" y="4897"/>
                    </a:lnTo>
                    <a:lnTo>
                      <a:pt x="102788" y="8460"/>
                    </a:lnTo>
                    <a:lnTo>
                      <a:pt x="84038" y="15807"/>
                    </a:lnTo>
                    <a:lnTo>
                      <a:pt x="64711" y="20705"/>
                    </a:lnTo>
                    <a:lnTo>
                      <a:pt x="46442" y="28051"/>
                    </a:lnTo>
                    <a:lnTo>
                      <a:pt x="37596" y="31614"/>
                    </a:lnTo>
                    <a:lnTo>
                      <a:pt x="29711" y="35176"/>
                    </a:lnTo>
                    <a:lnTo>
                      <a:pt x="21923" y="40074"/>
                    </a:lnTo>
                    <a:lnTo>
                      <a:pt x="15673" y="44972"/>
                    </a:lnTo>
                    <a:lnTo>
                      <a:pt x="9903" y="50983"/>
                    </a:lnTo>
                    <a:lnTo>
                      <a:pt x="5192" y="56994"/>
                    </a:lnTo>
                    <a:lnTo>
                      <a:pt x="2115" y="65454"/>
                    </a:lnTo>
                    <a:lnTo>
                      <a:pt x="0" y="73914"/>
                    </a:lnTo>
                    <a:lnTo>
                      <a:pt x="0" y="73914"/>
                    </a:lnTo>
                    <a:close/>
                  </a:path>
                </a:pathLst>
              </a:custGeom>
              <a:gradFill>
                <a:gsLst>
                  <a:gs pos="0">
                    <a:srgbClr val="003090"/>
                  </a:gs>
                  <a:gs pos="100000">
                    <a:schemeClr val="dk2"/>
                  </a:gs>
                </a:gsLst>
                <a:lin ang="27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grpSp>
        <p:sp>
          <p:nvSpPr>
            <p:cNvPr id="19" name="Shape 19"/>
            <p:cNvSpPr/>
            <p:nvPr/>
          </p:nvSpPr>
          <p:spPr>
            <a:xfrm>
              <a:off x="3322" y="1339"/>
              <a:ext cx="1823" cy="1537"/>
            </a:xfrm>
            <a:custGeom>
              <a:pathLst>
                <a:path extrusionOk="0" h="120000" w="120000">
                  <a:moveTo>
                    <a:pt x="40296" y="88876"/>
                  </a:moveTo>
                  <a:lnTo>
                    <a:pt x="51324" y="86671"/>
                  </a:lnTo>
                  <a:lnTo>
                    <a:pt x="61567" y="84465"/>
                  </a:lnTo>
                  <a:lnTo>
                    <a:pt x="70923" y="82668"/>
                  </a:lnTo>
                  <a:lnTo>
                    <a:pt x="79442" y="80462"/>
                  </a:lnTo>
                  <a:lnTo>
                    <a:pt x="87073" y="78175"/>
                  </a:lnTo>
                  <a:lnTo>
                    <a:pt x="93867" y="75970"/>
                  </a:lnTo>
                  <a:lnTo>
                    <a:pt x="100139" y="73274"/>
                  </a:lnTo>
                  <a:lnTo>
                    <a:pt x="105209" y="71068"/>
                  </a:lnTo>
                  <a:lnTo>
                    <a:pt x="109756" y="67964"/>
                  </a:lnTo>
                  <a:lnTo>
                    <a:pt x="113466" y="65350"/>
                  </a:lnTo>
                  <a:lnTo>
                    <a:pt x="116027" y="61756"/>
                  </a:lnTo>
                  <a:lnTo>
                    <a:pt x="118275" y="58162"/>
                  </a:lnTo>
                  <a:lnTo>
                    <a:pt x="119425" y="54649"/>
                  </a:lnTo>
                  <a:lnTo>
                    <a:pt x="120000" y="50156"/>
                  </a:lnTo>
                  <a:lnTo>
                    <a:pt x="119686" y="45745"/>
                  </a:lnTo>
                  <a:lnTo>
                    <a:pt x="118588" y="40844"/>
                  </a:lnTo>
                  <a:lnTo>
                    <a:pt x="117125" y="37331"/>
                  </a:lnTo>
                  <a:lnTo>
                    <a:pt x="114878" y="33328"/>
                  </a:lnTo>
                  <a:lnTo>
                    <a:pt x="112055" y="29734"/>
                  </a:lnTo>
                  <a:lnTo>
                    <a:pt x="108658" y="26221"/>
                  </a:lnTo>
                  <a:lnTo>
                    <a:pt x="104947" y="22627"/>
                  </a:lnTo>
                  <a:lnTo>
                    <a:pt x="100714" y="19115"/>
                  </a:lnTo>
                  <a:lnTo>
                    <a:pt x="92456" y="12825"/>
                  </a:lnTo>
                  <a:lnTo>
                    <a:pt x="88222" y="10211"/>
                  </a:lnTo>
                  <a:lnTo>
                    <a:pt x="84250" y="7515"/>
                  </a:lnTo>
                  <a:lnTo>
                    <a:pt x="80278" y="5309"/>
                  </a:lnTo>
                  <a:lnTo>
                    <a:pt x="77142" y="3512"/>
                  </a:lnTo>
                  <a:lnTo>
                    <a:pt x="74320" y="2205"/>
                  </a:lnTo>
                  <a:lnTo>
                    <a:pt x="72334" y="816"/>
                  </a:lnTo>
                  <a:lnTo>
                    <a:pt x="70923" y="408"/>
                  </a:lnTo>
                  <a:lnTo>
                    <a:pt x="70348" y="0"/>
                  </a:lnTo>
                  <a:lnTo>
                    <a:pt x="78292" y="4411"/>
                  </a:lnTo>
                  <a:lnTo>
                    <a:pt x="86498" y="9720"/>
                  </a:lnTo>
                  <a:lnTo>
                    <a:pt x="94442" y="15112"/>
                  </a:lnTo>
                  <a:lnTo>
                    <a:pt x="101811" y="20830"/>
                  </a:lnTo>
                  <a:lnTo>
                    <a:pt x="105209" y="23526"/>
                  </a:lnTo>
                  <a:lnTo>
                    <a:pt x="108083" y="26630"/>
                  </a:lnTo>
                  <a:lnTo>
                    <a:pt x="110905" y="29734"/>
                  </a:lnTo>
                  <a:lnTo>
                    <a:pt x="113466" y="32838"/>
                  </a:lnTo>
                  <a:lnTo>
                    <a:pt x="115452" y="35942"/>
                  </a:lnTo>
                  <a:lnTo>
                    <a:pt x="116864" y="39046"/>
                  </a:lnTo>
                  <a:lnTo>
                    <a:pt x="117700" y="42641"/>
                  </a:lnTo>
                  <a:lnTo>
                    <a:pt x="118275" y="45745"/>
                  </a:lnTo>
                  <a:lnTo>
                    <a:pt x="118013" y="48849"/>
                  </a:lnTo>
                  <a:lnTo>
                    <a:pt x="117125" y="51953"/>
                  </a:lnTo>
                  <a:lnTo>
                    <a:pt x="115714" y="54649"/>
                  </a:lnTo>
                  <a:lnTo>
                    <a:pt x="113466" y="57345"/>
                  </a:lnTo>
                  <a:lnTo>
                    <a:pt x="110905" y="59550"/>
                  </a:lnTo>
                  <a:lnTo>
                    <a:pt x="107770" y="61756"/>
                  </a:lnTo>
                  <a:lnTo>
                    <a:pt x="104372" y="63553"/>
                  </a:lnTo>
                  <a:lnTo>
                    <a:pt x="100400" y="65350"/>
                  </a:lnTo>
                  <a:lnTo>
                    <a:pt x="95853" y="67066"/>
                  </a:lnTo>
                  <a:lnTo>
                    <a:pt x="91358" y="68863"/>
                  </a:lnTo>
                  <a:lnTo>
                    <a:pt x="81114" y="71558"/>
                  </a:lnTo>
                  <a:lnTo>
                    <a:pt x="70609" y="74172"/>
                  </a:lnTo>
                  <a:lnTo>
                    <a:pt x="59268" y="76868"/>
                  </a:lnTo>
                  <a:lnTo>
                    <a:pt x="48240" y="79074"/>
                  </a:lnTo>
                  <a:lnTo>
                    <a:pt x="37421" y="81279"/>
                  </a:lnTo>
                  <a:lnTo>
                    <a:pt x="27229" y="83975"/>
                  </a:lnTo>
                  <a:lnTo>
                    <a:pt x="22682" y="85282"/>
                  </a:lnTo>
                  <a:lnTo>
                    <a:pt x="18449" y="87079"/>
                  </a:lnTo>
                  <a:lnTo>
                    <a:pt x="14477" y="88386"/>
                  </a:lnTo>
                  <a:lnTo>
                    <a:pt x="10766" y="90183"/>
                  </a:lnTo>
                  <a:lnTo>
                    <a:pt x="7682" y="91980"/>
                  </a:lnTo>
                  <a:lnTo>
                    <a:pt x="4808" y="93778"/>
                  </a:lnTo>
                  <a:lnTo>
                    <a:pt x="2822" y="95983"/>
                  </a:lnTo>
                  <a:lnTo>
                    <a:pt x="1149" y="98189"/>
                  </a:lnTo>
                  <a:lnTo>
                    <a:pt x="313" y="100394"/>
                  </a:lnTo>
                  <a:lnTo>
                    <a:pt x="0" y="103090"/>
                  </a:lnTo>
                  <a:lnTo>
                    <a:pt x="574" y="105786"/>
                  </a:lnTo>
                  <a:lnTo>
                    <a:pt x="1411" y="108400"/>
                  </a:lnTo>
                  <a:lnTo>
                    <a:pt x="2822" y="110687"/>
                  </a:lnTo>
                  <a:lnTo>
                    <a:pt x="5121" y="112893"/>
                  </a:lnTo>
                  <a:lnTo>
                    <a:pt x="7369" y="114690"/>
                  </a:lnTo>
                  <a:lnTo>
                    <a:pt x="10243" y="116405"/>
                  </a:lnTo>
                  <a:lnTo>
                    <a:pt x="13641" y="118202"/>
                  </a:lnTo>
                  <a:lnTo>
                    <a:pt x="17038" y="120000"/>
                  </a:lnTo>
                  <a:lnTo>
                    <a:pt x="13902" y="117794"/>
                  </a:lnTo>
                  <a:lnTo>
                    <a:pt x="11341" y="115507"/>
                  </a:lnTo>
                  <a:lnTo>
                    <a:pt x="9094" y="113301"/>
                  </a:lnTo>
                  <a:lnTo>
                    <a:pt x="7682" y="111095"/>
                  </a:lnTo>
                  <a:lnTo>
                    <a:pt x="6533" y="108890"/>
                  </a:lnTo>
                  <a:lnTo>
                    <a:pt x="6271" y="106684"/>
                  </a:lnTo>
                  <a:lnTo>
                    <a:pt x="6533" y="104397"/>
                  </a:lnTo>
                  <a:lnTo>
                    <a:pt x="7369" y="102682"/>
                  </a:lnTo>
                  <a:lnTo>
                    <a:pt x="9094" y="100394"/>
                  </a:lnTo>
                  <a:lnTo>
                    <a:pt x="11080" y="98679"/>
                  </a:lnTo>
                  <a:lnTo>
                    <a:pt x="14216" y="96882"/>
                  </a:lnTo>
                  <a:lnTo>
                    <a:pt x="17874" y="95085"/>
                  </a:lnTo>
                  <a:lnTo>
                    <a:pt x="22108" y="93287"/>
                  </a:lnTo>
                  <a:lnTo>
                    <a:pt x="27543" y="91572"/>
                  </a:lnTo>
                  <a:lnTo>
                    <a:pt x="33501" y="90183"/>
                  </a:lnTo>
                  <a:lnTo>
                    <a:pt x="40296" y="88876"/>
                  </a:lnTo>
                  <a:lnTo>
                    <a:pt x="40296" y="88876"/>
                  </a:lnTo>
                  <a:close/>
                </a:path>
              </a:pathLst>
            </a:custGeom>
            <a:gradFill>
              <a:gsLst>
                <a:gs pos="0">
                  <a:srgbClr val="002F8D"/>
                </a:gs>
                <a:gs pos="100000">
                  <a:schemeClr val="dk2"/>
                </a:gs>
              </a:gsLst>
              <a:lin ang="27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sp>
          <p:nvSpPr>
            <p:cNvPr id="20" name="Shape 20"/>
            <p:cNvSpPr/>
            <p:nvPr/>
          </p:nvSpPr>
          <p:spPr>
            <a:xfrm>
              <a:off x="0" y="0"/>
              <a:ext cx="5758" cy="1776"/>
            </a:xfrm>
            <a:custGeom>
              <a:pathLst>
                <a:path extrusionOk="0" h="120000" w="120000">
                  <a:moveTo>
                    <a:pt x="0" y="0"/>
                  </a:moveTo>
                  <a:lnTo>
                    <a:pt x="0" y="120000"/>
                  </a:lnTo>
                  <a:lnTo>
                    <a:pt x="120000" y="120000"/>
                  </a:lnTo>
                  <a:lnTo>
                    <a:pt x="120000" y="0"/>
                  </a:lnTo>
                  <a:lnTo>
                    <a:pt x="0" y="0"/>
                  </a:lnTo>
                  <a:close/>
                </a:path>
              </a:pathLst>
            </a:custGeom>
            <a:gradFill>
              <a:gsLst>
                <a:gs pos="0">
                  <a:schemeClr val="dk1"/>
                </a:gs>
                <a:gs pos="100000">
                  <a:schemeClr val="dk2"/>
                </a:gs>
              </a:gsLst>
              <a:lin ang="5400000" scaled="0"/>
            </a:gra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lt1"/>
                </a:solidFill>
                <a:latin typeface="Garamond"/>
                <a:ea typeface="Garamond"/>
                <a:cs typeface="Garamond"/>
                <a:sym typeface="Garamond"/>
              </a:endParaRPr>
            </a:p>
          </p:txBody>
        </p:sp>
      </p:grpSp>
      <p:sp>
        <p:nvSpPr>
          <p:cNvPr id="21" name="Shape 2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Clr>
                <a:schemeClr val="lt2"/>
              </a:buClr>
              <a:buFont typeface="Garamond"/>
              <a:buNone/>
              <a:defRPr b="1" i="0" sz="4400" u="none" cap="none" strike="noStrike">
                <a:solidFill>
                  <a:schemeClr val="lt2"/>
                </a:solidFill>
                <a:latin typeface="Garamond"/>
                <a:ea typeface="Garamond"/>
                <a:cs typeface="Garamond"/>
                <a:sym typeface="Garamond"/>
              </a:defRPr>
            </a:lvl9pPr>
          </a:lstStyle>
          <a:p/>
        </p:txBody>
      </p:sp>
      <p:sp>
        <p:nvSpPr>
          <p:cNvPr id="22" name="Shape 22"/>
          <p:cNvSpPr txBox="1"/>
          <p:nvPr>
            <p:ph idx="11" type="ftr"/>
          </p:nvPr>
        </p:nvSpPr>
        <p:spPr>
          <a:xfrm>
            <a:off x="3124200" y="6248400"/>
            <a:ext cx="2895600" cy="4762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lt1"/>
              </a:buClr>
              <a:buFont typeface="Arial"/>
              <a:buNone/>
              <a:defRPr b="0" i="0" sz="12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2pPr>
            <a:lvl3pPr indent="0" lvl="2" marL="914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3pPr>
            <a:lvl4pPr indent="0" lvl="3" marL="1371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4pPr>
            <a:lvl5pPr indent="0" lvl="4" marL="18288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5pPr>
            <a:lvl6pPr indent="0" lvl="5" marL="22860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6pPr>
            <a:lvl7pPr indent="0" lvl="6" marL="27432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7pPr>
            <a:lvl8pPr indent="0" lvl="7" marL="32004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8pPr>
            <a:lvl9pPr indent="0" lvl="8" marL="3657600" marR="0" rtl="0" algn="l">
              <a:lnSpc>
                <a:spcPct val="100000"/>
              </a:lnSpc>
              <a:spcBef>
                <a:spcPts val="0"/>
              </a:spcBef>
              <a:spcAft>
                <a:spcPts val="0"/>
              </a:spcAft>
              <a:buClr>
                <a:schemeClr val="lt1"/>
              </a:buClr>
              <a:buFont typeface="Garamond"/>
              <a:buNone/>
              <a:defRPr b="0" i="0" sz="1800" u="none" cap="none" strike="noStrike">
                <a:solidFill>
                  <a:schemeClr val="lt1"/>
                </a:solidFill>
                <a:latin typeface="Garamond"/>
                <a:ea typeface="Garamond"/>
                <a:cs typeface="Garamond"/>
                <a:sym typeface="Garamond"/>
              </a:defRPr>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60959" lvl="0" marL="342900" marR="0" rtl="0" algn="l">
              <a:lnSpc>
                <a:spcPct val="100000"/>
              </a:lnSpc>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46990" lvl="1" marL="742950" marR="0" rtl="0" algn="l">
              <a:lnSpc>
                <a:spcPct val="100000"/>
              </a:lnSpc>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20319" lvl="2" marL="1143000" marR="0" rtl="0" algn="l">
              <a:lnSpc>
                <a:spcPct val="100000"/>
              </a:lnSpc>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50800" lvl="3" marL="16002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50800" lvl="4" marL="2057400" marR="0" rtl="0" algn="l">
              <a:lnSpc>
                <a:spcPct val="100000"/>
              </a:lnSpc>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0" lvl="5" marL="25146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0" lvl="6" marL="29718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0" lvl="7" marL="34290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0" lvl="8" marL="3886200" marR="0" rtl="0" algn="l">
              <a:lnSpc>
                <a:spcPct val="90000"/>
              </a:lnSpc>
              <a:spcBef>
                <a:spcPts val="500"/>
              </a:spcBef>
              <a:spcAft>
                <a:spcPts val="0"/>
              </a:spcAft>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2"/>
        </a:solidFill>
      </p:bgPr>
    </p:bg>
    <p:spTree>
      <p:nvGrpSpPr>
        <p:cNvPr id="97" name="Shape 97"/>
        <p:cNvGrpSpPr/>
        <p:nvPr/>
      </p:nvGrpSpPr>
      <p:grpSpPr>
        <a:xfrm>
          <a:off x="0" y="0"/>
          <a:ext cx="0" cy="0"/>
          <a:chOff x="0" y="0"/>
          <a:chExt cx="0" cy="0"/>
        </a:xfrm>
      </p:grpSpPr>
      <p:sp>
        <p:nvSpPr>
          <p:cNvPr id="98" name="Shape 98"/>
          <p:cNvSpPr txBox="1"/>
          <p:nvPr>
            <p:ph idx="10" type="dt"/>
          </p:nvPr>
        </p:nvSpPr>
        <p:spPr>
          <a:xfrm>
            <a:off x="457200" y="6251575"/>
            <a:ext cx="2133600" cy="4761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99" name="Shape 99"/>
          <p:cNvSpPr txBox="1"/>
          <p:nvPr>
            <p:ph idx="12" type="sldNum"/>
          </p:nvPr>
        </p:nvSpPr>
        <p:spPr>
          <a:xfrm>
            <a:off x="6553200" y="6248400"/>
            <a:ext cx="2133600" cy="476100"/>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lt1"/>
                </a:solidFill>
                <a:latin typeface="Arial"/>
                <a:ea typeface="Arial"/>
                <a:cs typeface="Arial"/>
                <a:sym typeface="Arial"/>
              </a:rPr>
              <a:t>‹#›</a:t>
            </a:fld>
          </a:p>
        </p:txBody>
      </p:sp>
      <p:grpSp>
        <p:nvGrpSpPr>
          <p:cNvPr id="100" name="Shape 100"/>
          <p:cNvGrpSpPr/>
          <p:nvPr/>
        </p:nvGrpSpPr>
        <p:grpSpPr>
          <a:xfrm>
            <a:off x="0" y="0"/>
            <a:ext cx="9124950" cy="7054850"/>
            <a:chOff x="0" y="0"/>
            <a:chExt cx="5748" cy="4444"/>
          </a:xfrm>
        </p:grpSpPr>
        <p:grpSp>
          <p:nvGrpSpPr>
            <p:cNvPr id="101" name="Shape 101"/>
            <p:cNvGrpSpPr/>
            <p:nvPr/>
          </p:nvGrpSpPr>
          <p:grpSpPr>
            <a:xfrm>
              <a:off x="1728" y="2229"/>
              <a:ext cx="4020" cy="2213"/>
              <a:chOff x="1728" y="2230"/>
              <a:chExt cx="4020" cy="2213"/>
            </a:xfrm>
          </p:grpSpPr>
          <p:sp>
            <p:nvSpPr>
              <p:cNvPr id="102" name="Shape 102"/>
              <p:cNvSpPr/>
              <p:nvPr/>
            </p:nvSpPr>
            <p:spPr>
              <a:xfrm>
                <a:off x="1728" y="2643"/>
                <a:ext cx="3000" cy="1799"/>
              </a:xfrm>
              <a:custGeom>
                <a:pathLst>
                  <a:path extrusionOk="0" h="120000" w="120000">
                    <a:moveTo>
                      <a:pt x="115461" y="39066"/>
                    </a:moveTo>
                    <a:lnTo>
                      <a:pt x="114087" y="37917"/>
                    </a:lnTo>
                    <a:lnTo>
                      <a:pt x="112088" y="36337"/>
                    </a:lnTo>
                    <a:lnTo>
                      <a:pt x="109590" y="34757"/>
                    </a:lnTo>
                    <a:lnTo>
                      <a:pt x="106634" y="32818"/>
                    </a:lnTo>
                    <a:lnTo>
                      <a:pt x="103261" y="30448"/>
                    </a:lnTo>
                    <a:lnTo>
                      <a:pt x="99430" y="28509"/>
                    </a:lnTo>
                    <a:lnTo>
                      <a:pt x="91727" y="24631"/>
                    </a:lnTo>
                    <a:lnTo>
                      <a:pt x="86523" y="22262"/>
                    </a:lnTo>
                    <a:lnTo>
                      <a:pt x="82026" y="19892"/>
                    </a:lnTo>
                    <a:lnTo>
                      <a:pt x="78195" y="17594"/>
                    </a:lnTo>
                    <a:lnTo>
                      <a:pt x="75239" y="15224"/>
                    </a:lnTo>
                    <a:lnTo>
                      <a:pt x="72532" y="12854"/>
                    </a:lnTo>
                    <a:lnTo>
                      <a:pt x="70492" y="10915"/>
                    </a:lnTo>
                    <a:lnTo>
                      <a:pt x="68910" y="8976"/>
                    </a:lnTo>
                    <a:lnTo>
                      <a:pt x="67786" y="7396"/>
                    </a:lnTo>
                    <a:lnTo>
                      <a:pt x="66870" y="5816"/>
                    </a:lnTo>
                    <a:lnTo>
                      <a:pt x="66204" y="4308"/>
                    </a:lnTo>
                    <a:lnTo>
                      <a:pt x="65995" y="3087"/>
                    </a:lnTo>
                    <a:lnTo>
                      <a:pt x="65746" y="1938"/>
                    </a:lnTo>
                    <a:lnTo>
                      <a:pt x="65995" y="359"/>
                    </a:lnTo>
                    <a:lnTo>
                      <a:pt x="65995" y="0"/>
                    </a:lnTo>
                    <a:lnTo>
                      <a:pt x="65287" y="1938"/>
                    </a:lnTo>
                    <a:lnTo>
                      <a:pt x="64829" y="3518"/>
                    </a:lnTo>
                    <a:lnTo>
                      <a:pt x="64829" y="5457"/>
                    </a:lnTo>
                    <a:lnTo>
                      <a:pt x="65287" y="7037"/>
                    </a:lnTo>
                    <a:lnTo>
                      <a:pt x="66204" y="8617"/>
                    </a:lnTo>
                    <a:lnTo>
                      <a:pt x="67328" y="10125"/>
                    </a:lnTo>
                    <a:lnTo>
                      <a:pt x="68702" y="11705"/>
                    </a:lnTo>
                    <a:lnTo>
                      <a:pt x="70284" y="13285"/>
                    </a:lnTo>
                    <a:lnTo>
                      <a:pt x="72324" y="14865"/>
                    </a:lnTo>
                    <a:lnTo>
                      <a:pt x="74573" y="16373"/>
                    </a:lnTo>
                    <a:lnTo>
                      <a:pt x="79319" y="19174"/>
                    </a:lnTo>
                    <a:lnTo>
                      <a:pt x="84941" y="22262"/>
                    </a:lnTo>
                    <a:lnTo>
                      <a:pt x="90853" y="24991"/>
                    </a:lnTo>
                    <a:lnTo>
                      <a:pt x="95142" y="27360"/>
                    </a:lnTo>
                    <a:lnTo>
                      <a:pt x="99181" y="29299"/>
                    </a:lnTo>
                    <a:lnTo>
                      <a:pt x="102595" y="31238"/>
                    </a:lnTo>
                    <a:lnTo>
                      <a:pt x="105759" y="33177"/>
                    </a:lnTo>
                    <a:lnTo>
                      <a:pt x="108466" y="34757"/>
                    </a:lnTo>
                    <a:lnTo>
                      <a:pt x="110714" y="36337"/>
                    </a:lnTo>
                    <a:lnTo>
                      <a:pt x="112755" y="37917"/>
                    </a:lnTo>
                    <a:lnTo>
                      <a:pt x="114087" y="39066"/>
                    </a:lnTo>
                    <a:lnTo>
                      <a:pt x="115253" y="40215"/>
                    </a:lnTo>
                    <a:lnTo>
                      <a:pt x="115919" y="41436"/>
                    </a:lnTo>
                    <a:lnTo>
                      <a:pt x="116377" y="42585"/>
                    </a:lnTo>
                    <a:lnTo>
                      <a:pt x="116585" y="44165"/>
                    </a:lnTo>
                    <a:lnTo>
                      <a:pt x="116377" y="46104"/>
                    </a:lnTo>
                    <a:lnTo>
                      <a:pt x="115919" y="47684"/>
                    </a:lnTo>
                    <a:lnTo>
                      <a:pt x="115003" y="49622"/>
                    </a:lnTo>
                    <a:lnTo>
                      <a:pt x="113671" y="51202"/>
                    </a:lnTo>
                    <a:lnTo>
                      <a:pt x="112088" y="52782"/>
                    </a:lnTo>
                    <a:lnTo>
                      <a:pt x="110048" y="54290"/>
                    </a:lnTo>
                    <a:lnTo>
                      <a:pt x="107800" y="55870"/>
                    </a:lnTo>
                    <a:lnTo>
                      <a:pt x="105301" y="57450"/>
                    </a:lnTo>
                    <a:lnTo>
                      <a:pt x="102345" y="59030"/>
                    </a:lnTo>
                    <a:lnTo>
                      <a:pt x="99181" y="60538"/>
                    </a:lnTo>
                    <a:lnTo>
                      <a:pt x="95808" y="62118"/>
                    </a:lnTo>
                    <a:lnTo>
                      <a:pt x="92185" y="63698"/>
                    </a:lnTo>
                    <a:lnTo>
                      <a:pt x="84524" y="66786"/>
                    </a:lnTo>
                    <a:lnTo>
                      <a:pt x="75905" y="70305"/>
                    </a:lnTo>
                    <a:lnTo>
                      <a:pt x="66870" y="74254"/>
                    </a:lnTo>
                    <a:lnTo>
                      <a:pt x="57376" y="78563"/>
                    </a:lnTo>
                    <a:lnTo>
                      <a:pt x="47675" y="83590"/>
                    </a:lnTo>
                    <a:lnTo>
                      <a:pt x="37973" y="89120"/>
                    </a:lnTo>
                    <a:lnTo>
                      <a:pt x="28022" y="95368"/>
                    </a:lnTo>
                    <a:lnTo>
                      <a:pt x="18320" y="102764"/>
                    </a:lnTo>
                    <a:lnTo>
                      <a:pt x="9035" y="110951"/>
                    </a:lnTo>
                    <a:lnTo>
                      <a:pt x="0" y="120000"/>
                    </a:lnTo>
                    <a:lnTo>
                      <a:pt x="14698" y="120000"/>
                    </a:lnTo>
                    <a:lnTo>
                      <a:pt x="23067" y="112531"/>
                    </a:lnTo>
                    <a:lnTo>
                      <a:pt x="31394" y="105493"/>
                    </a:lnTo>
                    <a:lnTo>
                      <a:pt x="39764" y="99676"/>
                    </a:lnTo>
                    <a:lnTo>
                      <a:pt x="47675" y="94147"/>
                    </a:lnTo>
                    <a:lnTo>
                      <a:pt x="55586" y="89120"/>
                    </a:lnTo>
                    <a:lnTo>
                      <a:pt x="63247" y="85170"/>
                    </a:lnTo>
                    <a:lnTo>
                      <a:pt x="70492" y="81292"/>
                    </a:lnTo>
                    <a:lnTo>
                      <a:pt x="77487" y="77773"/>
                    </a:lnTo>
                    <a:lnTo>
                      <a:pt x="84066" y="75044"/>
                    </a:lnTo>
                    <a:lnTo>
                      <a:pt x="90145" y="72315"/>
                    </a:lnTo>
                    <a:lnTo>
                      <a:pt x="95808" y="69946"/>
                    </a:lnTo>
                    <a:lnTo>
                      <a:pt x="101013" y="68007"/>
                    </a:lnTo>
                    <a:lnTo>
                      <a:pt x="105510" y="65637"/>
                    </a:lnTo>
                    <a:lnTo>
                      <a:pt x="109340" y="64057"/>
                    </a:lnTo>
                    <a:lnTo>
                      <a:pt x="112505" y="62118"/>
                    </a:lnTo>
                    <a:lnTo>
                      <a:pt x="115003" y="60179"/>
                    </a:lnTo>
                    <a:lnTo>
                      <a:pt x="116585" y="58599"/>
                    </a:lnTo>
                    <a:lnTo>
                      <a:pt x="117709" y="57019"/>
                    </a:lnTo>
                    <a:lnTo>
                      <a:pt x="118625" y="55080"/>
                    </a:lnTo>
                    <a:lnTo>
                      <a:pt x="119292" y="53500"/>
                    </a:lnTo>
                    <a:lnTo>
                      <a:pt x="119750" y="51992"/>
                    </a:lnTo>
                    <a:lnTo>
                      <a:pt x="120000" y="50412"/>
                    </a:lnTo>
                    <a:lnTo>
                      <a:pt x="119750" y="47253"/>
                    </a:lnTo>
                    <a:lnTo>
                      <a:pt x="118834" y="44524"/>
                    </a:lnTo>
                    <a:lnTo>
                      <a:pt x="117959" y="42226"/>
                    </a:lnTo>
                    <a:lnTo>
                      <a:pt x="116585" y="40215"/>
                    </a:lnTo>
                    <a:lnTo>
                      <a:pt x="115461" y="39066"/>
                    </a:lnTo>
                    <a:lnTo>
                      <a:pt x="115461" y="39066"/>
                    </a:lnTo>
                    <a:close/>
                  </a:path>
                </a:pathLst>
              </a:custGeom>
              <a:gradFill>
                <a:gsLst>
                  <a:gs pos="0">
                    <a:schemeClr val="dk2"/>
                  </a:gs>
                  <a:gs pos="100000">
                    <a:srgbClr val="003092"/>
                  </a:gs>
                </a:gsLst>
                <a:lin ang="0"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03" name="Shape 103"/>
              <p:cNvSpPr/>
              <p:nvPr/>
            </p:nvSpPr>
            <p:spPr>
              <a:xfrm>
                <a:off x="4170" y="2671"/>
                <a:ext cx="1200" cy="900"/>
              </a:xfrm>
              <a:custGeom>
                <a:pathLst>
                  <a:path extrusionOk="0" h="120000" w="120000">
                    <a:moveTo>
                      <a:pt x="120000" y="90998"/>
                    </a:moveTo>
                    <a:lnTo>
                      <a:pt x="118951" y="87003"/>
                    </a:lnTo>
                    <a:lnTo>
                      <a:pt x="117903" y="83748"/>
                    </a:lnTo>
                    <a:lnTo>
                      <a:pt x="115901" y="79753"/>
                    </a:lnTo>
                    <a:lnTo>
                      <a:pt x="113232" y="76498"/>
                    </a:lnTo>
                    <a:lnTo>
                      <a:pt x="107037" y="70875"/>
                    </a:lnTo>
                    <a:lnTo>
                      <a:pt x="99316" y="65252"/>
                    </a:lnTo>
                    <a:lnTo>
                      <a:pt x="89976" y="60369"/>
                    </a:lnTo>
                    <a:lnTo>
                      <a:pt x="80158" y="56374"/>
                    </a:lnTo>
                    <a:lnTo>
                      <a:pt x="69293" y="51491"/>
                    </a:lnTo>
                    <a:lnTo>
                      <a:pt x="58427" y="47496"/>
                    </a:lnTo>
                    <a:lnTo>
                      <a:pt x="47561" y="43501"/>
                    </a:lnTo>
                    <a:lnTo>
                      <a:pt x="37267" y="38618"/>
                    </a:lnTo>
                    <a:lnTo>
                      <a:pt x="27450" y="33884"/>
                    </a:lnTo>
                    <a:lnTo>
                      <a:pt x="18586" y="29001"/>
                    </a:lnTo>
                    <a:lnTo>
                      <a:pt x="11342" y="22490"/>
                    </a:lnTo>
                    <a:lnTo>
                      <a:pt x="5146" y="16128"/>
                    </a:lnTo>
                    <a:lnTo>
                      <a:pt x="3145" y="12872"/>
                    </a:lnTo>
                    <a:lnTo>
                      <a:pt x="1525" y="8877"/>
                    </a:lnTo>
                    <a:lnTo>
                      <a:pt x="476" y="4882"/>
                    </a:lnTo>
                    <a:lnTo>
                      <a:pt x="0" y="0"/>
                    </a:lnTo>
                    <a:lnTo>
                      <a:pt x="0" y="887"/>
                    </a:lnTo>
                    <a:lnTo>
                      <a:pt x="0" y="1627"/>
                    </a:lnTo>
                    <a:lnTo>
                      <a:pt x="0" y="5622"/>
                    </a:lnTo>
                    <a:lnTo>
                      <a:pt x="476" y="8877"/>
                    </a:lnTo>
                    <a:lnTo>
                      <a:pt x="1525" y="12872"/>
                    </a:lnTo>
                    <a:lnTo>
                      <a:pt x="3145" y="16868"/>
                    </a:lnTo>
                    <a:lnTo>
                      <a:pt x="5146" y="21011"/>
                    </a:lnTo>
                    <a:lnTo>
                      <a:pt x="8292" y="25745"/>
                    </a:lnTo>
                    <a:lnTo>
                      <a:pt x="11914" y="30628"/>
                    </a:lnTo>
                    <a:lnTo>
                      <a:pt x="17061" y="35511"/>
                    </a:lnTo>
                    <a:lnTo>
                      <a:pt x="23256" y="41134"/>
                    </a:lnTo>
                    <a:lnTo>
                      <a:pt x="31072" y="45869"/>
                    </a:lnTo>
                    <a:lnTo>
                      <a:pt x="39841" y="51491"/>
                    </a:lnTo>
                    <a:lnTo>
                      <a:pt x="50135" y="56374"/>
                    </a:lnTo>
                    <a:lnTo>
                      <a:pt x="62621" y="61257"/>
                    </a:lnTo>
                    <a:lnTo>
                      <a:pt x="71389" y="64364"/>
                    </a:lnTo>
                    <a:lnTo>
                      <a:pt x="79110" y="68508"/>
                    </a:lnTo>
                    <a:lnTo>
                      <a:pt x="85877" y="72503"/>
                    </a:lnTo>
                    <a:lnTo>
                      <a:pt x="92073" y="75758"/>
                    </a:lnTo>
                    <a:lnTo>
                      <a:pt x="96743" y="79753"/>
                    </a:lnTo>
                    <a:lnTo>
                      <a:pt x="100365" y="83748"/>
                    </a:lnTo>
                    <a:lnTo>
                      <a:pt x="102938" y="87743"/>
                    </a:lnTo>
                    <a:lnTo>
                      <a:pt x="105035" y="91738"/>
                    </a:lnTo>
                    <a:lnTo>
                      <a:pt x="105988" y="95881"/>
                    </a:lnTo>
                    <a:lnTo>
                      <a:pt x="106560" y="99876"/>
                    </a:lnTo>
                    <a:lnTo>
                      <a:pt x="105988" y="103131"/>
                    </a:lnTo>
                    <a:lnTo>
                      <a:pt x="104463" y="107127"/>
                    </a:lnTo>
                    <a:lnTo>
                      <a:pt x="102938" y="110382"/>
                    </a:lnTo>
                    <a:lnTo>
                      <a:pt x="100365" y="113489"/>
                    </a:lnTo>
                    <a:lnTo>
                      <a:pt x="96743" y="116744"/>
                    </a:lnTo>
                    <a:lnTo>
                      <a:pt x="93121" y="119999"/>
                    </a:lnTo>
                    <a:lnTo>
                      <a:pt x="99793" y="116744"/>
                    </a:lnTo>
                    <a:lnTo>
                      <a:pt x="105512" y="113489"/>
                    </a:lnTo>
                    <a:lnTo>
                      <a:pt x="110182" y="110382"/>
                    </a:lnTo>
                    <a:lnTo>
                      <a:pt x="114281" y="107127"/>
                    </a:lnTo>
                    <a:lnTo>
                      <a:pt x="116854" y="103871"/>
                    </a:lnTo>
                    <a:lnTo>
                      <a:pt x="118951" y="99876"/>
                    </a:lnTo>
                    <a:lnTo>
                      <a:pt x="120000" y="95881"/>
                    </a:lnTo>
                    <a:lnTo>
                      <a:pt x="120000" y="90998"/>
                    </a:lnTo>
                    <a:lnTo>
                      <a:pt x="120000" y="90998"/>
                    </a:lnTo>
                    <a:close/>
                  </a:path>
                </a:pathLst>
              </a:custGeom>
              <a:gradFill>
                <a:gsLst>
                  <a:gs pos="0">
                    <a:schemeClr val="dk2"/>
                  </a:gs>
                  <a:gs pos="100000">
                    <a:srgbClr val="003092"/>
                  </a:gs>
                </a:gsLst>
                <a:lin ang="2700006"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04" name="Shape 104"/>
              <p:cNvSpPr/>
              <p:nvPr/>
            </p:nvSpPr>
            <p:spPr>
              <a:xfrm>
                <a:off x="2900" y="3346"/>
                <a:ext cx="2700" cy="900"/>
              </a:xfrm>
              <a:custGeom>
                <a:pathLst>
                  <a:path extrusionOk="0" h="120000" w="120000">
                    <a:moveTo>
                      <a:pt x="3875" y="118637"/>
                    </a:moveTo>
                    <a:lnTo>
                      <a:pt x="0" y="120000"/>
                    </a:lnTo>
                    <a:lnTo>
                      <a:pt x="16468" y="120000"/>
                    </a:lnTo>
                    <a:lnTo>
                      <a:pt x="18280" y="117275"/>
                    </a:lnTo>
                    <a:lnTo>
                      <a:pt x="20343" y="113188"/>
                    </a:lnTo>
                    <a:lnTo>
                      <a:pt x="23334" y="108482"/>
                    </a:lnTo>
                    <a:lnTo>
                      <a:pt x="26746" y="103777"/>
                    </a:lnTo>
                    <a:lnTo>
                      <a:pt x="30621" y="98328"/>
                    </a:lnTo>
                    <a:lnTo>
                      <a:pt x="35212" y="92260"/>
                    </a:lnTo>
                    <a:lnTo>
                      <a:pt x="40477" y="86191"/>
                    </a:lnTo>
                    <a:lnTo>
                      <a:pt x="46416" y="79504"/>
                    </a:lnTo>
                    <a:lnTo>
                      <a:pt x="53029" y="72074"/>
                    </a:lnTo>
                    <a:lnTo>
                      <a:pt x="60358" y="64643"/>
                    </a:lnTo>
                    <a:lnTo>
                      <a:pt x="68360" y="57213"/>
                    </a:lnTo>
                    <a:lnTo>
                      <a:pt x="77037" y="49907"/>
                    </a:lnTo>
                    <a:lnTo>
                      <a:pt x="86640" y="42476"/>
                    </a:lnTo>
                    <a:lnTo>
                      <a:pt x="96918" y="35046"/>
                    </a:lnTo>
                    <a:lnTo>
                      <a:pt x="108122" y="27616"/>
                    </a:lnTo>
                    <a:lnTo>
                      <a:pt x="120000" y="20185"/>
                    </a:lnTo>
                    <a:lnTo>
                      <a:pt x="120000" y="0"/>
                    </a:lnTo>
                    <a:lnTo>
                      <a:pt x="118652" y="1981"/>
                    </a:lnTo>
                    <a:lnTo>
                      <a:pt x="116798" y="4086"/>
                    </a:lnTo>
                    <a:lnTo>
                      <a:pt x="114524" y="6687"/>
                    </a:lnTo>
                    <a:lnTo>
                      <a:pt x="111533" y="9411"/>
                    </a:lnTo>
                    <a:lnTo>
                      <a:pt x="108332" y="12136"/>
                    </a:lnTo>
                    <a:lnTo>
                      <a:pt x="104921" y="14860"/>
                    </a:lnTo>
                    <a:lnTo>
                      <a:pt x="101045" y="18204"/>
                    </a:lnTo>
                    <a:lnTo>
                      <a:pt x="96918" y="20928"/>
                    </a:lnTo>
                    <a:lnTo>
                      <a:pt x="88241" y="27616"/>
                    </a:lnTo>
                    <a:lnTo>
                      <a:pt x="79564" y="34303"/>
                    </a:lnTo>
                    <a:lnTo>
                      <a:pt x="71098" y="40371"/>
                    </a:lnTo>
                    <a:lnTo>
                      <a:pt x="66970" y="43839"/>
                    </a:lnTo>
                    <a:lnTo>
                      <a:pt x="63306" y="47182"/>
                    </a:lnTo>
                    <a:lnTo>
                      <a:pt x="46626" y="62662"/>
                    </a:lnTo>
                    <a:lnTo>
                      <a:pt x="38413" y="71455"/>
                    </a:lnTo>
                    <a:lnTo>
                      <a:pt x="30621" y="80123"/>
                    </a:lnTo>
                    <a:lnTo>
                      <a:pt x="23081" y="88916"/>
                    </a:lnTo>
                    <a:lnTo>
                      <a:pt x="16005" y="98328"/>
                    </a:lnTo>
                    <a:lnTo>
                      <a:pt x="9603" y="108482"/>
                    </a:lnTo>
                    <a:lnTo>
                      <a:pt x="3875" y="118637"/>
                    </a:lnTo>
                    <a:lnTo>
                      <a:pt x="3875" y="118637"/>
                    </a:lnTo>
                    <a:close/>
                  </a:path>
                </a:pathLst>
              </a:custGeom>
              <a:gradFill>
                <a:gsLst>
                  <a:gs pos="0">
                    <a:srgbClr val="002E8B"/>
                  </a:gs>
                  <a:gs pos="100000">
                    <a:schemeClr val="dk2"/>
                  </a:gs>
                </a:gsLst>
                <a:lin ang="5400012"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05" name="Shape 105"/>
              <p:cNvSpPr/>
              <p:nvPr/>
            </p:nvSpPr>
            <p:spPr>
              <a:xfrm>
                <a:off x="2748" y="2229"/>
                <a:ext cx="3000" cy="2099"/>
              </a:xfrm>
              <a:custGeom>
                <a:pathLst>
                  <a:path extrusionOk="0" h="120000" w="120000">
                    <a:moveTo>
                      <a:pt x="56947" y="25381"/>
                    </a:moveTo>
                    <a:lnTo>
                      <a:pt x="57186" y="27280"/>
                    </a:lnTo>
                    <a:lnTo>
                      <a:pt x="57625" y="28834"/>
                    </a:lnTo>
                    <a:lnTo>
                      <a:pt x="58264" y="30388"/>
                    </a:lnTo>
                    <a:lnTo>
                      <a:pt x="59142" y="31654"/>
                    </a:lnTo>
                    <a:lnTo>
                      <a:pt x="61496" y="34129"/>
                    </a:lnTo>
                    <a:lnTo>
                      <a:pt x="64768" y="36661"/>
                    </a:lnTo>
                    <a:lnTo>
                      <a:pt x="68440" y="38561"/>
                    </a:lnTo>
                    <a:lnTo>
                      <a:pt x="72550" y="40402"/>
                    </a:lnTo>
                    <a:lnTo>
                      <a:pt x="76900" y="42302"/>
                    </a:lnTo>
                    <a:lnTo>
                      <a:pt x="81449" y="43856"/>
                    </a:lnTo>
                    <a:lnTo>
                      <a:pt x="85999" y="45410"/>
                    </a:lnTo>
                    <a:lnTo>
                      <a:pt x="90548" y="47309"/>
                    </a:lnTo>
                    <a:lnTo>
                      <a:pt x="94659" y="48863"/>
                    </a:lnTo>
                    <a:lnTo>
                      <a:pt x="98330" y="50762"/>
                    </a:lnTo>
                    <a:lnTo>
                      <a:pt x="101802" y="52949"/>
                    </a:lnTo>
                    <a:lnTo>
                      <a:pt x="104396" y="55136"/>
                    </a:lnTo>
                    <a:lnTo>
                      <a:pt x="105274" y="56402"/>
                    </a:lnTo>
                    <a:lnTo>
                      <a:pt x="106112" y="57956"/>
                    </a:lnTo>
                    <a:lnTo>
                      <a:pt x="106790" y="59223"/>
                    </a:lnTo>
                    <a:lnTo>
                      <a:pt x="106990" y="60776"/>
                    </a:lnTo>
                    <a:lnTo>
                      <a:pt x="106990" y="62330"/>
                    </a:lnTo>
                    <a:lnTo>
                      <a:pt x="106790" y="63597"/>
                    </a:lnTo>
                    <a:lnTo>
                      <a:pt x="106351" y="64863"/>
                    </a:lnTo>
                    <a:lnTo>
                      <a:pt x="105473" y="66129"/>
                    </a:lnTo>
                    <a:lnTo>
                      <a:pt x="104396" y="67338"/>
                    </a:lnTo>
                    <a:lnTo>
                      <a:pt x="103079" y="68316"/>
                    </a:lnTo>
                    <a:lnTo>
                      <a:pt x="101563" y="69525"/>
                    </a:lnTo>
                    <a:lnTo>
                      <a:pt x="99847" y="70503"/>
                    </a:lnTo>
                    <a:lnTo>
                      <a:pt x="97692" y="71424"/>
                    </a:lnTo>
                    <a:lnTo>
                      <a:pt x="95297" y="72345"/>
                    </a:lnTo>
                    <a:lnTo>
                      <a:pt x="92903" y="73323"/>
                    </a:lnTo>
                    <a:lnTo>
                      <a:pt x="90109" y="74244"/>
                    </a:lnTo>
                    <a:lnTo>
                      <a:pt x="84043" y="76431"/>
                    </a:lnTo>
                    <a:lnTo>
                      <a:pt x="77100" y="78964"/>
                    </a:lnTo>
                    <a:lnTo>
                      <a:pt x="69517" y="81784"/>
                    </a:lnTo>
                    <a:lnTo>
                      <a:pt x="61097" y="84892"/>
                    </a:lnTo>
                    <a:lnTo>
                      <a:pt x="52198" y="88633"/>
                    </a:lnTo>
                    <a:lnTo>
                      <a:pt x="42660" y="93064"/>
                    </a:lnTo>
                    <a:lnTo>
                      <a:pt x="32723" y="98359"/>
                    </a:lnTo>
                    <a:lnTo>
                      <a:pt x="22108" y="104633"/>
                    </a:lnTo>
                    <a:lnTo>
                      <a:pt x="11253" y="111827"/>
                    </a:lnTo>
                    <a:lnTo>
                      <a:pt x="0" y="120000"/>
                    </a:lnTo>
                    <a:lnTo>
                      <a:pt x="6065" y="120000"/>
                    </a:lnTo>
                    <a:lnTo>
                      <a:pt x="9737" y="119366"/>
                    </a:lnTo>
                    <a:lnTo>
                      <a:pt x="15404" y="114647"/>
                    </a:lnTo>
                    <a:lnTo>
                      <a:pt x="21429" y="109928"/>
                    </a:lnTo>
                    <a:lnTo>
                      <a:pt x="27934" y="105553"/>
                    </a:lnTo>
                    <a:lnTo>
                      <a:pt x="35078" y="101467"/>
                    </a:lnTo>
                    <a:lnTo>
                      <a:pt x="42460" y="97438"/>
                    </a:lnTo>
                    <a:lnTo>
                      <a:pt x="50242" y="93352"/>
                    </a:lnTo>
                    <a:lnTo>
                      <a:pt x="66285" y="86158"/>
                    </a:lnTo>
                    <a:lnTo>
                      <a:pt x="69757" y="84604"/>
                    </a:lnTo>
                    <a:lnTo>
                      <a:pt x="73628" y="82992"/>
                    </a:lnTo>
                    <a:lnTo>
                      <a:pt x="81649" y="80172"/>
                    </a:lnTo>
                    <a:lnTo>
                      <a:pt x="89870" y="77064"/>
                    </a:lnTo>
                    <a:lnTo>
                      <a:pt x="98091" y="73956"/>
                    </a:lnTo>
                    <a:lnTo>
                      <a:pt x="101802" y="72690"/>
                    </a:lnTo>
                    <a:lnTo>
                      <a:pt x="105473" y="71136"/>
                    </a:lnTo>
                    <a:lnTo>
                      <a:pt x="108945" y="69870"/>
                    </a:lnTo>
                    <a:lnTo>
                      <a:pt x="111978" y="68604"/>
                    </a:lnTo>
                    <a:lnTo>
                      <a:pt x="114772" y="67338"/>
                    </a:lnTo>
                    <a:lnTo>
                      <a:pt x="116967" y="66129"/>
                    </a:lnTo>
                    <a:lnTo>
                      <a:pt x="118683" y="65151"/>
                    </a:lnTo>
                    <a:lnTo>
                      <a:pt x="120000" y="64230"/>
                    </a:lnTo>
                    <a:lnTo>
                      <a:pt x="120000" y="50129"/>
                    </a:lnTo>
                    <a:lnTo>
                      <a:pt x="117366" y="49496"/>
                    </a:lnTo>
                    <a:lnTo>
                      <a:pt x="114133" y="48575"/>
                    </a:lnTo>
                    <a:lnTo>
                      <a:pt x="110661" y="47597"/>
                    </a:lnTo>
                    <a:lnTo>
                      <a:pt x="106551" y="46388"/>
                    </a:lnTo>
                    <a:lnTo>
                      <a:pt x="102440" y="45122"/>
                    </a:lnTo>
                    <a:lnTo>
                      <a:pt x="98091" y="43568"/>
                    </a:lnTo>
                    <a:lnTo>
                      <a:pt x="89431" y="40402"/>
                    </a:lnTo>
                    <a:lnTo>
                      <a:pt x="85320" y="38561"/>
                    </a:lnTo>
                    <a:lnTo>
                      <a:pt x="81649" y="36661"/>
                    </a:lnTo>
                    <a:lnTo>
                      <a:pt x="78177" y="34762"/>
                    </a:lnTo>
                    <a:lnTo>
                      <a:pt x="75144" y="32575"/>
                    </a:lnTo>
                    <a:lnTo>
                      <a:pt x="72790" y="30733"/>
                    </a:lnTo>
                    <a:lnTo>
                      <a:pt x="71034" y="28489"/>
                    </a:lnTo>
                    <a:lnTo>
                      <a:pt x="70595" y="27280"/>
                    </a:lnTo>
                    <a:lnTo>
                      <a:pt x="70156" y="26302"/>
                    </a:lnTo>
                    <a:lnTo>
                      <a:pt x="69956" y="25093"/>
                    </a:lnTo>
                    <a:lnTo>
                      <a:pt x="70156" y="24115"/>
                    </a:lnTo>
                    <a:lnTo>
                      <a:pt x="71034" y="21928"/>
                    </a:lnTo>
                    <a:lnTo>
                      <a:pt x="72351" y="19741"/>
                    </a:lnTo>
                    <a:lnTo>
                      <a:pt x="74306" y="18187"/>
                    </a:lnTo>
                    <a:lnTo>
                      <a:pt x="76661" y="16633"/>
                    </a:lnTo>
                    <a:lnTo>
                      <a:pt x="79255" y="15366"/>
                    </a:lnTo>
                    <a:lnTo>
                      <a:pt x="82287" y="14100"/>
                    </a:lnTo>
                    <a:lnTo>
                      <a:pt x="85759" y="13179"/>
                    </a:lnTo>
                    <a:lnTo>
                      <a:pt x="89231" y="12258"/>
                    </a:lnTo>
                    <a:lnTo>
                      <a:pt x="97013" y="10359"/>
                    </a:lnTo>
                    <a:lnTo>
                      <a:pt x="104835" y="9093"/>
                    </a:lnTo>
                    <a:lnTo>
                      <a:pt x="112816" y="7194"/>
                    </a:lnTo>
                    <a:lnTo>
                      <a:pt x="116528" y="6273"/>
                    </a:lnTo>
                    <a:lnTo>
                      <a:pt x="120000" y="5007"/>
                    </a:lnTo>
                    <a:lnTo>
                      <a:pt x="120000" y="0"/>
                    </a:lnTo>
                    <a:lnTo>
                      <a:pt x="116089" y="1266"/>
                    </a:lnTo>
                    <a:lnTo>
                      <a:pt x="111539" y="2532"/>
                    </a:lnTo>
                    <a:lnTo>
                      <a:pt x="106790" y="3798"/>
                    </a:lnTo>
                    <a:lnTo>
                      <a:pt x="101802" y="4719"/>
                    </a:lnTo>
                    <a:lnTo>
                      <a:pt x="91187" y="6906"/>
                    </a:lnTo>
                    <a:lnTo>
                      <a:pt x="85999" y="7827"/>
                    </a:lnTo>
                    <a:lnTo>
                      <a:pt x="81010" y="9093"/>
                    </a:lnTo>
                    <a:lnTo>
                      <a:pt x="76022" y="10014"/>
                    </a:lnTo>
                    <a:lnTo>
                      <a:pt x="71473" y="11625"/>
                    </a:lnTo>
                    <a:lnTo>
                      <a:pt x="67362" y="13179"/>
                    </a:lnTo>
                    <a:lnTo>
                      <a:pt x="63890" y="15021"/>
                    </a:lnTo>
                    <a:lnTo>
                      <a:pt x="60857" y="17266"/>
                    </a:lnTo>
                    <a:lnTo>
                      <a:pt x="58703" y="19453"/>
                    </a:lnTo>
                    <a:lnTo>
                      <a:pt x="58064" y="20661"/>
                    </a:lnTo>
                    <a:lnTo>
                      <a:pt x="57386" y="22273"/>
                    </a:lnTo>
                    <a:lnTo>
                      <a:pt x="56947" y="23827"/>
                    </a:lnTo>
                    <a:lnTo>
                      <a:pt x="56947" y="25381"/>
                    </a:lnTo>
                    <a:close/>
                  </a:path>
                </a:pathLst>
              </a:custGeom>
              <a:solidFill>
                <a:schemeClr val="dk2"/>
              </a:soli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06" name="Shape 106"/>
              <p:cNvSpPr/>
              <p:nvPr/>
            </p:nvSpPr>
            <p:spPr>
              <a:xfrm>
                <a:off x="4501" y="2317"/>
                <a:ext cx="1200" cy="600"/>
              </a:xfrm>
              <a:custGeom>
                <a:pathLst>
                  <a:path extrusionOk="0" h="120000" w="120000">
                    <a:moveTo>
                      <a:pt x="0" y="73914"/>
                    </a:moveTo>
                    <a:lnTo>
                      <a:pt x="0" y="80148"/>
                    </a:lnTo>
                    <a:lnTo>
                      <a:pt x="480" y="86159"/>
                    </a:lnTo>
                    <a:lnTo>
                      <a:pt x="2596" y="92170"/>
                    </a:lnTo>
                    <a:lnTo>
                      <a:pt x="5192" y="97068"/>
                    </a:lnTo>
                    <a:lnTo>
                      <a:pt x="8846" y="103079"/>
                    </a:lnTo>
                    <a:lnTo>
                      <a:pt x="13557" y="109090"/>
                    </a:lnTo>
                    <a:lnTo>
                      <a:pt x="18750" y="113988"/>
                    </a:lnTo>
                    <a:lnTo>
                      <a:pt x="24519" y="120000"/>
                    </a:lnTo>
                    <a:lnTo>
                      <a:pt x="20384" y="115102"/>
                    </a:lnTo>
                    <a:lnTo>
                      <a:pt x="17211" y="109090"/>
                    </a:lnTo>
                    <a:lnTo>
                      <a:pt x="15096" y="104192"/>
                    </a:lnTo>
                    <a:lnTo>
                      <a:pt x="13557" y="99517"/>
                    </a:lnTo>
                    <a:lnTo>
                      <a:pt x="13076" y="94619"/>
                    </a:lnTo>
                    <a:lnTo>
                      <a:pt x="13076" y="89721"/>
                    </a:lnTo>
                    <a:lnTo>
                      <a:pt x="13557" y="84823"/>
                    </a:lnTo>
                    <a:lnTo>
                      <a:pt x="15096" y="81261"/>
                    </a:lnTo>
                    <a:lnTo>
                      <a:pt x="17211" y="76363"/>
                    </a:lnTo>
                    <a:lnTo>
                      <a:pt x="19326" y="72801"/>
                    </a:lnTo>
                    <a:lnTo>
                      <a:pt x="25576" y="65454"/>
                    </a:lnTo>
                    <a:lnTo>
                      <a:pt x="33942" y="58330"/>
                    </a:lnTo>
                    <a:lnTo>
                      <a:pt x="42788" y="52096"/>
                    </a:lnTo>
                    <a:lnTo>
                      <a:pt x="53269" y="47421"/>
                    </a:lnTo>
                    <a:lnTo>
                      <a:pt x="63653" y="42523"/>
                    </a:lnTo>
                    <a:lnTo>
                      <a:pt x="85576" y="34063"/>
                    </a:lnTo>
                    <a:lnTo>
                      <a:pt x="95480" y="30278"/>
                    </a:lnTo>
                    <a:lnTo>
                      <a:pt x="104903" y="26716"/>
                    </a:lnTo>
                    <a:lnTo>
                      <a:pt x="113269" y="25602"/>
                    </a:lnTo>
                    <a:lnTo>
                      <a:pt x="120000" y="23153"/>
                    </a:lnTo>
                    <a:lnTo>
                      <a:pt x="120000" y="0"/>
                    </a:lnTo>
                    <a:lnTo>
                      <a:pt x="111634" y="4897"/>
                    </a:lnTo>
                    <a:lnTo>
                      <a:pt x="102788" y="8460"/>
                    </a:lnTo>
                    <a:lnTo>
                      <a:pt x="84038" y="15807"/>
                    </a:lnTo>
                    <a:lnTo>
                      <a:pt x="64711" y="20705"/>
                    </a:lnTo>
                    <a:lnTo>
                      <a:pt x="46442" y="28051"/>
                    </a:lnTo>
                    <a:lnTo>
                      <a:pt x="37596" y="31614"/>
                    </a:lnTo>
                    <a:lnTo>
                      <a:pt x="29711" y="35176"/>
                    </a:lnTo>
                    <a:lnTo>
                      <a:pt x="21923" y="40074"/>
                    </a:lnTo>
                    <a:lnTo>
                      <a:pt x="15673" y="44972"/>
                    </a:lnTo>
                    <a:lnTo>
                      <a:pt x="9903" y="50983"/>
                    </a:lnTo>
                    <a:lnTo>
                      <a:pt x="5192" y="56994"/>
                    </a:lnTo>
                    <a:lnTo>
                      <a:pt x="2115" y="65454"/>
                    </a:lnTo>
                    <a:lnTo>
                      <a:pt x="0" y="73914"/>
                    </a:lnTo>
                    <a:lnTo>
                      <a:pt x="0" y="73914"/>
                    </a:lnTo>
                    <a:close/>
                  </a:path>
                </a:pathLst>
              </a:custGeom>
              <a:gradFill>
                <a:gsLst>
                  <a:gs pos="0">
                    <a:srgbClr val="003090"/>
                  </a:gs>
                  <a:gs pos="100000">
                    <a:schemeClr val="dk2"/>
                  </a:gs>
                </a:gsLst>
                <a:lin ang="2700006"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grpSp>
        <p:sp>
          <p:nvSpPr>
            <p:cNvPr id="107" name="Shape 107"/>
            <p:cNvSpPr/>
            <p:nvPr/>
          </p:nvSpPr>
          <p:spPr>
            <a:xfrm>
              <a:off x="3322" y="1341"/>
              <a:ext cx="1800" cy="1500"/>
            </a:xfrm>
            <a:custGeom>
              <a:pathLst>
                <a:path extrusionOk="0" h="120000" w="120000">
                  <a:moveTo>
                    <a:pt x="40296" y="88876"/>
                  </a:moveTo>
                  <a:lnTo>
                    <a:pt x="51324" y="86671"/>
                  </a:lnTo>
                  <a:lnTo>
                    <a:pt x="61567" y="84465"/>
                  </a:lnTo>
                  <a:lnTo>
                    <a:pt x="70923" y="82668"/>
                  </a:lnTo>
                  <a:lnTo>
                    <a:pt x="79442" y="80462"/>
                  </a:lnTo>
                  <a:lnTo>
                    <a:pt x="87073" y="78175"/>
                  </a:lnTo>
                  <a:lnTo>
                    <a:pt x="93867" y="75970"/>
                  </a:lnTo>
                  <a:lnTo>
                    <a:pt x="100139" y="73274"/>
                  </a:lnTo>
                  <a:lnTo>
                    <a:pt x="105209" y="71068"/>
                  </a:lnTo>
                  <a:lnTo>
                    <a:pt x="109756" y="67964"/>
                  </a:lnTo>
                  <a:lnTo>
                    <a:pt x="113466" y="65350"/>
                  </a:lnTo>
                  <a:lnTo>
                    <a:pt x="116027" y="61756"/>
                  </a:lnTo>
                  <a:lnTo>
                    <a:pt x="118275" y="58162"/>
                  </a:lnTo>
                  <a:lnTo>
                    <a:pt x="119425" y="54649"/>
                  </a:lnTo>
                  <a:lnTo>
                    <a:pt x="120000" y="50156"/>
                  </a:lnTo>
                  <a:lnTo>
                    <a:pt x="119686" y="45745"/>
                  </a:lnTo>
                  <a:lnTo>
                    <a:pt x="118588" y="40844"/>
                  </a:lnTo>
                  <a:lnTo>
                    <a:pt x="117125" y="37331"/>
                  </a:lnTo>
                  <a:lnTo>
                    <a:pt x="114878" y="33328"/>
                  </a:lnTo>
                  <a:lnTo>
                    <a:pt x="112055" y="29734"/>
                  </a:lnTo>
                  <a:lnTo>
                    <a:pt x="108658" y="26221"/>
                  </a:lnTo>
                  <a:lnTo>
                    <a:pt x="104947" y="22627"/>
                  </a:lnTo>
                  <a:lnTo>
                    <a:pt x="100714" y="19115"/>
                  </a:lnTo>
                  <a:lnTo>
                    <a:pt x="92456" y="12825"/>
                  </a:lnTo>
                  <a:lnTo>
                    <a:pt x="88222" y="10211"/>
                  </a:lnTo>
                  <a:lnTo>
                    <a:pt x="84250" y="7515"/>
                  </a:lnTo>
                  <a:lnTo>
                    <a:pt x="80278" y="5309"/>
                  </a:lnTo>
                  <a:lnTo>
                    <a:pt x="77142" y="3512"/>
                  </a:lnTo>
                  <a:lnTo>
                    <a:pt x="74320" y="2205"/>
                  </a:lnTo>
                  <a:lnTo>
                    <a:pt x="72334" y="816"/>
                  </a:lnTo>
                  <a:lnTo>
                    <a:pt x="70923" y="408"/>
                  </a:lnTo>
                  <a:lnTo>
                    <a:pt x="70348" y="0"/>
                  </a:lnTo>
                  <a:lnTo>
                    <a:pt x="78292" y="4411"/>
                  </a:lnTo>
                  <a:lnTo>
                    <a:pt x="86498" y="9720"/>
                  </a:lnTo>
                  <a:lnTo>
                    <a:pt x="94442" y="15112"/>
                  </a:lnTo>
                  <a:lnTo>
                    <a:pt x="101811" y="20830"/>
                  </a:lnTo>
                  <a:lnTo>
                    <a:pt x="105209" y="23526"/>
                  </a:lnTo>
                  <a:lnTo>
                    <a:pt x="108083" y="26630"/>
                  </a:lnTo>
                  <a:lnTo>
                    <a:pt x="110905" y="29734"/>
                  </a:lnTo>
                  <a:lnTo>
                    <a:pt x="113466" y="32838"/>
                  </a:lnTo>
                  <a:lnTo>
                    <a:pt x="115452" y="35942"/>
                  </a:lnTo>
                  <a:lnTo>
                    <a:pt x="116864" y="39046"/>
                  </a:lnTo>
                  <a:lnTo>
                    <a:pt x="117700" y="42641"/>
                  </a:lnTo>
                  <a:lnTo>
                    <a:pt x="118275" y="45745"/>
                  </a:lnTo>
                  <a:lnTo>
                    <a:pt x="118013" y="48849"/>
                  </a:lnTo>
                  <a:lnTo>
                    <a:pt x="117125" y="51953"/>
                  </a:lnTo>
                  <a:lnTo>
                    <a:pt x="115714" y="54649"/>
                  </a:lnTo>
                  <a:lnTo>
                    <a:pt x="113466" y="57345"/>
                  </a:lnTo>
                  <a:lnTo>
                    <a:pt x="110905" y="59550"/>
                  </a:lnTo>
                  <a:lnTo>
                    <a:pt x="107770" y="61756"/>
                  </a:lnTo>
                  <a:lnTo>
                    <a:pt x="104372" y="63553"/>
                  </a:lnTo>
                  <a:lnTo>
                    <a:pt x="100400" y="65350"/>
                  </a:lnTo>
                  <a:lnTo>
                    <a:pt x="95853" y="67066"/>
                  </a:lnTo>
                  <a:lnTo>
                    <a:pt x="91358" y="68863"/>
                  </a:lnTo>
                  <a:lnTo>
                    <a:pt x="81114" y="71558"/>
                  </a:lnTo>
                  <a:lnTo>
                    <a:pt x="70609" y="74172"/>
                  </a:lnTo>
                  <a:lnTo>
                    <a:pt x="59268" y="76868"/>
                  </a:lnTo>
                  <a:lnTo>
                    <a:pt x="48240" y="79074"/>
                  </a:lnTo>
                  <a:lnTo>
                    <a:pt x="37421" y="81279"/>
                  </a:lnTo>
                  <a:lnTo>
                    <a:pt x="27229" y="83975"/>
                  </a:lnTo>
                  <a:lnTo>
                    <a:pt x="22682" y="85282"/>
                  </a:lnTo>
                  <a:lnTo>
                    <a:pt x="18449" y="87079"/>
                  </a:lnTo>
                  <a:lnTo>
                    <a:pt x="14477" y="88386"/>
                  </a:lnTo>
                  <a:lnTo>
                    <a:pt x="10766" y="90183"/>
                  </a:lnTo>
                  <a:lnTo>
                    <a:pt x="7682" y="91980"/>
                  </a:lnTo>
                  <a:lnTo>
                    <a:pt x="4808" y="93778"/>
                  </a:lnTo>
                  <a:lnTo>
                    <a:pt x="2822" y="95983"/>
                  </a:lnTo>
                  <a:lnTo>
                    <a:pt x="1149" y="98189"/>
                  </a:lnTo>
                  <a:lnTo>
                    <a:pt x="313" y="100394"/>
                  </a:lnTo>
                  <a:lnTo>
                    <a:pt x="0" y="103090"/>
                  </a:lnTo>
                  <a:lnTo>
                    <a:pt x="574" y="105786"/>
                  </a:lnTo>
                  <a:lnTo>
                    <a:pt x="1411" y="108400"/>
                  </a:lnTo>
                  <a:lnTo>
                    <a:pt x="2822" y="110687"/>
                  </a:lnTo>
                  <a:lnTo>
                    <a:pt x="5121" y="112893"/>
                  </a:lnTo>
                  <a:lnTo>
                    <a:pt x="7369" y="114690"/>
                  </a:lnTo>
                  <a:lnTo>
                    <a:pt x="10243" y="116405"/>
                  </a:lnTo>
                  <a:lnTo>
                    <a:pt x="13641" y="118202"/>
                  </a:lnTo>
                  <a:lnTo>
                    <a:pt x="17038" y="120000"/>
                  </a:lnTo>
                  <a:lnTo>
                    <a:pt x="13902" y="117794"/>
                  </a:lnTo>
                  <a:lnTo>
                    <a:pt x="11341" y="115507"/>
                  </a:lnTo>
                  <a:lnTo>
                    <a:pt x="9094" y="113301"/>
                  </a:lnTo>
                  <a:lnTo>
                    <a:pt x="7682" y="111095"/>
                  </a:lnTo>
                  <a:lnTo>
                    <a:pt x="6533" y="108890"/>
                  </a:lnTo>
                  <a:lnTo>
                    <a:pt x="6271" y="106684"/>
                  </a:lnTo>
                  <a:lnTo>
                    <a:pt x="6533" y="104397"/>
                  </a:lnTo>
                  <a:lnTo>
                    <a:pt x="7369" y="102682"/>
                  </a:lnTo>
                  <a:lnTo>
                    <a:pt x="9094" y="100394"/>
                  </a:lnTo>
                  <a:lnTo>
                    <a:pt x="11080" y="98679"/>
                  </a:lnTo>
                  <a:lnTo>
                    <a:pt x="14216" y="96882"/>
                  </a:lnTo>
                  <a:lnTo>
                    <a:pt x="17874" y="95085"/>
                  </a:lnTo>
                  <a:lnTo>
                    <a:pt x="22108" y="93287"/>
                  </a:lnTo>
                  <a:lnTo>
                    <a:pt x="27543" y="91572"/>
                  </a:lnTo>
                  <a:lnTo>
                    <a:pt x="33501" y="90183"/>
                  </a:lnTo>
                  <a:lnTo>
                    <a:pt x="40296" y="88876"/>
                  </a:lnTo>
                  <a:lnTo>
                    <a:pt x="40296" y="88876"/>
                  </a:lnTo>
                  <a:close/>
                </a:path>
              </a:pathLst>
            </a:custGeom>
            <a:gradFill>
              <a:gsLst>
                <a:gs pos="0">
                  <a:srgbClr val="002F8D"/>
                </a:gs>
                <a:gs pos="100000">
                  <a:schemeClr val="dk2"/>
                </a:gs>
              </a:gsLst>
              <a:lin ang="2700006"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sp>
          <p:nvSpPr>
            <p:cNvPr id="108" name="Shape 108"/>
            <p:cNvSpPr/>
            <p:nvPr/>
          </p:nvSpPr>
          <p:spPr>
            <a:xfrm>
              <a:off x="0" y="0"/>
              <a:ext cx="5700" cy="1800"/>
            </a:xfrm>
            <a:custGeom>
              <a:pathLst>
                <a:path extrusionOk="0" h="120000" w="120000">
                  <a:moveTo>
                    <a:pt x="0" y="0"/>
                  </a:moveTo>
                  <a:lnTo>
                    <a:pt x="0" y="120000"/>
                  </a:lnTo>
                  <a:lnTo>
                    <a:pt x="120000" y="120000"/>
                  </a:lnTo>
                  <a:lnTo>
                    <a:pt x="120000" y="0"/>
                  </a:lnTo>
                  <a:lnTo>
                    <a:pt x="0" y="0"/>
                  </a:lnTo>
                  <a:close/>
                </a:path>
              </a:pathLst>
            </a:custGeom>
            <a:gradFill>
              <a:gsLst>
                <a:gs pos="0">
                  <a:schemeClr val="dk1"/>
                </a:gs>
                <a:gs pos="100000">
                  <a:schemeClr val="dk2"/>
                </a:gs>
              </a:gsLst>
              <a:lin ang="5400012" scaled="0"/>
            </a:gradFill>
            <a:ln>
              <a:noFill/>
            </a:ln>
          </p:spPr>
          <p:txBody>
            <a:bodyPr anchorCtr="0" anchor="t" bIns="45700" lIns="91425" rIns="91425" tIns="45700">
              <a:noAutofit/>
            </a:bodyPr>
            <a:lstStyle/>
            <a:p>
              <a:pPr indent="0" lvl="0" marL="0" marR="0" rtl="0" algn="l">
                <a:spcBef>
                  <a:spcPts val="0"/>
                </a:spcBef>
                <a:spcAft>
                  <a:spcPts val="0"/>
                </a:spcAft>
                <a:buNone/>
              </a:pPr>
              <a:r>
                <a:t/>
              </a:r>
              <a:endParaRPr b="0" i="0" sz="1800" u="none" cap="none" strike="noStrike">
                <a:solidFill>
                  <a:schemeClr val="lt1"/>
                </a:solidFill>
                <a:latin typeface="Garamond"/>
                <a:ea typeface="Garamond"/>
                <a:cs typeface="Garamond"/>
                <a:sym typeface="Garamond"/>
              </a:endParaRPr>
            </a:p>
          </p:txBody>
        </p:sp>
      </p:grpSp>
      <p:sp>
        <p:nvSpPr>
          <p:cNvPr id="109" name="Shape 10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1pPr>
            <a:lvl2pPr indent="0" lvl="1"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2pPr>
            <a:lvl3pPr indent="0" lvl="2"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3pPr>
            <a:lvl4pPr indent="0" lvl="3"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4pPr>
            <a:lvl5pPr indent="0" lvl="4" marL="0" marR="0" rtl="0" algn="ctr">
              <a:spcBef>
                <a:spcPts val="0"/>
              </a:spcBef>
              <a:spcAft>
                <a:spcPts val="0"/>
              </a:spcAft>
              <a:buNone/>
              <a:defRPr b="1" i="0" sz="4400" u="none" cap="none" strike="noStrike">
                <a:solidFill>
                  <a:schemeClr val="lt2"/>
                </a:solidFill>
                <a:latin typeface="Garamond"/>
                <a:ea typeface="Garamond"/>
                <a:cs typeface="Garamond"/>
                <a:sym typeface="Garamond"/>
              </a:defRPr>
            </a:lvl5pPr>
            <a:lvl6pPr indent="0" lvl="5" marL="457200" marR="0" rtl="0" algn="ctr">
              <a:spcBef>
                <a:spcPts val="0"/>
              </a:spcBef>
              <a:spcAft>
                <a:spcPts val="0"/>
              </a:spcAft>
              <a:buNone/>
              <a:defRPr b="1" i="0" sz="4400" u="none" cap="none" strike="noStrike">
                <a:solidFill>
                  <a:schemeClr val="lt2"/>
                </a:solidFill>
                <a:latin typeface="Garamond"/>
                <a:ea typeface="Garamond"/>
                <a:cs typeface="Garamond"/>
                <a:sym typeface="Garamond"/>
              </a:defRPr>
            </a:lvl6pPr>
            <a:lvl7pPr indent="0" lvl="6" marL="914400" marR="0" rtl="0" algn="ctr">
              <a:spcBef>
                <a:spcPts val="0"/>
              </a:spcBef>
              <a:spcAft>
                <a:spcPts val="0"/>
              </a:spcAft>
              <a:buNone/>
              <a:defRPr b="1" i="0" sz="4400" u="none" cap="none" strike="noStrike">
                <a:solidFill>
                  <a:schemeClr val="lt2"/>
                </a:solidFill>
                <a:latin typeface="Garamond"/>
                <a:ea typeface="Garamond"/>
                <a:cs typeface="Garamond"/>
                <a:sym typeface="Garamond"/>
              </a:defRPr>
            </a:lvl7pPr>
            <a:lvl8pPr indent="0" lvl="7" marL="1371600" marR="0" rtl="0" algn="ctr">
              <a:spcBef>
                <a:spcPts val="0"/>
              </a:spcBef>
              <a:spcAft>
                <a:spcPts val="0"/>
              </a:spcAft>
              <a:buNone/>
              <a:defRPr b="1" i="0" sz="4400" u="none" cap="none" strike="noStrike">
                <a:solidFill>
                  <a:schemeClr val="lt2"/>
                </a:solidFill>
                <a:latin typeface="Garamond"/>
                <a:ea typeface="Garamond"/>
                <a:cs typeface="Garamond"/>
                <a:sym typeface="Garamond"/>
              </a:defRPr>
            </a:lvl8pPr>
            <a:lvl9pPr indent="0" lvl="8" marL="1828800" marR="0" rtl="0" algn="ctr">
              <a:spcBef>
                <a:spcPts val="0"/>
              </a:spcBef>
              <a:spcAft>
                <a:spcPts val="0"/>
              </a:spcAft>
              <a:buNone/>
              <a:defRPr b="1" i="0" sz="4400" u="none" cap="none" strike="noStrike">
                <a:solidFill>
                  <a:schemeClr val="lt2"/>
                </a:solidFill>
                <a:latin typeface="Garamond"/>
                <a:ea typeface="Garamond"/>
                <a:cs typeface="Garamond"/>
                <a:sym typeface="Garamond"/>
              </a:defRPr>
            </a:lvl9pPr>
          </a:lstStyle>
          <a:p/>
        </p:txBody>
      </p:sp>
      <p:sp>
        <p:nvSpPr>
          <p:cNvPr id="110" name="Shape 110"/>
          <p:cNvSpPr txBox="1"/>
          <p:nvPr>
            <p:ph idx="11" type="ftr"/>
          </p:nvPr>
        </p:nvSpPr>
        <p:spPr>
          <a:xfrm>
            <a:off x="3124200" y="6248400"/>
            <a:ext cx="2895600" cy="4761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lt1"/>
                </a:solidFill>
                <a:latin typeface="Garamond"/>
                <a:ea typeface="Garamond"/>
                <a:cs typeface="Garamond"/>
                <a:sym typeface="Garamond"/>
              </a:defRPr>
            </a:lvl2pPr>
            <a:lvl3pPr indent="0" lvl="2" marL="914400" marR="0" rtl="0" algn="l">
              <a:spcBef>
                <a:spcPts val="0"/>
              </a:spcBef>
              <a:spcAft>
                <a:spcPts val="0"/>
              </a:spcAft>
              <a:buNone/>
              <a:defRPr b="0" i="0" sz="1800" u="none" cap="none" strike="noStrike">
                <a:solidFill>
                  <a:schemeClr val="lt1"/>
                </a:solidFill>
                <a:latin typeface="Garamond"/>
                <a:ea typeface="Garamond"/>
                <a:cs typeface="Garamond"/>
                <a:sym typeface="Garamond"/>
              </a:defRPr>
            </a:lvl3pPr>
            <a:lvl4pPr indent="0" lvl="3" marL="1371600" marR="0" rtl="0" algn="l">
              <a:spcBef>
                <a:spcPts val="0"/>
              </a:spcBef>
              <a:spcAft>
                <a:spcPts val="0"/>
              </a:spcAft>
              <a:buNone/>
              <a:defRPr b="0" i="0" sz="1800" u="none" cap="none" strike="noStrike">
                <a:solidFill>
                  <a:schemeClr val="lt1"/>
                </a:solidFill>
                <a:latin typeface="Garamond"/>
                <a:ea typeface="Garamond"/>
                <a:cs typeface="Garamond"/>
                <a:sym typeface="Garamond"/>
              </a:defRPr>
            </a:lvl4pPr>
            <a:lvl5pPr indent="0" lvl="4" marL="1828800" marR="0" rtl="0" algn="l">
              <a:spcBef>
                <a:spcPts val="0"/>
              </a:spcBef>
              <a:spcAft>
                <a:spcPts val="0"/>
              </a:spcAft>
              <a:buNone/>
              <a:defRPr b="0" i="0" sz="1800" u="none" cap="none" strike="noStrike">
                <a:solidFill>
                  <a:schemeClr val="lt1"/>
                </a:solidFill>
                <a:latin typeface="Garamond"/>
                <a:ea typeface="Garamond"/>
                <a:cs typeface="Garamond"/>
                <a:sym typeface="Garamond"/>
              </a:defRPr>
            </a:lvl5pPr>
            <a:lvl6pPr indent="0" lvl="5" marL="2286000" marR="0" rtl="0" algn="l">
              <a:spcBef>
                <a:spcPts val="0"/>
              </a:spcBef>
              <a:buNone/>
              <a:defRPr b="0" i="0" sz="1800" u="none" cap="none" strike="noStrike">
                <a:solidFill>
                  <a:schemeClr val="lt1"/>
                </a:solidFill>
                <a:latin typeface="Garamond"/>
                <a:ea typeface="Garamond"/>
                <a:cs typeface="Garamond"/>
                <a:sym typeface="Garamond"/>
              </a:defRPr>
            </a:lvl6pPr>
            <a:lvl7pPr indent="0" lvl="6" marL="2743200" marR="0" rtl="0" algn="l">
              <a:spcBef>
                <a:spcPts val="0"/>
              </a:spcBef>
              <a:buNone/>
              <a:defRPr b="0" i="0" sz="1800" u="none" cap="none" strike="noStrike">
                <a:solidFill>
                  <a:schemeClr val="lt1"/>
                </a:solidFill>
                <a:latin typeface="Garamond"/>
                <a:ea typeface="Garamond"/>
                <a:cs typeface="Garamond"/>
                <a:sym typeface="Garamond"/>
              </a:defRPr>
            </a:lvl7pPr>
            <a:lvl8pPr indent="0" lvl="7" marL="3200400" marR="0" rtl="0" algn="l">
              <a:spcBef>
                <a:spcPts val="0"/>
              </a:spcBef>
              <a:buNone/>
              <a:defRPr b="0" i="0" sz="1800" u="none" cap="none" strike="noStrike">
                <a:solidFill>
                  <a:schemeClr val="lt1"/>
                </a:solidFill>
                <a:latin typeface="Garamond"/>
                <a:ea typeface="Garamond"/>
                <a:cs typeface="Garamond"/>
                <a:sym typeface="Garamond"/>
              </a:defRPr>
            </a:lvl8pPr>
            <a:lvl9pPr indent="0" lvl="8" marL="3657600" marR="0" rtl="0" algn="l">
              <a:spcBef>
                <a:spcPts val="0"/>
              </a:spcBef>
              <a:buNone/>
              <a:defRPr b="0" i="0" sz="1800" u="none" cap="none" strike="noStrike">
                <a:solidFill>
                  <a:schemeClr val="lt1"/>
                </a:solidFill>
                <a:latin typeface="Garamond"/>
                <a:ea typeface="Garamond"/>
                <a:cs typeface="Garamond"/>
                <a:sym typeface="Garamond"/>
              </a:defRPr>
            </a:lvl9pPr>
          </a:lstStyle>
          <a:p/>
        </p:txBody>
      </p:sp>
      <p:sp>
        <p:nvSpPr>
          <p:cNvPr id="111" name="Shape 111"/>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200660" lvl="0" marL="342900" marR="0" rtl="0" algn="l">
              <a:spcBef>
                <a:spcPts val="640"/>
              </a:spcBef>
              <a:spcAft>
                <a:spcPts val="0"/>
              </a:spcAft>
              <a:buClr>
                <a:schemeClr val="hlink"/>
              </a:buClr>
              <a:buSzPct val="70000"/>
              <a:buFont typeface="Noto Sans Symbols"/>
              <a:buChar char="■"/>
              <a:defRPr b="0" i="0" sz="3200" u="none" cap="none" strike="noStrike">
                <a:solidFill>
                  <a:schemeClr val="lt1"/>
                </a:solidFill>
                <a:latin typeface="Garamond"/>
                <a:ea typeface="Garamond"/>
                <a:cs typeface="Garamond"/>
                <a:sym typeface="Garamond"/>
              </a:defRPr>
            </a:lvl1pPr>
            <a:lvl2pPr indent="-161290" lvl="1" marL="742950" marR="0" rtl="0" algn="l">
              <a:spcBef>
                <a:spcPts val="560"/>
              </a:spcBef>
              <a:spcAft>
                <a:spcPts val="0"/>
              </a:spcAft>
              <a:buClr>
                <a:schemeClr val="accent2"/>
              </a:buClr>
              <a:buSzPct val="70000"/>
              <a:buFont typeface="Noto Sans Symbols"/>
              <a:buChar char="■"/>
              <a:defRPr b="0" i="0" sz="2800" u="none" cap="none" strike="noStrike">
                <a:solidFill>
                  <a:schemeClr val="lt1"/>
                </a:solidFill>
                <a:latin typeface="Garamond"/>
                <a:ea typeface="Garamond"/>
                <a:cs typeface="Garamond"/>
                <a:sym typeface="Garamond"/>
              </a:defRPr>
            </a:lvl2pPr>
            <a:lvl3pPr indent="-121919" lvl="2" marL="1143000" marR="0" rtl="0" algn="l">
              <a:spcBef>
                <a:spcPts val="480"/>
              </a:spcBef>
              <a:spcAft>
                <a:spcPts val="0"/>
              </a:spcAft>
              <a:buClr>
                <a:schemeClr val="lt2"/>
              </a:buClr>
              <a:buSzPct val="70000"/>
              <a:buFont typeface="Noto Sans Symbols"/>
              <a:buChar char="■"/>
              <a:defRPr b="0" i="0" sz="2400" u="none" cap="none" strike="noStrike">
                <a:solidFill>
                  <a:schemeClr val="lt1"/>
                </a:solidFill>
                <a:latin typeface="Garamond"/>
                <a:ea typeface="Garamond"/>
                <a:cs typeface="Garamond"/>
                <a:sym typeface="Garamond"/>
              </a:defRPr>
            </a:lvl3pPr>
            <a:lvl4pPr indent="-139700" lvl="3" marL="1600200" marR="0" rtl="0" algn="l">
              <a:spcBef>
                <a:spcPts val="400"/>
              </a:spcBef>
              <a:spcAft>
                <a:spcPts val="0"/>
              </a:spcAft>
              <a:buClr>
                <a:schemeClr val="accent2"/>
              </a:buClr>
              <a:buSzPct val="70000"/>
              <a:buFont typeface="Noto Sans Symbols"/>
              <a:buChar char="■"/>
              <a:defRPr b="0" i="0" sz="2000" u="none" cap="none" strike="noStrike">
                <a:solidFill>
                  <a:schemeClr val="lt1"/>
                </a:solidFill>
                <a:latin typeface="Garamond"/>
                <a:ea typeface="Garamond"/>
                <a:cs typeface="Garamond"/>
                <a:sym typeface="Garamond"/>
              </a:defRPr>
            </a:lvl4pPr>
            <a:lvl5pPr indent="-139700" lvl="4" marL="2057400" marR="0" rtl="0" algn="l">
              <a:spcBef>
                <a:spcPts val="400"/>
              </a:spcBef>
              <a:spcAft>
                <a:spcPts val="0"/>
              </a:spcAft>
              <a:buClr>
                <a:schemeClr val="hlink"/>
              </a:buClr>
              <a:buSzPct val="70000"/>
              <a:buFont typeface="Noto Sans Symbols"/>
              <a:buChar char="■"/>
              <a:defRPr b="0" i="0" sz="2000" u="none" cap="none" strike="noStrike">
                <a:solidFill>
                  <a:schemeClr val="lt1"/>
                </a:solidFill>
                <a:latin typeface="Garamond"/>
                <a:ea typeface="Garamond"/>
                <a:cs typeface="Garamond"/>
                <a:sym typeface="Garamond"/>
              </a:defRPr>
            </a:lvl5pPr>
            <a:lvl6pPr indent="-114300" lvl="5" marL="25146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6pPr>
            <a:lvl7pPr indent="-114300" lvl="6" marL="29718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7pPr>
            <a:lvl8pPr indent="-114300" lvl="7" marL="34290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8pPr>
            <a:lvl9pPr indent="-114300" lvl="8" marL="3886200" marR="0" rtl="0" algn="l">
              <a:lnSpc>
                <a:spcPct val="90000"/>
              </a:lnSpc>
              <a:spcBef>
                <a:spcPts val="500"/>
              </a:spcBef>
              <a:buClr>
                <a:schemeClr val="lt1"/>
              </a:buClr>
              <a:buSzPct val="100000"/>
              <a:buFont typeface="Arial"/>
              <a:buChar char="•"/>
              <a:defRPr b="0" i="0" sz="1800" u="none" cap="none" strike="noStrike">
                <a:solidFill>
                  <a:schemeClr val="lt1"/>
                </a:solidFill>
                <a:latin typeface="Garamond"/>
                <a:ea typeface="Garamond"/>
                <a:cs typeface="Garamond"/>
                <a:sym typeface="Garamond"/>
              </a:defRPr>
            </a:lvl9pPr>
          </a:lstStyle>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02.jpg"/><Relationship Id="rId4" Type="http://schemas.openxmlformats.org/officeDocument/2006/relationships/image" Target="../media/image0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rotary.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idx="1" type="subTitle"/>
          </p:nvPr>
        </p:nvSpPr>
        <p:spPr>
          <a:xfrm>
            <a:off x="-71600" y="1295400"/>
            <a:ext cx="9144000" cy="2643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hlink"/>
              </a:buClr>
              <a:buSzPct val="25000"/>
              <a:buFont typeface="Noto Sans Symbols"/>
              <a:buNone/>
            </a:pPr>
            <a:r>
              <a:t/>
            </a:r>
            <a:endParaRPr b="1" i="0" sz="2000" u="none" cap="none" strike="noStrike">
              <a:solidFill>
                <a:schemeClr val="lt1"/>
              </a:solidFill>
              <a:latin typeface="Garamond"/>
              <a:ea typeface="Garamond"/>
              <a:cs typeface="Garamond"/>
              <a:sym typeface="Garamond"/>
            </a:endParaRPr>
          </a:p>
          <a:p>
            <a:pPr indent="0" lvl="0" marL="0" marR="0" rtl="0" algn="ctr">
              <a:spcBef>
                <a:spcPts val="800"/>
              </a:spcBef>
              <a:spcAft>
                <a:spcPts val="0"/>
              </a:spcAft>
              <a:buClr>
                <a:schemeClr val="hlink"/>
              </a:buClr>
              <a:buSzPct val="25000"/>
              <a:buFont typeface="Noto Sans Symbols"/>
              <a:buNone/>
            </a:pPr>
            <a:r>
              <a:rPr b="1" lang="en-US" sz="4000">
                <a:solidFill>
                  <a:srgbClr val="CFE2F3"/>
                </a:solidFill>
              </a:rPr>
              <a:t>Rotary Foundation Basics</a:t>
            </a:r>
          </a:p>
          <a:p>
            <a:pPr indent="0" lvl="0" marL="0" marR="0" rtl="0" algn="ctr">
              <a:spcBef>
                <a:spcPts val="800"/>
              </a:spcBef>
              <a:spcAft>
                <a:spcPts val="0"/>
              </a:spcAft>
              <a:buClr>
                <a:schemeClr val="hlink"/>
              </a:buClr>
              <a:buSzPct val="25000"/>
              <a:buFont typeface="Noto Sans Symbols"/>
              <a:buNone/>
            </a:pPr>
            <a:r>
              <a:rPr b="1" lang="en-US" sz="4000">
                <a:solidFill>
                  <a:srgbClr val="CFE2F3"/>
                </a:solidFill>
              </a:rPr>
              <a:t>for club foundation chairs</a:t>
            </a:r>
          </a:p>
          <a:p>
            <a:pPr indent="0" lvl="0" marL="0" marR="0" rtl="0" algn="ctr">
              <a:spcBef>
                <a:spcPts val="800"/>
              </a:spcBef>
              <a:spcAft>
                <a:spcPts val="0"/>
              </a:spcAft>
              <a:buClr>
                <a:schemeClr val="hlink"/>
              </a:buClr>
              <a:buSzPct val="25000"/>
              <a:buFont typeface="Noto Sans Symbols"/>
              <a:buNone/>
            </a:pPr>
            <a:r>
              <a:rPr b="1" lang="en-US" sz="4000">
                <a:solidFill>
                  <a:srgbClr val="CFE2F3"/>
                </a:solidFill>
              </a:rPr>
              <a:t>District 5440</a:t>
            </a:r>
          </a:p>
          <a:p>
            <a:pPr indent="0" lvl="0" marL="0" marR="0" rtl="0" algn="ctr">
              <a:spcBef>
                <a:spcPts val="800"/>
              </a:spcBef>
              <a:spcAft>
                <a:spcPts val="0"/>
              </a:spcAft>
              <a:buClr>
                <a:schemeClr val="hlink"/>
              </a:buClr>
              <a:buSzPct val="25000"/>
              <a:buFont typeface="Noto Sans Symbols"/>
              <a:buNone/>
            </a:pPr>
            <a:r>
              <a:rPr b="1" lang="en-US" sz="4000">
                <a:solidFill>
                  <a:srgbClr val="CFE2F3"/>
                </a:solidFill>
              </a:rPr>
              <a:t>April 2016</a:t>
            </a:r>
          </a:p>
          <a:p>
            <a:pPr indent="0" lvl="0" marL="0" marR="0" rtl="0" algn="ctr">
              <a:spcBef>
                <a:spcPts val="800"/>
              </a:spcBef>
              <a:spcAft>
                <a:spcPts val="0"/>
              </a:spcAft>
              <a:buClr>
                <a:schemeClr val="hlink"/>
              </a:buClr>
              <a:buSzPct val="25000"/>
              <a:buFont typeface="Noto Sans Symbols"/>
              <a:buNone/>
            </a:pPr>
            <a:r>
              <a:t/>
            </a:r>
            <a:endParaRPr/>
          </a:p>
          <a:p>
            <a:pPr indent="0" lvl="0" marL="0" marR="0" rtl="0" algn="ctr">
              <a:spcBef>
                <a:spcPts val="320"/>
              </a:spcBef>
              <a:spcAft>
                <a:spcPts val="0"/>
              </a:spcAft>
              <a:buClr>
                <a:schemeClr val="hlink"/>
              </a:buClr>
              <a:buSzPct val="25000"/>
              <a:buFont typeface="Noto Sans Symbols"/>
              <a:buNone/>
            </a:pPr>
            <a:r>
              <a:t/>
            </a:r>
            <a:endParaRPr b="1" i="0" sz="1600" u="none" cap="none" strike="noStrike">
              <a:solidFill>
                <a:schemeClr val="lt1"/>
              </a:solidFill>
              <a:latin typeface="Garamond"/>
              <a:ea typeface="Garamond"/>
              <a:cs typeface="Garamond"/>
              <a:sym typeface="Garamond"/>
            </a:endParaRPr>
          </a:p>
        </p:txBody>
      </p:sp>
      <p:pic>
        <p:nvPicPr>
          <p:cNvPr id="196" name="Shape 196"/>
          <p:cNvPicPr preferRelativeResize="0"/>
          <p:nvPr/>
        </p:nvPicPr>
        <p:blipFill rotWithShape="1">
          <a:blip r:embed="rId3">
            <a:alphaModFix/>
          </a:blip>
          <a:srcRect b="0" l="0" r="0" t="0"/>
          <a:stretch/>
        </p:blipFill>
        <p:spPr>
          <a:xfrm>
            <a:off x="6781800" y="304800"/>
            <a:ext cx="1619100" cy="990600"/>
          </a:xfrm>
          <a:prstGeom prst="rect">
            <a:avLst/>
          </a:prstGeom>
          <a:noFill/>
          <a:ln>
            <a:noFill/>
          </a:ln>
        </p:spPr>
      </p:pic>
      <p:pic>
        <p:nvPicPr>
          <p:cNvPr id="197" name="Shape 197"/>
          <p:cNvPicPr preferRelativeResize="0"/>
          <p:nvPr/>
        </p:nvPicPr>
        <p:blipFill rotWithShape="1">
          <a:blip r:embed="rId4">
            <a:alphaModFix/>
          </a:blip>
          <a:srcRect b="0" l="0" r="0" t="0"/>
          <a:stretch/>
        </p:blipFill>
        <p:spPr>
          <a:xfrm>
            <a:off x="3546150" y="4826300"/>
            <a:ext cx="2051700" cy="15387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lt2"/>
              </a:buClr>
              <a:buSzPct val="25000"/>
              <a:buFont typeface="Garamond"/>
              <a:buNone/>
            </a:pPr>
            <a:r>
              <a:rPr b="1" i="0" lang="en-US" sz="4400" u="none" cap="none" strike="noStrike">
                <a:solidFill>
                  <a:schemeClr val="lt2"/>
                </a:solidFill>
                <a:latin typeface="Garamond"/>
                <a:ea typeface="Garamond"/>
                <a:cs typeface="Garamond"/>
                <a:sym typeface="Garamond"/>
              </a:rPr>
              <a:t>Club Reports</a:t>
            </a:r>
          </a:p>
        </p:txBody>
      </p:sp>
      <p:sp>
        <p:nvSpPr>
          <p:cNvPr id="305" name="Shape 305"/>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203199" lvl="0" marL="342900" marR="0" rtl="0" algn="l">
              <a:lnSpc>
                <a:spcPct val="100000"/>
              </a:lnSpc>
              <a:spcBef>
                <a:spcPts val="0"/>
              </a:spcBef>
              <a:spcAft>
                <a:spcPts val="0"/>
              </a:spcAft>
              <a:buClr>
                <a:schemeClr val="hlink"/>
              </a:buClr>
              <a:buSzPct val="70000"/>
              <a:buFont typeface="Noto Sans Symbols"/>
              <a:buNone/>
            </a:pPr>
            <a:r>
              <a:t/>
            </a:r>
            <a:endParaRPr b="0" i="0" sz="3200" u="none" cap="none" strike="noStrike">
              <a:solidFill>
                <a:schemeClr val="lt1"/>
              </a:solidFill>
              <a:latin typeface="Garamond"/>
              <a:ea typeface="Garamond"/>
              <a:cs typeface="Garamond"/>
              <a:sym typeface="Garamond"/>
            </a:endParaRPr>
          </a:p>
        </p:txBody>
      </p:sp>
      <p:pic>
        <p:nvPicPr>
          <p:cNvPr id="306" name="Shape 306"/>
          <p:cNvPicPr preferRelativeResize="0"/>
          <p:nvPr/>
        </p:nvPicPr>
        <p:blipFill rotWithShape="1">
          <a:blip r:embed="rId3">
            <a:alphaModFix/>
          </a:blip>
          <a:srcRect b="0" l="4068" r="18302" t="10810"/>
          <a:stretch/>
        </p:blipFill>
        <p:spPr>
          <a:xfrm>
            <a:off x="0" y="1472676"/>
            <a:ext cx="9005976" cy="5022678"/>
          </a:xfrm>
          <a:prstGeom prst="rect">
            <a:avLst/>
          </a:prstGeom>
          <a:noFill/>
          <a:ln>
            <a:noFill/>
          </a:ln>
        </p:spPr>
      </p:pic>
      <p:sp>
        <p:nvSpPr>
          <p:cNvPr id="307" name="Shape 307"/>
          <p:cNvSpPr txBox="1"/>
          <p:nvPr/>
        </p:nvSpPr>
        <p:spPr>
          <a:xfrm>
            <a:off x="81951" y="2225615"/>
            <a:ext cx="2126410" cy="190769"/>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8" name="Shape 308"/>
          <p:cNvSpPr txBox="1"/>
          <p:nvPr/>
        </p:nvSpPr>
        <p:spPr>
          <a:xfrm>
            <a:off x="974784" y="3676416"/>
            <a:ext cx="1708029" cy="2642457"/>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9" name="Shape 309"/>
          <p:cNvSpPr txBox="1"/>
          <p:nvPr/>
        </p:nvSpPr>
        <p:spPr>
          <a:xfrm>
            <a:off x="983411" y="3405814"/>
            <a:ext cx="1708029" cy="307777"/>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0" name="Shape 310"/>
          <p:cNvSpPr txBox="1"/>
          <p:nvPr/>
        </p:nvSpPr>
        <p:spPr>
          <a:xfrm>
            <a:off x="793629" y="2691064"/>
            <a:ext cx="379561" cy="307777"/>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pic>
        <p:nvPicPr>
          <p:cNvPr id="316" name="Shape 316"/>
          <p:cNvPicPr preferRelativeResize="0"/>
          <p:nvPr/>
        </p:nvPicPr>
        <p:blipFill rotWithShape="1">
          <a:blip r:embed="rId3">
            <a:alphaModFix/>
          </a:blip>
          <a:srcRect b="10764" l="14527" r="16038" t="13539"/>
          <a:stretch/>
        </p:blipFill>
        <p:spPr>
          <a:xfrm>
            <a:off x="0" y="293298"/>
            <a:ext cx="9057573" cy="5365630"/>
          </a:xfrm>
          <a:prstGeom prst="rect">
            <a:avLst/>
          </a:prstGeom>
          <a:noFill/>
          <a:ln>
            <a:noFill/>
          </a:ln>
        </p:spPr>
      </p:pic>
      <p:sp>
        <p:nvSpPr>
          <p:cNvPr id="317" name="Shape 317"/>
          <p:cNvSpPr txBox="1"/>
          <p:nvPr/>
        </p:nvSpPr>
        <p:spPr>
          <a:xfrm>
            <a:off x="1052423" y="1811547"/>
            <a:ext cx="500331" cy="307777"/>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8" name="Shape 318"/>
          <p:cNvSpPr txBox="1"/>
          <p:nvPr/>
        </p:nvSpPr>
        <p:spPr>
          <a:xfrm>
            <a:off x="396814" y="1276708"/>
            <a:ext cx="1949570" cy="307777"/>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9" name="Shape 319"/>
          <p:cNvSpPr txBox="1"/>
          <p:nvPr/>
        </p:nvSpPr>
        <p:spPr>
          <a:xfrm>
            <a:off x="1052423" y="2586538"/>
            <a:ext cx="1414732" cy="2605177"/>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pic>
        <p:nvPicPr>
          <p:cNvPr id="325" name="Shape 325"/>
          <p:cNvPicPr preferRelativeResize="0"/>
          <p:nvPr/>
        </p:nvPicPr>
        <p:blipFill rotWithShape="1">
          <a:blip r:embed="rId3">
            <a:alphaModFix/>
          </a:blip>
          <a:srcRect b="4663" l="17170" r="17546" t="14237"/>
          <a:stretch/>
        </p:blipFill>
        <p:spPr>
          <a:xfrm>
            <a:off x="120769" y="534837"/>
            <a:ext cx="9084023" cy="6117274"/>
          </a:xfrm>
          <a:prstGeom prst="rect">
            <a:avLst/>
          </a:prstGeom>
          <a:noFill/>
          <a:ln>
            <a:noFill/>
          </a:ln>
        </p:spPr>
      </p:pic>
      <p:sp>
        <p:nvSpPr>
          <p:cNvPr id="326" name="Shape 326"/>
          <p:cNvSpPr txBox="1"/>
          <p:nvPr/>
        </p:nvSpPr>
        <p:spPr>
          <a:xfrm>
            <a:off x="6400800" y="1552754"/>
            <a:ext cx="2122097" cy="307777"/>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lt2"/>
              </a:buClr>
              <a:buSzPct val="25000"/>
              <a:buFont typeface="Garamond"/>
              <a:buNone/>
            </a:pPr>
            <a:r>
              <a:rPr b="1" i="0" lang="en-US" sz="4400" u="none" cap="none" strike="noStrike">
                <a:solidFill>
                  <a:schemeClr val="lt2"/>
                </a:solidFill>
                <a:latin typeface="Garamond"/>
                <a:ea typeface="Garamond"/>
                <a:cs typeface="Garamond"/>
                <a:sym typeface="Garamond"/>
              </a:rPr>
              <a:t>Summary - Reports help you:</a:t>
            </a:r>
          </a:p>
        </p:txBody>
      </p:sp>
      <p:sp>
        <p:nvSpPr>
          <p:cNvPr id="333" name="Shape 333"/>
          <p:cNvSpPr txBox="1"/>
          <p:nvPr>
            <p:ph idx="1" type="body"/>
          </p:nvPr>
        </p:nvSpPr>
        <p:spPr>
          <a:xfrm>
            <a:off x="457199" y="1600200"/>
            <a:ext cx="8462513" cy="4525963"/>
          </a:xfrm>
          <a:prstGeom prst="rect">
            <a:avLst/>
          </a:prstGeom>
          <a:noFill/>
          <a:ln>
            <a:noFill/>
          </a:ln>
        </p:spPr>
        <p:txBody>
          <a:bodyPr anchorCtr="0" anchor="t" bIns="91425" lIns="91425" rIns="91425" tIns="91425">
            <a:noAutofit/>
          </a:bodyPr>
          <a:lstStyle/>
          <a:p>
            <a:pPr indent="-203199" lvl="0" marL="342900" marR="0" rtl="0" algn="l">
              <a:lnSpc>
                <a:spcPct val="100000"/>
              </a:lnSpc>
              <a:spcBef>
                <a:spcPts val="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Provide district, club and member ID numbers</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Provide date of last contribution &amp; where it went</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Provide progress toward Paul Harris recognition</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Provide information on club and member points</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Show who has donated to the Annual Fund this Rotary year</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Give a 5 year picture of goals and donations</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Provide a per capita figure and membership data</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lt2"/>
              </a:buClr>
              <a:buSzPct val="25000"/>
              <a:buFont typeface="Garamond"/>
              <a:buNone/>
            </a:pPr>
            <a:r>
              <a:rPr b="1" i="0" lang="en-US" sz="4400" u="none" cap="none" strike="noStrike">
                <a:solidFill>
                  <a:schemeClr val="lt2"/>
                </a:solidFill>
                <a:latin typeface="Garamond"/>
                <a:ea typeface="Garamond"/>
                <a:cs typeface="Garamond"/>
                <a:sym typeface="Garamond"/>
              </a:rPr>
              <a:t>Donation Forms</a:t>
            </a:r>
          </a:p>
        </p:txBody>
      </p:sp>
      <p:sp>
        <p:nvSpPr>
          <p:cNvPr id="340" name="Shape 340"/>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203199" lvl="0" marL="342900" marR="0" rtl="0" algn="l">
              <a:lnSpc>
                <a:spcPct val="100000"/>
              </a:lnSpc>
              <a:spcBef>
                <a:spcPts val="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Available forms:</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Contribution form </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Recognition Transfer Request form</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Multiple Donor form</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Rotary Direct form</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Benefactor form</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Legacy Bequest brochure</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Memorial or tribute gift form</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pic>
        <p:nvPicPr>
          <p:cNvPr id="345" name="Shape 345"/>
          <p:cNvPicPr preferRelativeResize="0"/>
          <p:nvPr/>
        </p:nvPicPr>
        <p:blipFill rotWithShape="1">
          <a:blip r:embed="rId3">
            <a:alphaModFix/>
          </a:blip>
          <a:srcRect b="7643" l="24340" r="40000" t="17295"/>
          <a:stretch/>
        </p:blipFill>
        <p:spPr>
          <a:xfrm>
            <a:off x="143690" y="88817"/>
            <a:ext cx="5221940" cy="6769181"/>
          </a:xfrm>
          <a:prstGeom prst="rect">
            <a:avLst/>
          </a:prstGeom>
          <a:noFill/>
          <a:ln>
            <a:noFill/>
          </a:ln>
        </p:spPr>
      </p:pic>
      <p:sp>
        <p:nvSpPr>
          <p:cNvPr id="346" name="Shape 346"/>
          <p:cNvSpPr txBox="1"/>
          <p:nvPr/>
        </p:nvSpPr>
        <p:spPr>
          <a:xfrm flipH="1">
            <a:off x="6176513" y="1472687"/>
            <a:ext cx="2725947" cy="483209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Individual Rotarian information</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Choose where the money goes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Allows member to sign up for automatic contributions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Be sure to order recognition items if the member is completing a Paul Harris Fellow or a multiple Paul Harris Fellow level</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47" name="Shape 347"/>
          <p:cNvSpPr/>
          <p:nvPr/>
        </p:nvSpPr>
        <p:spPr>
          <a:xfrm rot="10800000">
            <a:off x="5365629" y="1604512"/>
            <a:ext cx="569344" cy="260344"/>
          </a:xfrm>
          <a:prstGeom prst="rightArrow">
            <a:avLst>
              <a:gd fmla="val 50000" name="adj1"/>
              <a:gd fmla="val 50000" name="adj2"/>
            </a:avLst>
          </a:prstGeom>
          <a:solidFill>
            <a:schemeClr val="accent1"/>
          </a:solidFill>
          <a:ln cap="flat" cmpd="sng" w="25400">
            <a:solidFill>
              <a:srgbClr val="006F94"/>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48" name="Shape 348"/>
          <p:cNvSpPr/>
          <p:nvPr/>
        </p:nvSpPr>
        <p:spPr>
          <a:xfrm rot="10800000">
            <a:off x="5365629" y="2326255"/>
            <a:ext cx="569344" cy="260344"/>
          </a:xfrm>
          <a:prstGeom prst="rightArrow">
            <a:avLst>
              <a:gd fmla="val 50000" name="adj1"/>
              <a:gd fmla="val 50000" name="adj2"/>
            </a:avLst>
          </a:prstGeom>
          <a:solidFill>
            <a:schemeClr val="accent1"/>
          </a:solidFill>
          <a:ln cap="flat" cmpd="sng" w="25400">
            <a:solidFill>
              <a:srgbClr val="006F94"/>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49" name="Shape 349"/>
          <p:cNvSpPr/>
          <p:nvPr/>
        </p:nvSpPr>
        <p:spPr>
          <a:xfrm rot="10800000">
            <a:off x="5365629" y="3250376"/>
            <a:ext cx="569344" cy="260344"/>
          </a:xfrm>
          <a:prstGeom prst="rightArrow">
            <a:avLst>
              <a:gd fmla="val 50000" name="adj1"/>
              <a:gd fmla="val 50000" name="adj2"/>
            </a:avLst>
          </a:prstGeom>
          <a:solidFill>
            <a:schemeClr val="accent1"/>
          </a:solidFill>
          <a:ln cap="flat" cmpd="sng" w="25400">
            <a:solidFill>
              <a:srgbClr val="006F94"/>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350" name="Shape 350"/>
          <p:cNvSpPr/>
          <p:nvPr/>
        </p:nvSpPr>
        <p:spPr>
          <a:xfrm rot="10800000">
            <a:off x="5348377" y="4566753"/>
            <a:ext cx="569344" cy="260344"/>
          </a:xfrm>
          <a:prstGeom prst="rightArrow">
            <a:avLst>
              <a:gd fmla="val 50000" name="adj1"/>
              <a:gd fmla="val 50000" name="adj2"/>
            </a:avLst>
          </a:prstGeom>
          <a:solidFill>
            <a:schemeClr val="accent1"/>
          </a:solidFill>
          <a:ln cap="flat" cmpd="sng" w="25400">
            <a:solidFill>
              <a:srgbClr val="006F94"/>
            </a:solidFill>
            <a:prstDash val="solid"/>
            <a:round/>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pic>
        <p:nvPicPr>
          <p:cNvPr id="356" name="Shape 356"/>
          <p:cNvPicPr preferRelativeResize="0"/>
          <p:nvPr/>
        </p:nvPicPr>
        <p:blipFill rotWithShape="1">
          <a:blip r:embed="rId3">
            <a:alphaModFix/>
          </a:blip>
          <a:srcRect b="0" l="24906" r="39622" t="23115"/>
          <a:stretch/>
        </p:blipFill>
        <p:spPr>
          <a:xfrm>
            <a:off x="427085" y="0"/>
            <a:ext cx="5286278" cy="7056407"/>
          </a:xfrm>
          <a:prstGeom prst="rect">
            <a:avLst/>
          </a:prstGeom>
          <a:noFill/>
          <a:ln>
            <a:noFill/>
          </a:ln>
        </p:spPr>
      </p:pic>
      <p:sp>
        <p:nvSpPr>
          <p:cNvPr id="357" name="Shape 357"/>
          <p:cNvSpPr txBox="1"/>
          <p:nvPr/>
        </p:nvSpPr>
        <p:spPr>
          <a:xfrm>
            <a:off x="6400800" y="948905"/>
            <a:ext cx="2001327" cy="461664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Use this form if transferring recognition points to a member or “purchasing” a Paul Harris Fellow using Recognition points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Must transfer at least 100 points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The member must sign if transferring personal recognition points. The club president signs if using club recognition points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Once again, be sure to order recognition items if needed</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pic>
        <p:nvPicPr>
          <p:cNvPr id="363" name="Shape 363"/>
          <p:cNvPicPr preferRelativeResize="0"/>
          <p:nvPr/>
        </p:nvPicPr>
        <p:blipFill rotWithShape="1">
          <a:blip r:embed="rId3">
            <a:alphaModFix/>
          </a:blip>
          <a:srcRect b="8564" l="24906" r="40566" t="17295"/>
          <a:stretch/>
        </p:blipFill>
        <p:spPr>
          <a:xfrm>
            <a:off x="258470" y="0"/>
            <a:ext cx="5227926" cy="6913433"/>
          </a:xfrm>
          <a:prstGeom prst="rect">
            <a:avLst/>
          </a:prstGeom>
          <a:noFill/>
          <a:ln>
            <a:noFill/>
          </a:ln>
        </p:spPr>
      </p:pic>
      <p:sp>
        <p:nvSpPr>
          <p:cNvPr id="364" name="Shape 364"/>
          <p:cNvSpPr txBox="1"/>
          <p:nvPr/>
        </p:nvSpPr>
        <p:spPr>
          <a:xfrm>
            <a:off x="6055742" y="931653"/>
            <a:ext cx="2501660" cy="397031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A club will use this form when it has collected funds from members and then sends the funds in to Rotary</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Specify the desired fund, remembering that only Annual Fund contributions go toward the club’s AF goal</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Only 1 check from the club for the total amount can be sent with this form</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This manner of donating DOES NOT provide a clean paper trail of donations in case of an IRS audit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9" name="Shape 369"/>
        <p:cNvGrpSpPr/>
        <p:nvPr/>
      </p:nvGrpSpPr>
      <p:grpSpPr>
        <a:xfrm>
          <a:off x="0" y="0"/>
          <a:ext cx="0" cy="0"/>
          <a:chOff x="0" y="0"/>
          <a:chExt cx="0" cy="0"/>
        </a:xfrm>
      </p:grpSpPr>
      <p:pic>
        <p:nvPicPr>
          <p:cNvPr id="370" name="Shape 370"/>
          <p:cNvPicPr preferRelativeResize="0"/>
          <p:nvPr/>
        </p:nvPicPr>
        <p:blipFill rotWithShape="1">
          <a:blip r:embed="rId3">
            <a:alphaModFix/>
          </a:blip>
          <a:srcRect b="5806" l="25661" r="40754" t="22197"/>
          <a:stretch/>
        </p:blipFill>
        <p:spPr>
          <a:xfrm>
            <a:off x="184935" y="0"/>
            <a:ext cx="5194569" cy="6858000"/>
          </a:xfrm>
          <a:prstGeom prst="rect">
            <a:avLst/>
          </a:prstGeom>
          <a:noFill/>
          <a:ln>
            <a:noFill/>
          </a:ln>
        </p:spPr>
      </p:pic>
      <p:sp>
        <p:nvSpPr>
          <p:cNvPr id="371" name="Shape 371"/>
          <p:cNvSpPr txBox="1"/>
          <p:nvPr/>
        </p:nvSpPr>
        <p:spPr>
          <a:xfrm>
            <a:off x="5969478" y="897146"/>
            <a:ext cx="2191109" cy="37548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Either Section 3 of the Contribution Form or this form can be used by members to set up automatic contributions.</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Automatic contributions are from a credit card and are set up at a specified time and a specified amount</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The goal would be at least $50 per year to help the club qualify for grants. This is a district grant guideline.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x="0" y="0"/>
          <a:ext cx="0" cy="0"/>
          <a:chOff x="0" y="0"/>
          <a:chExt cx="0" cy="0"/>
        </a:xfrm>
      </p:grpSpPr>
      <p:pic>
        <p:nvPicPr>
          <p:cNvPr id="377" name="Shape 377"/>
          <p:cNvPicPr preferRelativeResize="0"/>
          <p:nvPr/>
        </p:nvPicPr>
        <p:blipFill rotWithShape="1">
          <a:blip r:embed="rId3">
            <a:alphaModFix/>
          </a:blip>
          <a:srcRect b="6419" l="24151" r="39433" t="16682"/>
          <a:stretch/>
        </p:blipFill>
        <p:spPr>
          <a:xfrm rot="-5400000">
            <a:off x="1278150" y="-1002728"/>
            <a:ext cx="6673338" cy="8678797"/>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pic>
        <p:nvPicPr>
          <p:cNvPr id="203" name="Shape 203"/>
          <p:cNvPicPr preferRelativeResize="0"/>
          <p:nvPr/>
        </p:nvPicPr>
        <p:blipFill rotWithShape="1">
          <a:blip r:embed="rId3">
            <a:alphaModFix/>
          </a:blip>
          <a:srcRect b="0" l="0" r="0" t="0"/>
          <a:stretch/>
        </p:blipFill>
        <p:spPr>
          <a:xfrm>
            <a:off x="5188175" y="1862950"/>
            <a:ext cx="1447800" cy="1737300"/>
          </a:xfrm>
          <a:prstGeom prst="rect">
            <a:avLst/>
          </a:prstGeom>
          <a:noFill/>
          <a:ln>
            <a:noFill/>
          </a:ln>
        </p:spPr>
      </p:pic>
      <p:pic>
        <p:nvPicPr>
          <p:cNvPr id="204" name="Shape 204"/>
          <p:cNvPicPr preferRelativeResize="0"/>
          <p:nvPr/>
        </p:nvPicPr>
        <p:blipFill rotWithShape="1">
          <a:blip r:embed="rId4">
            <a:alphaModFix/>
          </a:blip>
          <a:srcRect b="0" l="0" r="0" t="0"/>
          <a:stretch/>
        </p:blipFill>
        <p:spPr>
          <a:xfrm>
            <a:off x="2231500" y="1417650"/>
            <a:ext cx="1447800" cy="2066400"/>
          </a:xfrm>
          <a:prstGeom prst="rect">
            <a:avLst/>
          </a:prstGeom>
          <a:noFill/>
          <a:ln>
            <a:noFill/>
          </a:ln>
        </p:spPr>
      </p:pic>
      <p:sp>
        <p:nvSpPr>
          <p:cNvPr id="205" name="Shape 205"/>
          <p:cNvSpPr txBox="1"/>
          <p:nvPr/>
        </p:nvSpPr>
        <p:spPr>
          <a:xfrm>
            <a:off x="5224475" y="3694750"/>
            <a:ext cx="1375200" cy="14772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1800" u="none" cap="none" strike="noStrike">
                <a:solidFill>
                  <a:srgbClr val="CFE2F3"/>
                </a:solidFill>
                <a:latin typeface="Garamond"/>
                <a:ea typeface="Garamond"/>
                <a:cs typeface="Garamond"/>
                <a:sym typeface="Garamond"/>
              </a:rPr>
              <a:t>Jim</a:t>
            </a:r>
          </a:p>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Epstein</a:t>
            </a:r>
          </a:p>
          <a:p>
            <a:pPr indent="0" lvl="0" marL="0" marR="0" rtl="0" algn="ctr">
              <a:spcBef>
                <a:spcPts val="0"/>
              </a:spcBef>
              <a:spcAft>
                <a:spcPts val="0"/>
              </a:spcAft>
              <a:buNone/>
            </a:pPr>
            <a:r>
              <a:t/>
            </a:r>
            <a:endParaRPr b="1" sz="1800">
              <a:solidFill>
                <a:srgbClr val="CFE2F3"/>
              </a:solidFill>
              <a:latin typeface="Garamond"/>
              <a:ea typeface="Garamond"/>
              <a:cs typeface="Garamond"/>
              <a:sym typeface="Garamond"/>
            </a:endParaRPr>
          </a:p>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Fort Collins</a:t>
            </a:r>
          </a:p>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Rotary Club</a:t>
            </a:r>
          </a:p>
          <a:p>
            <a:pPr indent="0" lvl="0" marL="0" marR="0" rtl="0" algn="ctr">
              <a:spcBef>
                <a:spcPts val="0"/>
              </a:spcBef>
              <a:spcAft>
                <a:spcPts val="0"/>
              </a:spcAft>
              <a:buNone/>
            </a:pPr>
            <a:r>
              <a:t/>
            </a:r>
            <a:endParaRPr b="1" sz="1800">
              <a:solidFill>
                <a:srgbClr val="CFE2F3"/>
              </a:solidFill>
              <a:latin typeface="Garamond"/>
              <a:ea typeface="Garamond"/>
              <a:cs typeface="Garamond"/>
              <a:sym typeface="Garamond"/>
            </a:endParaRPr>
          </a:p>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DRFC 2016-2019</a:t>
            </a:r>
          </a:p>
        </p:txBody>
      </p:sp>
      <p:sp>
        <p:nvSpPr>
          <p:cNvPr id="206" name="Shape 206"/>
          <p:cNvSpPr txBox="1"/>
          <p:nvPr/>
        </p:nvSpPr>
        <p:spPr>
          <a:xfrm>
            <a:off x="1841650" y="3694750"/>
            <a:ext cx="2227500" cy="29301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Nancy</a:t>
            </a:r>
          </a:p>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Pettus</a:t>
            </a:r>
          </a:p>
          <a:p>
            <a:pPr indent="0" lvl="0" marL="0" marR="0" rtl="0" algn="ctr">
              <a:spcBef>
                <a:spcPts val="0"/>
              </a:spcBef>
              <a:spcAft>
                <a:spcPts val="0"/>
              </a:spcAft>
              <a:buNone/>
            </a:pPr>
            <a:r>
              <a:t/>
            </a:r>
            <a:endParaRPr b="1" sz="1800">
              <a:solidFill>
                <a:srgbClr val="CFE2F3"/>
              </a:solidFill>
              <a:latin typeface="Garamond"/>
              <a:ea typeface="Garamond"/>
              <a:cs typeface="Garamond"/>
              <a:sym typeface="Garamond"/>
            </a:endParaRPr>
          </a:p>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Jackson</a:t>
            </a:r>
            <a:r>
              <a:rPr lang="en-US">
                <a:solidFill>
                  <a:srgbClr val="CFE2F3"/>
                </a:solidFill>
              </a:rPr>
              <a:t> </a:t>
            </a:r>
            <a:r>
              <a:rPr b="1" lang="en-US" sz="1800">
                <a:solidFill>
                  <a:srgbClr val="CFE2F3"/>
                </a:solidFill>
                <a:latin typeface="Garamond"/>
                <a:ea typeface="Garamond"/>
                <a:cs typeface="Garamond"/>
                <a:sym typeface="Garamond"/>
              </a:rPr>
              <a:t>Hole</a:t>
            </a:r>
          </a:p>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Breakfast</a:t>
            </a:r>
          </a:p>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Rotary</a:t>
            </a:r>
          </a:p>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Club</a:t>
            </a:r>
          </a:p>
          <a:p>
            <a:pPr indent="0" lvl="0" marL="0" marR="0" rtl="0" algn="ctr">
              <a:spcBef>
                <a:spcPts val="0"/>
              </a:spcBef>
              <a:spcAft>
                <a:spcPts val="0"/>
              </a:spcAft>
              <a:buNone/>
            </a:pPr>
            <a:r>
              <a:t/>
            </a:r>
            <a:endParaRPr b="1" sz="1800">
              <a:solidFill>
                <a:srgbClr val="CFE2F3"/>
              </a:solidFill>
              <a:latin typeface="Garamond"/>
              <a:ea typeface="Garamond"/>
              <a:cs typeface="Garamond"/>
              <a:sym typeface="Garamond"/>
            </a:endParaRPr>
          </a:p>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DRFC</a:t>
            </a:r>
          </a:p>
          <a:p>
            <a:pPr indent="0" lvl="0" marL="0" marR="0" rtl="0" algn="ctr">
              <a:spcBef>
                <a:spcPts val="0"/>
              </a:spcBef>
              <a:spcAft>
                <a:spcPts val="0"/>
              </a:spcAft>
              <a:buSzPct val="25000"/>
              <a:buNone/>
            </a:pPr>
            <a:r>
              <a:rPr b="1" lang="en-US" sz="1800">
                <a:solidFill>
                  <a:srgbClr val="CFE2F3"/>
                </a:solidFill>
                <a:latin typeface="Garamond"/>
                <a:ea typeface="Garamond"/>
                <a:cs typeface="Garamond"/>
                <a:sym typeface="Garamond"/>
              </a:rPr>
              <a:t>2013-2016</a:t>
            </a:r>
          </a:p>
        </p:txBody>
      </p:sp>
      <p:sp>
        <p:nvSpPr>
          <p:cNvPr id="207" name="Shape 20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none" cap="none" strike="noStrike">
                <a:solidFill>
                  <a:schemeClr val="lt2"/>
                </a:solidFill>
                <a:latin typeface="Garamond"/>
                <a:ea typeface="Garamond"/>
                <a:cs typeface="Garamond"/>
                <a:sym typeface="Garamond"/>
              </a:rPr>
              <a:t>Introductions</a:t>
            </a:r>
          </a:p>
        </p:txBody>
      </p:sp>
      <p:sp>
        <p:nvSpPr>
          <p:cNvPr id="208" name="Shape 208"/>
          <p:cNvSpPr txBox="1"/>
          <p:nvPr/>
        </p:nvSpPr>
        <p:spPr>
          <a:xfrm>
            <a:off x="0" y="0"/>
            <a:ext cx="1227900" cy="1292700"/>
          </a:xfrm>
          <a:prstGeom prst="rect">
            <a:avLst/>
          </a:prstGeom>
          <a:noFill/>
          <a:ln>
            <a:noFill/>
          </a:ln>
        </p:spPr>
        <p:txBody>
          <a:bodyPr anchorCtr="0" anchor="ctr" bIns="91425" lIns="91425" rIns="91425" tIns="91425">
            <a:noAutofit/>
          </a:bodyPr>
          <a:lstStyle/>
          <a:p>
            <a:pPr lvl="0" rtl="0">
              <a:spcBef>
                <a:spcPts val="0"/>
              </a:spcBef>
              <a:buNone/>
            </a:pPr>
            <a:r>
              <a:rPr lang="en-US"/>
              <a:t>http://www.rotary5440.org/SitePage/centennial-challenge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x="0" y="0"/>
          <a:ext cx="0" cy="0"/>
          <a:chOff x="0" y="0"/>
          <a:chExt cx="0" cy="0"/>
        </a:xfrm>
      </p:grpSpPr>
      <p:pic>
        <p:nvPicPr>
          <p:cNvPr id="383" name="Shape 383"/>
          <p:cNvPicPr preferRelativeResize="0"/>
          <p:nvPr/>
        </p:nvPicPr>
        <p:blipFill rotWithShape="1">
          <a:blip r:embed="rId3">
            <a:alphaModFix/>
          </a:blip>
          <a:srcRect b="11014" l="8301" r="23772" t="26179"/>
          <a:stretch/>
        </p:blipFill>
        <p:spPr>
          <a:xfrm>
            <a:off x="1687" y="862641"/>
            <a:ext cx="9119585" cy="5193101"/>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pic>
        <p:nvPicPr>
          <p:cNvPr id="388" name="Shape 388"/>
          <p:cNvPicPr preferRelativeResize="0"/>
          <p:nvPr/>
        </p:nvPicPr>
        <p:blipFill rotWithShape="1">
          <a:blip r:embed="rId3">
            <a:alphaModFix/>
          </a:blip>
          <a:srcRect b="4887" l="24151" r="39622" t="20665"/>
          <a:stretch/>
        </p:blipFill>
        <p:spPr>
          <a:xfrm>
            <a:off x="177853" y="8358"/>
            <a:ext cx="5412064" cy="6849642"/>
          </a:xfrm>
          <a:prstGeom prst="rect">
            <a:avLst/>
          </a:prstGeom>
          <a:noFill/>
          <a:ln>
            <a:noFill/>
          </a:ln>
        </p:spPr>
      </p:pic>
      <p:sp>
        <p:nvSpPr>
          <p:cNvPr id="389" name="Shape 389"/>
          <p:cNvSpPr txBox="1"/>
          <p:nvPr/>
        </p:nvSpPr>
        <p:spPr>
          <a:xfrm>
            <a:off x="6124755" y="1224950"/>
            <a:ext cx="2536165" cy="116955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Want to honor someone?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ct val="25000"/>
              <a:buFont typeface="Arial"/>
              <a:buNone/>
            </a:pPr>
            <a:r>
              <a:rPr b="0" i="0" lang="en-US" sz="1400" u="none" cap="none" strike="noStrike">
                <a:solidFill>
                  <a:schemeClr val="lt1"/>
                </a:solidFill>
                <a:latin typeface="Arial"/>
                <a:ea typeface="Arial"/>
                <a:cs typeface="Arial"/>
                <a:sym typeface="Arial"/>
              </a:rPr>
              <a:t>This form allows a Rotarian or club to make a memorial or tribute gift.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x="0" y="0"/>
          <a:ext cx="0" cy="0"/>
          <a:chOff x="0" y="0"/>
          <a:chExt cx="0" cy="0"/>
        </a:xfrm>
      </p:grpSpPr>
      <p:sp>
        <p:nvSpPr>
          <p:cNvPr id="395" name="Shape 395"/>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lang="en-US"/>
              <a:t>Recognizing Individual Donors</a:t>
            </a:r>
          </a:p>
        </p:txBody>
      </p:sp>
      <p:sp>
        <p:nvSpPr>
          <p:cNvPr id="396" name="Shape 396"/>
          <p:cNvSpPr txBox="1"/>
          <p:nvPr/>
        </p:nvSpPr>
        <p:spPr>
          <a:xfrm>
            <a:off x="252300" y="1267725"/>
            <a:ext cx="8639400" cy="4792800"/>
          </a:xfrm>
          <a:prstGeom prst="rect">
            <a:avLst/>
          </a:prstGeom>
          <a:noFill/>
          <a:ln>
            <a:noFill/>
          </a:ln>
        </p:spPr>
        <p:txBody>
          <a:bodyPr anchorCtr="0" anchor="t" bIns="91425" lIns="91425" rIns="91425" tIns="91425">
            <a:noAutofit/>
          </a:bodyPr>
          <a:lstStyle/>
          <a:p>
            <a:pPr lvl="0" rtl="0" algn="l">
              <a:spcBef>
                <a:spcPts val="0"/>
              </a:spcBef>
              <a:buNone/>
            </a:pPr>
            <a:r>
              <a:t/>
            </a:r>
            <a:endParaRPr sz="2400">
              <a:solidFill>
                <a:srgbClr val="CFE2F3"/>
              </a:solidFill>
            </a:endParaRPr>
          </a:p>
          <a:p>
            <a:pPr lvl="0" rtl="0" algn="ctr">
              <a:spcBef>
                <a:spcPts val="0"/>
              </a:spcBef>
              <a:buNone/>
            </a:pPr>
            <a:r>
              <a:rPr lang="en-US" sz="1800">
                <a:solidFill>
                  <a:srgbClr val="CFE2F3"/>
                </a:solidFill>
              </a:rPr>
              <a:t>Every Rotarian Every Year (any amount to the annual fund)</a:t>
            </a:r>
          </a:p>
          <a:p>
            <a:pPr lvl="0" rtl="0" algn="ctr">
              <a:spcBef>
                <a:spcPts val="0"/>
              </a:spcBef>
              <a:buNone/>
            </a:pPr>
            <a:r>
              <a:rPr lang="en-US" sz="1800">
                <a:solidFill>
                  <a:srgbClr val="CFE2F3"/>
                </a:solidFill>
              </a:rPr>
              <a:t>Sustaining member ($100 per year to annual fund)</a:t>
            </a:r>
          </a:p>
          <a:p>
            <a:pPr lvl="0" rtl="0" algn="ctr">
              <a:spcBef>
                <a:spcPts val="0"/>
              </a:spcBef>
              <a:buNone/>
            </a:pPr>
            <a:r>
              <a:rPr lang="en-US" sz="1800">
                <a:solidFill>
                  <a:srgbClr val="CFE2F3"/>
                </a:solidFill>
              </a:rPr>
              <a:t>Paul Harris Society ($1,000 per year to the annual fund)</a:t>
            </a:r>
            <a:r>
              <a:rPr lang="en-US" sz="2400">
                <a:solidFill>
                  <a:srgbClr val="CFE2F3"/>
                </a:solidFill>
              </a:rPr>
              <a:t> </a:t>
            </a:r>
          </a:p>
          <a:p>
            <a:pPr lvl="0" rtl="0" algn="ctr">
              <a:spcBef>
                <a:spcPts val="0"/>
              </a:spcBef>
              <a:buNone/>
            </a:pPr>
            <a:r>
              <a:rPr lang="en-US" sz="1800">
                <a:solidFill>
                  <a:srgbClr val="CFE2F3"/>
                </a:solidFill>
              </a:rPr>
              <a:t>Paul Harris Fellow (combined giving between $1,000 and $9,999)</a:t>
            </a:r>
          </a:p>
          <a:p>
            <a:pPr lvl="0" rtl="0" algn="ctr">
              <a:spcBef>
                <a:spcPts val="0"/>
              </a:spcBef>
              <a:buNone/>
            </a:pPr>
            <a:r>
              <a:rPr lang="en-US" sz="1800">
                <a:solidFill>
                  <a:srgbClr val="CFE2F3"/>
                </a:solidFill>
              </a:rPr>
              <a:t>   Major donor (combined giving between $10,000 and $249,999)</a:t>
            </a:r>
          </a:p>
          <a:p>
            <a:pPr lvl="0" rtl="0" algn="ctr">
              <a:spcBef>
                <a:spcPts val="0"/>
              </a:spcBef>
              <a:buNone/>
            </a:pPr>
            <a:r>
              <a:rPr lang="en-US" sz="1800">
                <a:solidFill>
                  <a:srgbClr val="CFE2F3"/>
                </a:solidFill>
              </a:rPr>
              <a:t>   Benefactor (Testmentary donation between $1,000 and $9,999)</a:t>
            </a:r>
          </a:p>
          <a:p>
            <a:pPr lvl="0" rtl="0" algn="ctr">
              <a:spcBef>
                <a:spcPts val="0"/>
              </a:spcBef>
              <a:buNone/>
            </a:pPr>
            <a:r>
              <a:rPr lang="en-US" sz="1800">
                <a:solidFill>
                  <a:srgbClr val="CFE2F3"/>
                </a:solidFill>
              </a:rPr>
              <a:t>   Bequest society (Testemantary donation of $10,000 or more)</a:t>
            </a:r>
          </a:p>
          <a:p>
            <a:pPr lvl="0" rtl="0" algn="ctr">
              <a:spcBef>
                <a:spcPts val="0"/>
              </a:spcBef>
              <a:buNone/>
            </a:pPr>
            <a:r>
              <a:rPr lang="en-US" sz="1800">
                <a:solidFill>
                  <a:srgbClr val="CFE2F3"/>
                </a:solidFill>
              </a:rPr>
              <a:t>   Arch Klumpf (Donation fo $250,000 or more)</a:t>
            </a:r>
          </a:p>
          <a:p>
            <a:pPr lvl="0" rtl="0">
              <a:spcBef>
                <a:spcPts val="0"/>
              </a:spcBef>
              <a:buNone/>
            </a:pPr>
            <a:r>
              <a:t/>
            </a:r>
            <a:endParaRPr sz="1800">
              <a:solidFill>
                <a:srgbClr val="CFE2F3"/>
              </a:solidFill>
            </a:endParaRPr>
          </a:p>
          <a:p>
            <a:pPr lvl="0" rtl="0" algn="ctr">
              <a:spcBef>
                <a:spcPts val="0"/>
              </a:spcBef>
              <a:buNone/>
            </a:pPr>
            <a:r>
              <a:rPr lang="en-US" sz="1800" u="sng">
                <a:solidFill>
                  <a:srgbClr val="CFE2F3"/>
                </a:solidFill>
              </a:rPr>
              <a:t>Recognition Points</a:t>
            </a:r>
          </a:p>
          <a:p>
            <a:pPr indent="-342900" lvl="0" marL="457200" rtl="0" algn="ctr">
              <a:spcBef>
                <a:spcPts val="0"/>
              </a:spcBef>
              <a:buClr>
                <a:srgbClr val="CFE2F3"/>
              </a:buClr>
              <a:buSzPct val="100000"/>
              <a:buChar char="●"/>
            </a:pPr>
            <a:r>
              <a:rPr lang="en-US" sz="1800">
                <a:solidFill>
                  <a:srgbClr val="CFE2F3"/>
                </a:solidFill>
              </a:rPr>
              <a:t>1 point for each $ donated to annual fund, Polio Plus or Global Grant</a:t>
            </a:r>
          </a:p>
          <a:p>
            <a:pPr indent="-342900" lvl="0" marL="457200" rtl="0" algn="ctr">
              <a:spcBef>
                <a:spcPts val="0"/>
              </a:spcBef>
              <a:buClr>
                <a:srgbClr val="CFE2F3"/>
              </a:buClr>
              <a:buSzPct val="100000"/>
              <a:buChar char="●"/>
            </a:pPr>
            <a:r>
              <a:rPr lang="en-US" sz="1800">
                <a:solidFill>
                  <a:srgbClr val="CFE2F3"/>
                </a:solidFill>
              </a:rPr>
              <a:t>1000 points qualifies for a Paul Harris Fellow award</a:t>
            </a:r>
          </a:p>
          <a:p>
            <a:pPr indent="-342900" lvl="0" marL="457200" rtl="0" algn="ctr">
              <a:spcBef>
                <a:spcPts val="0"/>
              </a:spcBef>
              <a:buClr>
                <a:srgbClr val="CFE2F3"/>
              </a:buClr>
              <a:buSzPct val="100000"/>
              <a:buChar char="●"/>
            </a:pPr>
            <a:r>
              <a:rPr lang="en-US" sz="1800">
                <a:solidFill>
                  <a:srgbClr val="CFE2F3"/>
                </a:solidFill>
              </a:rPr>
              <a:t>Can be earned by individuals, clubs, and districts</a:t>
            </a:r>
          </a:p>
          <a:p>
            <a:pPr indent="-342900" lvl="0" marL="457200" rtl="0" algn="ctr">
              <a:spcBef>
                <a:spcPts val="0"/>
              </a:spcBef>
              <a:buClr>
                <a:srgbClr val="CFE2F3"/>
              </a:buClr>
              <a:buSzPct val="100000"/>
              <a:buChar char="●"/>
            </a:pPr>
            <a:r>
              <a:rPr lang="en-US" sz="1800">
                <a:solidFill>
                  <a:srgbClr val="CFE2F3"/>
                </a:solidFill>
              </a:rPr>
              <a:t>Can be transferred to Rotarians from other Rotarians, clubs or districts</a:t>
            </a:r>
          </a:p>
          <a:p>
            <a:pPr indent="-342900" lvl="0" marL="457200" rtl="0" algn="ctr">
              <a:spcBef>
                <a:spcPts val="0"/>
              </a:spcBef>
              <a:buClr>
                <a:srgbClr val="CFE2F3"/>
              </a:buClr>
              <a:buSzPct val="100000"/>
              <a:buChar char="●"/>
            </a:pPr>
            <a:r>
              <a:rPr lang="en-US" sz="1800">
                <a:solidFill>
                  <a:srgbClr val="CFE2F3"/>
                </a:solidFill>
              </a:rPr>
              <a:t>Can be awarded to Rotarians or non Rotarians as Paul Harris Fellows</a:t>
            </a:r>
          </a:p>
          <a:p>
            <a:pPr indent="-342900" lvl="0" marL="457200" rtl="0" algn="ctr">
              <a:spcBef>
                <a:spcPts val="0"/>
              </a:spcBef>
              <a:buClr>
                <a:srgbClr val="CFE2F3"/>
              </a:buClr>
              <a:buSzPct val="100000"/>
              <a:buChar char="●"/>
            </a:pPr>
            <a:r>
              <a:rPr lang="en-US" sz="1800">
                <a:solidFill>
                  <a:srgbClr val="CFE2F3"/>
                </a:solidFill>
              </a:rPr>
              <a:t>Can be awarded to business or organizations as Certificate of Appreciation</a:t>
            </a:r>
          </a:p>
          <a:p>
            <a:pPr lvl="0" rtl="0">
              <a:spcBef>
                <a:spcPts val="0"/>
              </a:spcBef>
              <a:buNone/>
            </a:pPr>
            <a:r>
              <a:t/>
            </a:r>
            <a:endParaRPr sz="1800">
              <a:solidFill>
                <a:srgbClr val="CFE2F3"/>
              </a:solidFil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sp>
        <p:nvSpPr>
          <p:cNvPr id="402" name="Shape 402"/>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lang="en-US"/>
              <a:t>Recognizing Clubs</a:t>
            </a:r>
          </a:p>
        </p:txBody>
      </p:sp>
      <p:sp>
        <p:nvSpPr>
          <p:cNvPr id="403" name="Shape 403"/>
          <p:cNvSpPr txBox="1"/>
          <p:nvPr/>
        </p:nvSpPr>
        <p:spPr>
          <a:xfrm>
            <a:off x="252300" y="1671150"/>
            <a:ext cx="8639400" cy="4792800"/>
          </a:xfrm>
          <a:prstGeom prst="rect">
            <a:avLst/>
          </a:prstGeom>
          <a:noFill/>
          <a:ln>
            <a:noFill/>
          </a:ln>
        </p:spPr>
        <p:txBody>
          <a:bodyPr anchorCtr="0" anchor="t" bIns="91425" lIns="91425" rIns="91425" tIns="91425">
            <a:noAutofit/>
          </a:bodyPr>
          <a:lstStyle/>
          <a:p>
            <a:pPr lvl="0" rtl="0" algn="l">
              <a:spcBef>
                <a:spcPts val="0"/>
              </a:spcBef>
              <a:buNone/>
            </a:pPr>
            <a:r>
              <a:t/>
            </a:r>
            <a:endParaRPr sz="2400">
              <a:solidFill>
                <a:srgbClr val="CFE2F3"/>
              </a:solidFill>
            </a:endParaRPr>
          </a:p>
          <a:p>
            <a:pPr indent="-381000" lvl="0" marL="457200" rtl="0" algn="ctr">
              <a:spcBef>
                <a:spcPts val="0"/>
              </a:spcBef>
              <a:buClr>
                <a:srgbClr val="CFE2F3"/>
              </a:buClr>
              <a:buSzPct val="100000"/>
              <a:buChar char="●"/>
            </a:pPr>
            <a:r>
              <a:rPr lang="en-US" sz="2400">
                <a:solidFill>
                  <a:srgbClr val="CFE2F3"/>
                </a:solidFill>
              </a:rPr>
              <a:t>Every Rotarian, Every Year Club - $100/per capita plus 100% participation where every member gives something</a:t>
            </a:r>
          </a:p>
          <a:p>
            <a:pPr indent="-381000" lvl="0" marL="457200" rtl="0" algn="ctr">
              <a:spcBef>
                <a:spcPts val="0"/>
              </a:spcBef>
              <a:buClr>
                <a:srgbClr val="CFE2F3"/>
              </a:buClr>
              <a:buSzPct val="100000"/>
              <a:buChar char="●"/>
            </a:pPr>
            <a:r>
              <a:rPr lang="en-US" sz="2400">
                <a:solidFill>
                  <a:srgbClr val="CFE2F3"/>
                </a:solidFill>
              </a:rPr>
              <a:t>100% Rotary Foundation Sustaining Member club</a:t>
            </a:r>
          </a:p>
          <a:p>
            <a:pPr indent="-381000" lvl="0" marL="457200" rtl="0" algn="ctr">
              <a:spcBef>
                <a:spcPts val="0"/>
              </a:spcBef>
              <a:buClr>
                <a:srgbClr val="CFE2F3"/>
              </a:buClr>
              <a:buSzPct val="100000"/>
              <a:buChar char="●"/>
            </a:pPr>
            <a:r>
              <a:rPr lang="en-US" sz="2400">
                <a:solidFill>
                  <a:srgbClr val="CFE2F3"/>
                </a:solidFill>
              </a:rPr>
              <a:t>Top Three Per Capita Clubs in Annual Fund giving in each district</a:t>
            </a:r>
          </a:p>
          <a:p>
            <a:pPr indent="-381000" lvl="0" marL="457200" rtl="0" algn="ctr">
              <a:spcBef>
                <a:spcPts val="0"/>
              </a:spcBef>
              <a:buClr>
                <a:srgbClr val="CFE2F3"/>
              </a:buClr>
              <a:buSzPct val="100000"/>
              <a:buChar char="●"/>
            </a:pPr>
            <a:r>
              <a:rPr lang="en-US" sz="2400">
                <a:solidFill>
                  <a:srgbClr val="CFE2F3"/>
                </a:solidFill>
              </a:rPr>
              <a:t>100% Paul Harris Fellow club</a:t>
            </a:r>
          </a:p>
          <a:p>
            <a:pPr indent="-381000" lvl="0" marL="457200" rtl="0" algn="ctr">
              <a:spcBef>
                <a:spcPts val="0"/>
              </a:spcBef>
              <a:buClr>
                <a:srgbClr val="CFE2F3"/>
              </a:buClr>
              <a:buSzPct val="100000"/>
              <a:buChar char="●"/>
            </a:pPr>
            <a:r>
              <a:rPr lang="en-US" sz="2400">
                <a:solidFill>
                  <a:srgbClr val="CFE2F3"/>
                </a:solidFill>
              </a:rPr>
              <a:t>Presidential Citation</a:t>
            </a:r>
          </a:p>
          <a:p>
            <a:pPr indent="-381000" lvl="0" marL="457200" rtl="0" algn="ctr">
              <a:spcBef>
                <a:spcPts val="0"/>
              </a:spcBef>
              <a:buClr>
                <a:srgbClr val="CFE2F3"/>
              </a:buClr>
              <a:buSzPct val="100000"/>
              <a:buChar char="●"/>
            </a:pPr>
            <a:r>
              <a:rPr lang="en-US" sz="2400">
                <a:solidFill>
                  <a:srgbClr val="CFE2F3"/>
                </a:solidFill>
              </a:rPr>
              <a:t>Governor’s Citation</a:t>
            </a:r>
          </a:p>
          <a:p>
            <a:pPr lvl="0" rtl="0">
              <a:spcBef>
                <a:spcPts val="0"/>
              </a:spcBef>
              <a:buNone/>
            </a:pPr>
            <a:r>
              <a:t/>
            </a:r>
            <a:endParaRPr sz="1800">
              <a:solidFill>
                <a:srgbClr val="CFE2F3"/>
              </a:solidFil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8" name="Shape 408"/>
        <p:cNvGrpSpPr/>
        <p:nvPr/>
      </p:nvGrpSpPr>
      <p:grpSpPr>
        <a:xfrm>
          <a:off x="0" y="0"/>
          <a:ext cx="0" cy="0"/>
          <a:chOff x="0" y="0"/>
          <a:chExt cx="0" cy="0"/>
        </a:xfrm>
      </p:grpSpPr>
      <p:sp>
        <p:nvSpPr>
          <p:cNvPr id="409" name="Shape 409"/>
          <p:cNvSpPr txBox="1"/>
          <p:nvPr>
            <p:ph type="title"/>
          </p:nvPr>
        </p:nvSpPr>
        <p:spPr>
          <a:xfrm>
            <a:off x="457200" y="274637"/>
            <a:ext cx="8229600" cy="950314"/>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lt2"/>
              </a:buClr>
              <a:buSzPct val="25000"/>
              <a:buFont typeface="Garamond"/>
              <a:buNone/>
            </a:pPr>
            <a:r>
              <a:rPr b="1" i="0" lang="en-US" sz="4400" u="none" cap="none" strike="noStrike">
                <a:solidFill>
                  <a:schemeClr val="lt2"/>
                </a:solidFill>
                <a:latin typeface="Garamond"/>
                <a:ea typeface="Garamond"/>
                <a:cs typeface="Garamond"/>
                <a:sym typeface="Garamond"/>
              </a:rPr>
              <a:t>Educating Members</a:t>
            </a:r>
          </a:p>
        </p:txBody>
      </p:sp>
      <p:sp>
        <p:nvSpPr>
          <p:cNvPr id="410" name="Shape 410"/>
          <p:cNvSpPr txBox="1"/>
          <p:nvPr>
            <p:ph idx="1" type="body"/>
          </p:nvPr>
        </p:nvSpPr>
        <p:spPr>
          <a:xfrm>
            <a:off x="457200" y="1224950"/>
            <a:ext cx="8229600" cy="5331122"/>
          </a:xfrm>
          <a:prstGeom prst="rect">
            <a:avLst/>
          </a:prstGeom>
          <a:noFill/>
          <a:ln>
            <a:noFill/>
          </a:ln>
        </p:spPr>
        <p:txBody>
          <a:bodyPr anchorCtr="0" anchor="t" bIns="91425" lIns="91425" rIns="91425" tIns="91425">
            <a:noAutofit/>
          </a:bodyPr>
          <a:lstStyle/>
          <a:p>
            <a:pPr indent="-203199" lvl="0" marL="342900" marR="0" rtl="0" algn="l">
              <a:lnSpc>
                <a:spcPct val="100000"/>
              </a:lnSpc>
              <a:spcBef>
                <a:spcPts val="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Be sure members understand that The Rotary Foundation is not their club’s local foundation</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Local foundation donations do not count toward a Paul Harris Fellow</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Achieving Paul Harris Fellow level giving is not a destination but a milepost</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Every Rotarian Every Year means that each member donates something to TRF each year</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Money available for grants comes from Annual Fund donations</a:t>
            </a:r>
          </a:p>
          <a:p>
            <a:pPr indent="-203199" lvl="0" marL="342900" marR="0" rtl="0" algn="l">
              <a:lnSpc>
                <a:spcPct val="100000"/>
              </a:lnSpc>
              <a:spcBef>
                <a:spcPts val="640"/>
              </a:spcBef>
              <a:spcAft>
                <a:spcPts val="0"/>
              </a:spcAft>
              <a:buClr>
                <a:schemeClr val="hlink"/>
              </a:buClr>
              <a:buSzPct val="70000"/>
              <a:buFont typeface="Noto Sans Symbols"/>
              <a:buNone/>
            </a:pPr>
            <a:r>
              <a:t/>
            </a:r>
            <a:endParaRPr b="0" i="0" sz="3200" u="none" cap="none" strike="noStrike">
              <a:solidFill>
                <a:schemeClr val="lt1"/>
              </a:solidFill>
              <a:latin typeface="Garamond"/>
              <a:ea typeface="Garamond"/>
              <a:cs typeface="Garamond"/>
              <a:sym typeface="Garamond"/>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type="title"/>
          </p:nvPr>
        </p:nvSpPr>
        <p:spPr>
          <a:xfrm>
            <a:off x="457200" y="274637"/>
            <a:ext cx="8229600" cy="933061"/>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lt2"/>
              </a:buClr>
              <a:buSzPct val="25000"/>
              <a:buFont typeface="Garamond"/>
              <a:buNone/>
            </a:pPr>
            <a:r>
              <a:rPr b="1" i="0" lang="en-US" sz="4400" u="none" cap="none" strike="noStrike">
                <a:solidFill>
                  <a:schemeClr val="lt2"/>
                </a:solidFill>
                <a:latin typeface="Garamond"/>
                <a:ea typeface="Garamond"/>
                <a:cs typeface="Garamond"/>
                <a:sym typeface="Garamond"/>
              </a:rPr>
              <a:t>Educating continued</a:t>
            </a:r>
          </a:p>
        </p:txBody>
      </p:sp>
      <p:sp>
        <p:nvSpPr>
          <p:cNvPr id="417" name="Shape 417"/>
          <p:cNvSpPr txBox="1"/>
          <p:nvPr>
            <p:ph idx="1" type="body"/>
          </p:nvPr>
        </p:nvSpPr>
        <p:spPr>
          <a:xfrm>
            <a:off x="138022" y="1207698"/>
            <a:ext cx="8816195" cy="5365630"/>
          </a:xfrm>
          <a:prstGeom prst="rect">
            <a:avLst/>
          </a:prstGeom>
          <a:noFill/>
          <a:ln>
            <a:noFill/>
          </a:ln>
        </p:spPr>
        <p:txBody>
          <a:bodyPr anchorCtr="0" anchor="t" bIns="91425" lIns="91425" rIns="91425" tIns="91425">
            <a:noAutofit/>
          </a:bodyPr>
          <a:lstStyle/>
          <a:p>
            <a:pPr indent="-203199" lvl="0" marL="342900" marR="0" rtl="0" algn="l">
              <a:lnSpc>
                <a:spcPct val="100000"/>
              </a:lnSpc>
              <a:spcBef>
                <a:spcPts val="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Try to simplify the donation process for members</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Provide forms, ID numbers and other data as needed for donations</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Encourage Rotary Direct but if club collects, give members limited options to avoid confusion</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Encourage members to monitor their own giving at My Rotary on the RI web site</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If you are uncertain or need to clarify something, look at this presentation again, OR contact the District Rotary Foundation Committee Chair</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2" name="Shape 422"/>
        <p:cNvGrpSpPr/>
        <p:nvPr/>
      </p:nvGrpSpPr>
      <p:grpSpPr>
        <a:xfrm>
          <a:off x="0" y="0"/>
          <a:ext cx="0" cy="0"/>
          <a:chOff x="0" y="0"/>
          <a:chExt cx="0" cy="0"/>
        </a:xfrm>
      </p:grpSpPr>
      <p:sp>
        <p:nvSpPr>
          <p:cNvPr id="423" name="Shape 423"/>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lt2"/>
              </a:buClr>
              <a:buSzPct val="25000"/>
              <a:buFont typeface="Garamond"/>
              <a:buNone/>
            </a:pPr>
            <a:r>
              <a:rPr b="1" i="0" lang="en-US" sz="4400" u="none" cap="none" strike="noStrike">
                <a:solidFill>
                  <a:schemeClr val="lt2"/>
                </a:solidFill>
                <a:latin typeface="Garamond"/>
                <a:ea typeface="Garamond"/>
                <a:cs typeface="Garamond"/>
                <a:sym typeface="Garamond"/>
              </a:rPr>
              <a:t>Helping Set Goals</a:t>
            </a:r>
          </a:p>
        </p:txBody>
      </p:sp>
      <p:sp>
        <p:nvSpPr>
          <p:cNvPr id="424" name="Shape 424"/>
          <p:cNvSpPr txBox="1"/>
          <p:nvPr>
            <p:ph idx="1" type="body"/>
          </p:nvPr>
        </p:nvSpPr>
        <p:spPr>
          <a:xfrm>
            <a:off x="241539" y="1224951"/>
            <a:ext cx="8902459" cy="5210354"/>
          </a:xfrm>
          <a:prstGeom prst="rect">
            <a:avLst/>
          </a:prstGeom>
          <a:noFill/>
          <a:ln>
            <a:noFill/>
          </a:ln>
        </p:spPr>
        <p:txBody>
          <a:bodyPr anchorCtr="0" anchor="t" bIns="91425" lIns="91425" rIns="91425" tIns="91425">
            <a:noAutofit/>
          </a:bodyPr>
          <a:lstStyle/>
          <a:p>
            <a:pPr indent="-203199" lvl="0" marL="342900" marR="0" rtl="0" algn="l">
              <a:lnSpc>
                <a:spcPct val="100000"/>
              </a:lnSpc>
              <a:spcBef>
                <a:spcPts val="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The best resource for setting goals is the </a:t>
            </a:r>
            <a:r>
              <a:rPr b="1" i="0" lang="en-US" sz="3200" u="none" cap="none" strike="noStrike">
                <a:solidFill>
                  <a:srgbClr val="FFC000"/>
                </a:solidFill>
                <a:latin typeface="Garamond"/>
                <a:ea typeface="Garamond"/>
                <a:cs typeface="Garamond"/>
                <a:sym typeface="Garamond"/>
              </a:rPr>
              <a:t>Club Fundraising Analysis</a:t>
            </a:r>
            <a:r>
              <a:rPr b="0" i="0" lang="en-US" sz="3200" u="none" cap="none" strike="noStrike">
                <a:solidFill>
                  <a:schemeClr val="lt1"/>
                </a:solidFill>
                <a:latin typeface="Garamond"/>
                <a:ea typeface="Garamond"/>
                <a:cs typeface="Garamond"/>
                <a:sym typeface="Garamond"/>
              </a:rPr>
              <a:t> report</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5 year history of goals</a:t>
            </a:r>
            <a:r>
              <a:rPr b="0" i="0" lang="en-US" sz="2800" u="none" cap="none" strike="noStrike">
                <a:solidFill>
                  <a:srgbClr val="FFC000"/>
                </a:solidFill>
                <a:latin typeface="Garamond"/>
                <a:ea typeface="Garamond"/>
                <a:cs typeface="Garamond"/>
                <a:sym typeface="Garamond"/>
              </a:rPr>
              <a:t> </a:t>
            </a:r>
            <a:r>
              <a:rPr b="0" i="0" lang="en-US" sz="2800" u="none" cap="none" strike="noStrike">
                <a:solidFill>
                  <a:schemeClr val="lt1"/>
                </a:solidFill>
                <a:latin typeface="Garamond"/>
                <a:ea typeface="Garamond"/>
                <a:cs typeface="Garamond"/>
                <a:sym typeface="Garamond"/>
              </a:rPr>
              <a:t>and actual contributions</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Per capita and membership data</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Try to increase per capita giving each year</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$50 per capita needed for District &amp; Global Grants</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Polio and Endowment Fund are also goal areas</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Goals are to be entered into Rotary Club Central</a:t>
            </a:r>
          </a:p>
          <a:p>
            <a:pPr indent="-203199" lvl="0" marL="342900" marR="0" rtl="0" algn="l">
              <a:lnSpc>
                <a:spcPct val="100000"/>
              </a:lnSpc>
              <a:spcBef>
                <a:spcPts val="64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Clubs without goals usually have poor contributions</a:t>
            </a:r>
          </a:p>
          <a:p>
            <a:pPr indent="-203199" lvl="0" marL="342900" marR="0" rtl="0" algn="l">
              <a:lnSpc>
                <a:spcPct val="100000"/>
              </a:lnSpc>
              <a:spcBef>
                <a:spcPts val="640"/>
              </a:spcBef>
              <a:spcAft>
                <a:spcPts val="0"/>
              </a:spcAft>
              <a:buClr>
                <a:schemeClr val="hlink"/>
              </a:buClr>
              <a:buSzPct val="70000"/>
              <a:buFont typeface="Noto Sans Symbols"/>
              <a:buNone/>
            </a:pPr>
            <a:r>
              <a:t/>
            </a:r>
            <a:endParaRPr b="0" i="0" sz="3200" u="none" cap="none" strike="noStrike">
              <a:solidFill>
                <a:schemeClr val="lt1"/>
              </a:solidFill>
              <a:latin typeface="Garamond"/>
              <a:ea typeface="Garamond"/>
              <a:cs typeface="Garamond"/>
              <a:sym typeface="Garamond"/>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8" name="Shape 428"/>
        <p:cNvGrpSpPr/>
        <p:nvPr/>
      </p:nvGrpSpPr>
      <p:grpSpPr>
        <a:xfrm>
          <a:off x="0" y="0"/>
          <a:ext cx="0" cy="0"/>
          <a:chOff x="0" y="0"/>
          <a:chExt cx="0" cy="0"/>
        </a:xfrm>
      </p:grpSpPr>
      <p:sp>
        <p:nvSpPr>
          <p:cNvPr id="429" name="Shape 429"/>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lt2"/>
              </a:buClr>
              <a:buSzPct val="25000"/>
              <a:buFont typeface="Garamond"/>
              <a:buNone/>
            </a:pPr>
            <a:r>
              <a:rPr b="1" i="0" lang="en-US" sz="4400" u="none" cap="none" strike="noStrike">
                <a:solidFill>
                  <a:schemeClr val="lt2"/>
                </a:solidFill>
                <a:latin typeface="Garamond"/>
                <a:ea typeface="Garamond"/>
                <a:cs typeface="Garamond"/>
                <a:sym typeface="Garamond"/>
              </a:rPr>
              <a:t>Point Contact for Grant Information</a:t>
            </a:r>
          </a:p>
        </p:txBody>
      </p:sp>
      <p:sp>
        <p:nvSpPr>
          <p:cNvPr id="430" name="Shape 430"/>
          <p:cNvSpPr txBox="1"/>
          <p:nvPr>
            <p:ph idx="1" type="body"/>
          </p:nvPr>
        </p:nvSpPr>
        <p:spPr>
          <a:xfrm>
            <a:off x="457200" y="1600200"/>
            <a:ext cx="8229600" cy="4541808"/>
          </a:xfrm>
          <a:prstGeom prst="rect">
            <a:avLst/>
          </a:prstGeom>
          <a:noFill/>
          <a:ln>
            <a:noFill/>
          </a:ln>
        </p:spPr>
        <p:txBody>
          <a:bodyPr anchorCtr="0" anchor="t" bIns="91425" lIns="91425" rIns="91425" tIns="91425">
            <a:noAutofit/>
          </a:bodyPr>
          <a:lstStyle/>
          <a:p>
            <a:pPr indent="-203199" lvl="0" marL="342900" marR="0" rtl="0" algn="l">
              <a:lnSpc>
                <a:spcPct val="100000"/>
              </a:lnSpc>
              <a:spcBef>
                <a:spcPts val="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Clubs need:</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Someone to make sure the club gets qualified each year so it can apply for grants</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Information on district and RI guidelines so time is not wasted planning or writing on something that won’t be approved</a:t>
            </a:r>
          </a:p>
          <a:p>
            <a:pPr indent="-127000" lvl="2" marL="1143000" marR="0" rtl="0" algn="l">
              <a:lnSpc>
                <a:spcPct val="100000"/>
              </a:lnSpc>
              <a:spcBef>
                <a:spcPts val="480"/>
              </a:spcBef>
              <a:spcAft>
                <a:spcPts val="0"/>
              </a:spcAft>
              <a:buClr>
                <a:schemeClr val="lt2"/>
              </a:buClr>
              <a:buSzPct val="70000"/>
              <a:buFont typeface="Noto Sans Symbols"/>
              <a:buChar char="■"/>
            </a:pPr>
            <a:r>
              <a:rPr b="0" i="0" lang="en-US" sz="2400" u="none" cap="none" strike="noStrike">
                <a:solidFill>
                  <a:schemeClr val="lt1"/>
                </a:solidFill>
                <a:latin typeface="Garamond"/>
                <a:ea typeface="Garamond"/>
                <a:cs typeface="Garamond"/>
                <a:sym typeface="Garamond"/>
              </a:rPr>
              <a:t>Terms and Conditions</a:t>
            </a:r>
          </a:p>
          <a:p>
            <a:pPr indent="-127000" lvl="2" marL="1143000" marR="0" rtl="0" algn="l">
              <a:lnSpc>
                <a:spcPct val="100000"/>
              </a:lnSpc>
              <a:spcBef>
                <a:spcPts val="480"/>
              </a:spcBef>
              <a:spcAft>
                <a:spcPts val="0"/>
              </a:spcAft>
              <a:buClr>
                <a:schemeClr val="lt2"/>
              </a:buClr>
              <a:buSzPct val="70000"/>
              <a:buFont typeface="Noto Sans Symbols"/>
              <a:buChar char="■"/>
            </a:pPr>
            <a:r>
              <a:rPr b="0" i="0" lang="en-US" sz="2400" u="none" cap="none" strike="noStrike">
                <a:solidFill>
                  <a:schemeClr val="lt1"/>
                </a:solidFill>
                <a:latin typeface="Garamond"/>
                <a:ea typeface="Garamond"/>
                <a:cs typeface="Garamond"/>
                <a:sym typeface="Garamond"/>
              </a:rPr>
              <a:t>Areas of Focus</a:t>
            </a:r>
          </a:p>
          <a:p>
            <a:pPr indent="-127000" lvl="2" marL="1143000" marR="0" rtl="0" algn="l">
              <a:lnSpc>
                <a:spcPct val="100000"/>
              </a:lnSpc>
              <a:spcBef>
                <a:spcPts val="480"/>
              </a:spcBef>
              <a:spcAft>
                <a:spcPts val="0"/>
              </a:spcAft>
              <a:buClr>
                <a:schemeClr val="lt2"/>
              </a:buClr>
              <a:buSzPct val="70000"/>
              <a:buFont typeface="Noto Sans Symbols"/>
              <a:buChar char="■"/>
            </a:pPr>
            <a:r>
              <a:rPr b="0" i="0" lang="en-US" sz="2400" u="none" cap="none" strike="noStrike">
                <a:solidFill>
                  <a:schemeClr val="lt1"/>
                </a:solidFill>
                <a:latin typeface="Garamond"/>
                <a:ea typeface="Garamond"/>
                <a:cs typeface="Garamond"/>
                <a:sym typeface="Garamond"/>
              </a:rPr>
              <a:t>Sustainability</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5" name="Shape 435"/>
        <p:cNvGrpSpPr/>
        <p:nvPr/>
      </p:nvGrpSpPr>
      <p:grpSpPr>
        <a:xfrm>
          <a:off x="0" y="0"/>
          <a:ext cx="0" cy="0"/>
          <a:chOff x="0" y="0"/>
          <a:chExt cx="0" cy="0"/>
        </a:xfrm>
      </p:grpSpPr>
      <p:sp>
        <p:nvSpPr>
          <p:cNvPr id="436" name="Shape 436"/>
          <p:cNvSpPr txBox="1"/>
          <p:nvPr>
            <p:ph type="title"/>
          </p:nvPr>
        </p:nvSpPr>
        <p:spPr>
          <a:xfrm>
            <a:off x="457200" y="274637"/>
            <a:ext cx="8229600" cy="963252"/>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lt2"/>
              </a:buClr>
              <a:buSzPct val="25000"/>
              <a:buFont typeface="Garamond"/>
              <a:buNone/>
            </a:pPr>
            <a:r>
              <a:rPr b="1" i="0" lang="en-US" sz="4400" u="none" cap="none" strike="noStrike">
                <a:solidFill>
                  <a:schemeClr val="lt2"/>
                </a:solidFill>
                <a:latin typeface="Garamond"/>
                <a:ea typeface="Garamond"/>
                <a:cs typeface="Garamond"/>
                <a:sym typeface="Garamond"/>
              </a:rPr>
              <a:t>Point Contact continued</a:t>
            </a:r>
          </a:p>
        </p:txBody>
      </p:sp>
      <p:sp>
        <p:nvSpPr>
          <p:cNvPr id="437" name="Shape 437"/>
          <p:cNvSpPr txBox="1"/>
          <p:nvPr>
            <p:ph idx="1" type="body"/>
          </p:nvPr>
        </p:nvSpPr>
        <p:spPr>
          <a:xfrm>
            <a:off x="457200" y="1117120"/>
            <a:ext cx="8229600" cy="4525963"/>
          </a:xfrm>
          <a:prstGeom prst="rect">
            <a:avLst/>
          </a:prstGeom>
          <a:noFill/>
          <a:ln>
            <a:noFill/>
          </a:ln>
        </p:spPr>
        <p:txBody>
          <a:bodyPr anchorCtr="0" anchor="t" bIns="91425" lIns="91425" rIns="91425" tIns="91425">
            <a:noAutofit/>
          </a:bodyPr>
          <a:lstStyle/>
          <a:p>
            <a:pPr indent="-203200" lvl="1" marL="342900" marR="0" rtl="0" algn="l">
              <a:lnSpc>
                <a:spcPct val="100000"/>
              </a:lnSpc>
              <a:spcBef>
                <a:spcPts val="0"/>
              </a:spcBef>
              <a:spcAft>
                <a:spcPts val="0"/>
              </a:spcAft>
              <a:buClr>
                <a:schemeClr val="hlink"/>
              </a:buClr>
              <a:buSzPct val="70000"/>
              <a:buFont typeface="Noto Sans Symbols"/>
              <a:buChar char="■"/>
            </a:pPr>
            <a:r>
              <a:rPr b="0" i="0" lang="en-US" sz="2800" u="none" cap="none" strike="noStrike">
                <a:solidFill>
                  <a:schemeClr val="lt1"/>
                </a:solidFill>
                <a:latin typeface="Garamond"/>
                <a:ea typeface="Garamond"/>
                <a:cs typeface="Garamond"/>
                <a:sym typeface="Garamond"/>
              </a:rPr>
              <a:t>The Club Foundation chair is the point contact for all grant information &amp; needs to make sure it gets to the correct people in the club</a:t>
            </a:r>
          </a:p>
          <a:p>
            <a:pPr indent="-203200" lvl="1" marL="342900" marR="0" rtl="0" algn="l">
              <a:lnSpc>
                <a:spcPct val="100000"/>
              </a:lnSpc>
              <a:spcBef>
                <a:spcPts val="640"/>
              </a:spcBef>
              <a:spcAft>
                <a:spcPts val="0"/>
              </a:spcAft>
              <a:buClr>
                <a:schemeClr val="hlink"/>
              </a:buClr>
              <a:buSzPct val="70000"/>
              <a:buFont typeface="Noto Sans Symbols"/>
              <a:buChar char="■"/>
            </a:pPr>
            <a:r>
              <a:rPr b="0" i="0" lang="en-US" sz="2800" u="none" cap="none" strike="noStrike">
                <a:solidFill>
                  <a:schemeClr val="lt1"/>
                </a:solidFill>
                <a:latin typeface="Garamond"/>
                <a:ea typeface="Garamond"/>
                <a:cs typeface="Garamond"/>
                <a:sym typeface="Garamond"/>
              </a:rPr>
              <a:t>Monitoring timelines for applications and reports – there are often more requests than money available</a:t>
            </a:r>
          </a:p>
          <a:p>
            <a:pPr indent="-203200" lvl="1" marL="342900" marR="0" rtl="0" algn="l">
              <a:lnSpc>
                <a:spcPct val="100000"/>
              </a:lnSpc>
              <a:spcBef>
                <a:spcPts val="640"/>
              </a:spcBef>
              <a:spcAft>
                <a:spcPts val="0"/>
              </a:spcAft>
              <a:buClr>
                <a:schemeClr val="hlink"/>
              </a:buClr>
              <a:buSzPct val="70000"/>
              <a:buFont typeface="Noto Sans Symbols"/>
              <a:buChar char="■"/>
            </a:pPr>
            <a:r>
              <a:rPr b="0" i="0" lang="en-US" sz="2800" u="none" cap="none" strike="noStrike">
                <a:solidFill>
                  <a:schemeClr val="lt1"/>
                </a:solidFill>
                <a:latin typeface="Garamond"/>
                <a:ea typeface="Garamond"/>
                <a:cs typeface="Garamond"/>
                <a:sym typeface="Garamond"/>
              </a:rPr>
              <a:t>Knowledge about how to apply for District and/or Global Grants</a:t>
            </a:r>
          </a:p>
          <a:p>
            <a:pPr indent="-209550" lvl="2" marL="742950" marR="0" rtl="0" algn="l">
              <a:lnSpc>
                <a:spcPct val="100000"/>
              </a:lnSpc>
              <a:spcBef>
                <a:spcPts val="640"/>
              </a:spcBef>
              <a:spcAft>
                <a:spcPts val="0"/>
              </a:spcAft>
              <a:buClr>
                <a:schemeClr val="hlink"/>
              </a:buClr>
              <a:buSzPct val="70000"/>
              <a:buFont typeface="Noto Sans Symbols"/>
              <a:buChar char="■"/>
            </a:pPr>
            <a:r>
              <a:rPr b="0" i="0" lang="en-US" sz="2400" u="none" cap="none" strike="noStrike">
                <a:solidFill>
                  <a:schemeClr val="lt1"/>
                </a:solidFill>
                <a:latin typeface="Garamond"/>
                <a:ea typeface="Garamond"/>
                <a:cs typeface="Garamond"/>
                <a:sym typeface="Garamond"/>
              </a:rPr>
              <a:t>Both are online applications</a:t>
            </a:r>
          </a:p>
          <a:p>
            <a:pPr indent="-203200" lvl="1" marL="342900" marR="0" rtl="0" algn="l">
              <a:lnSpc>
                <a:spcPct val="100000"/>
              </a:lnSpc>
              <a:spcBef>
                <a:spcPts val="640"/>
              </a:spcBef>
              <a:spcAft>
                <a:spcPts val="0"/>
              </a:spcAft>
              <a:buClr>
                <a:schemeClr val="hlink"/>
              </a:buClr>
              <a:buSzPct val="70000"/>
              <a:buFont typeface="Noto Sans Symbols"/>
              <a:buChar char="■"/>
            </a:pPr>
            <a:r>
              <a:rPr b="0" i="0" lang="en-US" sz="2800" u="none" cap="none" strike="noStrike">
                <a:solidFill>
                  <a:schemeClr val="lt1"/>
                </a:solidFill>
                <a:latin typeface="Garamond"/>
                <a:ea typeface="Garamond"/>
                <a:cs typeface="Garamond"/>
                <a:sym typeface="Garamond"/>
              </a:rPr>
              <a:t>Each club has an assigned  District Grants Committee member who will assist from application through a Final Report</a:t>
            </a:r>
          </a:p>
          <a:p>
            <a:pPr indent="-209550" lvl="2" marL="742950" marR="0" rtl="0" algn="l">
              <a:lnSpc>
                <a:spcPct val="100000"/>
              </a:lnSpc>
              <a:spcBef>
                <a:spcPts val="640"/>
              </a:spcBef>
              <a:spcAft>
                <a:spcPts val="0"/>
              </a:spcAft>
              <a:buClr>
                <a:schemeClr val="hlink"/>
              </a:buClr>
              <a:buSzPct val="70000"/>
              <a:buFont typeface="Noto Sans Symbols"/>
              <a:buChar char="■"/>
            </a:pPr>
            <a:r>
              <a:rPr b="0" i="0" lang="en-US" sz="2400" u="none" cap="none" strike="noStrike">
                <a:solidFill>
                  <a:schemeClr val="lt1"/>
                </a:solidFill>
                <a:latin typeface="Garamond"/>
                <a:ea typeface="Garamond"/>
                <a:cs typeface="Garamond"/>
                <a:sym typeface="Garamond"/>
              </a:rPr>
              <a:t>Know this person and get assistance whenever needed</a:t>
            </a:r>
          </a:p>
          <a:p>
            <a:pPr indent="-203199" lvl="0" marL="342900" marR="0" rtl="0" algn="l">
              <a:lnSpc>
                <a:spcPct val="100000"/>
              </a:lnSpc>
              <a:spcBef>
                <a:spcPts val="640"/>
              </a:spcBef>
              <a:spcAft>
                <a:spcPts val="0"/>
              </a:spcAft>
              <a:buClr>
                <a:schemeClr val="hlink"/>
              </a:buClr>
              <a:buSzPct val="70000"/>
              <a:buFont typeface="Noto Sans Symbols"/>
              <a:buNone/>
            </a:pPr>
            <a:r>
              <a:t/>
            </a:r>
            <a:endParaRPr b="0" i="0" sz="3200" u="none" cap="none" strike="noStrike">
              <a:solidFill>
                <a:schemeClr val="lt1"/>
              </a:solidFill>
              <a:latin typeface="Garamond"/>
              <a:ea typeface="Garamond"/>
              <a:cs typeface="Garamond"/>
              <a:sym typeface="Garamond"/>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1" name="Shape 441"/>
        <p:cNvGrpSpPr/>
        <p:nvPr/>
      </p:nvGrpSpPr>
      <p:grpSpPr>
        <a:xfrm>
          <a:off x="0" y="0"/>
          <a:ext cx="0" cy="0"/>
          <a:chOff x="0" y="0"/>
          <a:chExt cx="0" cy="0"/>
        </a:xfrm>
      </p:grpSpPr>
      <p:sp>
        <p:nvSpPr>
          <p:cNvPr id="442" name="Shape 44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lang="en-US"/>
              <a:t>Resources Available</a:t>
            </a:r>
          </a:p>
        </p:txBody>
      </p:sp>
      <p:sp>
        <p:nvSpPr>
          <p:cNvPr id="443" name="Shape 443"/>
          <p:cNvSpPr txBox="1"/>
          <p:nvPr>
            <p:ph idx="1" type="body"/>
          </p:nvPr>
        </p:nvSpPr>
        <p:spPr>
          <a:xfrm>
            <a:off x="457200" y="1684275"/>
            <a:ext cx="8229600" cy="4086000"/>
          </a:xfrm>
          <a:prstGeom prst="rect">
            <a:avLst/>
          </a:prstGeom>
          <a:noFill/>
          <a:ln>
            <a:noFill/>
          </a:ln>
        </p:spPr>
        <p:txBody>
          <a:bodyPr anchorCtr="0" anchor="t" bIns="45700" lIns="91425" rIns="91425" tIns="45700">
            <a:noAutofit/>
          </a:bodyPr>
          <a:lstStyle/>
          <a:p>
            <a:pPr indent="-342900" lvl="0" marL="342900" marR="0" rtl="0" algn="l">
              <a:spcBef>
                <a:spcPts val="640"/>
              </a:spcBef>
              <a:spcAft>
                <a:spcPts val="0"/>
              </a:spcAft>
              <a:buClr>
                <a:srgbClr val="CFE2F3"/>
              </a:buClr>
              <a:buSzPct val="70000"/>
              <a:buFont typeface="Noto Sans Symbols"/>
              <a:buChar char="■"/>
            </a:pPr>
            <a:r>
              <a:rPr lang="en-US">
                <a:solidFill>
                  <a:srgbClr val="CFE2F3"/>
                </a:solidFill>
              </a:rPr>
              <a:t>District foundation committee</a:t>
            </a:r>
          </a:p>
          <a:p>
            <a:pPr indent="-342900" lvl="0" marL="342900" marR="0" rtl="0" algn="l">
              <a:spcBef>
                <a:spcPts val="640"/>
              </a:spcBef>
              <a:spcAft>
                <a:spcPts val="0"/>
              </a:spcAft>
              <a:buClr>
                <a:srgbClr val="CFE2F3"/>
              </a:buClr>
              <a:buSzPct val="70000"/>
              <a:buFont typeface="Noto Sans Symbols"/>
              <a:buChar char="■"/>
            </a:pPr>
            <a:r>
              <a:rPr lang="en-US">
                <a:solidFill>
                  <a:srgbClr val="CFE2F3"/>
                </a:solidFill>
              </a:rPr>
              <a:t>District Rotary foundation chair</a:t>
            </a:r>
          </a:p>
          <a:p>
            <a:pPr indent="-342900" lvl="0" marL="342900" marR="0" rtl="0" algn="l">
              <a:spcBef>
                <a:spcPts val="640"/>
              </a:spcBef>
              <a:spcAft>
                <a:spcPts val="0"/>
              </a:spcAft>
              <a:buClr>
                <a:srgbClr val="CFE2F3"/>
              </a:buClr>
              <a:buSzPct val="70000"/>
              <a:buFont typeface="Noto Sans Symbols"/>
              <a:buChar char="■"/>
            </a:pPr>
            <a:r>
              <a:rPr lang="en-US">
                <a:solidFill>
                  <a:srgbClr val="CFE2F3"/>
                </a:solidFill>
              </a:rPr>
              <a:t>Club foundation chair website (to be ready by July 1, 2016)</a:t>
            </a:r>
          </a:p>
          <a:p>
            <a:pPr indent="-342900" lvl="0" marL="342900" marR="0" rtl="0" algn="l">
              <a:spcBef>
                <a:spcPts val="640"/>
              </a:spcBef>
              <a:spcAft>
                <a:spcPts val="0"/>
              </a:spcAft>
              <a:buClr>
                <a:srgbClr val="CFE2F3"/>
              </a:buClr>
              <a:buSzPct val="70000"/>
              <a:buFont typeface="Noto Sans Symbols"/>
              <a:buChar char="■"/>
            </a:pPr>
            <a:r>
              <a:rPr lang="en-US">
                <a:solidFill>
                  <a:srgbClr val="CFE2F3"/>
                </a:solidFill>
              </a:rPr>
              <a:t>District 5440 web site (www.rotary5440.org)</a:t>
            </a:r>
          </a:p>
          <a:p>
            <a:pPr indent="-342900" lvl="0" marL="342900" marR="0" rtl="0" algn="l">
              <a:spcBef>
                <a:spcPts val="640"/>
              </a:spcBef>
              <a:spcAft>
                <a:spcPts val="0"/>
              </a:spcAft>
              <a:buClr>
                <a:srgbClr val="CFE2F3"/>
              </a:buClr>
              <a:buSzPct val="70000"/>
              <a:buFont typeface="Noto Sans Symbols"/>
              <a:buChar char="■"/>
            </a:pPr>
            <a:r>
              <a:rPr lang="en-US">
                <a:solidFill>
                  <a:srgbClr val="CFE2F3"/>
                </a:solidFill>
              </a:rPr>
              <a:t>Rotary international web site (www.rotary.org)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lang="en-US"/>
              <a:t>Description of Training</a:t>
            </a:r>
          </a:p>
        </p:txBody>
      </p:sp>
      <p:sp>
        <p:nvSpPr>
          <p:cNvPr id="215" name="Shape 215"/>
          <p:cNvSpPr txBox="1"/>
          <p:nvPr/>
        </p:nvSpPr>
        <p:spPr>
          <a:xfrm>
            <a:off x="315300" y="2333325"/>
            <a:ext cx="8229600" cy="3408000"/>
          </a:xfrm>
          <a:prstGeom prst="rect">
            <a:avLst/>
          </a:prstGeom>
          <a:noFill/>
          <a:ln>
            <a:noFill/>
          </a:ln>
        </p:spPr>
        <p:txBody>
          <a:bodyPr anchorCtr="0" anchor="t" bIns="91425" lIns="91425" rIns="91425" tIns="91425">
            <a:noAutofit/>
          </a:bodyPr>
          <a:lstStyle/>
          <a:p>
            <a:pPr lvl="0" rtl="0" algn="ctr">
              <a:spcBef>
                <a:spcPts val="0"/>
              </a:spcBef>
              <a:buNone/>
            </a:pPr>
            <a:r>
              <a:rPr lang="en-US" sz="2400">
                <a:solidFill>
                  <a:srgbClr val="CFE2F3"/>
                </a:solidFill>
              </a:rPr>
              <a:t>This training is for club foundation chairs and club foundation committee members</a:t>
            </a:r>
          </a:p>
          <a:p>
            <a:pPr lvl="0" rtl="0" algn="ctr">
              <a:spcBef>
                <a:spcPts val="0"/>
              </a:spcBef>
              <a:buNone/>
            </a:pPr>
            <a:r>
              <a:t/>
            </a:r>
            <a:endParaRPr sz="2400">
              <a:solidFill>
                <a:srgbClr val="CFE2F3"/>
              </a:solidFill>
            </a:endParaRPr>
          </a:p>
          <a:p>
            <a:pPr lvl="0" rtl="0" algn="ctr">
              <a:spcBef>
                <a:spcPts val="0"/>
              </a:spcBef>
              <a:buNone/>
            </a:pPr>
            <a:r>
              <a:rPr lang="en-US" sz="2400">
                <a:solidFill>
                  <a:srgbClr val="CFE2F3"/>
                </a:solidFill>
              </a:rPr>
              <a:t>It will cover the basics of the club foundation committee main responsibilities</a:t>
            </a:r>
          </a:p>
          <a:p>
            <a:pPr lvl="0" rtl="0" algn="ctr">
              <a:spcBef>
                <a:spcPts val="0"/>
              </a:spcBef>
              <a:buNone/>
            </a:pPr>
            <a:r>
              <a:t/>
            </a:r>
            <a:endParaRPr sz="2400">
              <a:solidFill>
                <a:srgbClr val="CFE2F3"/>
              </a:solidFill>
            </a:endParaRPr>
          </a:p>
          <a:p>
            <a:pPr lvl="0" rtl="0" algn="ctr">
              <a:spcBef>
                <a:spcPts val="0"/>
              </a:spcBef>
              <a:buNone/>
            </a:pPr>
            <a:r>
              <a:rPr lang="en-US" sz="2400">
                <a:solidFill>
                  <a:srgbClr val="CFE2F3"/>
                </a:solidFill>
              </a:rPr>
              <a:t>It will not cover best practices since this will be covered at district assemblies and in online discussion groups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457200" y="-12"/>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none" cap="none" strike="noStrike">
                <a:solidFill>
                  <a:schemeClr val="lt2"/>
                </a:solidFill>
                <a:latin typeface="Garamond"/>
                <a:ea typeface="Garamond"/>
                <a:cs typeface="Garamond"/>
                <a:sym typeface="Garamond"/>
              </a:rPr>
              <a:t>Agenda</a:t>
            </a:r>
          </a:p>
        </p:txBody>
      </p:sp>
      <p:sp>
        <p:nvSpPr>
          <p:cNvPr id="221" name="Shape 221"/>
          <p:cNvSpPr txBox="1"/>
          <p:nvPr>
            <p:ph idx="1" type="body"/>
          </p:nvPr>
        </p:nvSpPr>
        <p:spPr>
          <a:xfrm>
            <a:off x="457200" y="965150"/>
            <a:ext cx="8229600" cy="5700000"/>
          </a:xfrm>
          <a:prstGeom prst="rect">
            <a:avLst/>
          </a:prstGeom>
          <a:noFill/>
          <a:ln>
            <a:noFill/>
          </a:ln>
        </p:spPr>
        <p:txBody>
          <a:bodyPr anchorCtr="0" anchor="t" bIns="45700" lIns="91425" rIns="91425" tIns="45700">
            <a:noAutofit/>
          </a:bodyPr>
          <a:lstStyle/>
          <a:p>
            <a:pPr indent="-391160" lvl="0" marL="342900" marR="0" rtl="0" algn="l">
              <a:spcBef>
                <a:spcPts val="0"/>
              </a:spcBef>
              <a:spcAft>
                <a:spcPts val="0"/>
              </a:spcAft>
              <a:buClr>
                <a:srgbClr val="C9DAF8"/>
              </a:buClr>
              <a:buSzPct val="100000"/>
              <a:buFont typeface="Noto Sans Symbols"/>
              <a:buChar char="■"/>
            </a:pPr>
            <a:r>
              <a:rPr lang="en-US" sz="3000">
                <a:solidFill>
                  <a:srgbClr val="C9DAF8"/>
                </a:solidFill>
              </a:rPr>
              <a:t>Club foundation committee main responsibilities</a:t>
            </a:r>
          </a:p>
          <a:p>
            <a:pPr indent="-391160" lvl="0" marL="342900" marR="0" rtl="0" algn="l">
              <a:spcBef>
                <a:spcPts val="0"/>
              </a:spcBef>
              <a:spcAft>
                <a:spcPts val="0"/>
              </a:spcAft>
              <a:buClr>
                <a:srgbClr val="C9DAF8"/>
              </a:buClr>
              <a:buSzPct val="100000"/>
              <a:buFont typeface="Noto Sans Symbols"/>
              <a:buChar char="■"/>
            </a:pPr>
            <a:r>
              <a:rPr lang="en-US" sz="3000">
                <a:solidFill>
                  <a:srgbClr val="C9DAF8"/>
                </a:solidFill>
              </a:rPr>
              <a:t>How donations are used -Jim</a:t>
            </a:r>
          </a:p>
          <a:p>
            <a:pPr indent="-391160" lvl="0" marL="342900" marR="0" rtl="0" algn="l">
              <a:spcBef>
                <a:spcPts val="0"/>
              </a:spcBef>
              <a:spcAft>
                <a:spcPts val="0"/>
              </a:spcAft>
              <a:buClr>
                <a:srgbClr val="C9DAF8"/>
              </a:buClr>
              <a:buSzPct val="100000"/>
              <a:buFont typeface="Noto Sans Symbols"/>
              <a:buChar char="■"/>
            </a:pPr>
            <a:r>
              <a:rPr lang="en-US" sz="3000">
                <a:solidFill>
                  <a:srgbClr val="C9DAF8"/>
                </a:solidFill>
              </a:rPr>
              <a:t>The donation process - Nancy</a:t>
            </a:r>
          </a:p>
          <a:p>
            <a:pPr indent="-391160" lvl="0" marL="342900" marR="0" rtl="0" algn="l">
              <a:spcBef>
                <a:spcPts val="0"/>
              </a:spcBef>
              <a:spcAft>
                <a:spcPts val="0"/>
              </a:spcAft>
              <a:buClr>
                <a:srgbClr val="C9DAF8"/>
              </a:buClr>
              <a:buSzPct val="100000"/>
              <a:buFont typeface="Noto Sans Symbols"/>
              <a:buChar char="■"/>
            </a:pPr>
            <a:r>
              <a:rPr lang="en-US" sz="3000">
                <a:solidFill>
                  <a:srgbClr val="C9DAF8"/>
                </a:solidFill>
              </a:rPr>
              <a:t>Monitoring donations: reports - Nancy</a:t>
            </a:r>
          </a:p>
          <a:p>
            <a:pPr indent="-391160" lvl="0" marL="342900" marR="0" rtl="0" algn="l">
              <a:spcBef>
                <a:spcPts val="0"/>
              </a:spcBef>
              <a:spcAft>
                <a:spcPts val="0"/>
              </a:spcAft>
              <a:buClr>
                <a:srgbClr val="C9DAF8"/>
              </a:buClr>
              <a:buSzPct val="100000"/>
              <a:buFont typeface="Noto Sans Symbols"/>
              <a:buChar char="■"/>
            </a:pPr>
            <a:r>
              <a:rPr lang="en-US" sz="3000">
                <a:solidFill>
                  <a:srgbClr val="C9DAF8"/>
                </a:solidFill>
              </a:rPr>
              <a:t>Donation forms - Nancy</a:t>
            </a:r>
          </a:p>
          <a:p>
            <a:pPr indent="-391160" lvl="0" marL="342900" marR="0" rtl="0" algn="l">
              <a:spcBef>
                <a:spcPts val="640"/>
              </a:spcBef>
              <a:spcAft>
                <a:spcPts val="0"/>
              </a:spcAft>
              <a:buClr>
                <a:srgbClr val="C9DAF8"/>
              </a:buClr>
              <a:buSzPct val="100000"/>
              <a:buFont typeface="Noto Sans Symbols"/>
              <a:buChar char="■"/>
            </a:pPr>
            <a:r>
              <a:rPr lang="en-US" sz="3000">
                <a:solidFill>
                  <a:srgbClr val="C9DAF8"/>
                </a:solidFill>
              </a:rPr>
              <a:t>Recognizing donations - Jim</a:t>
            </a:r>
          </a:p>
          <a:p>
            <a:pPr indent="-391160" lvl="0" marL="342900" marR="0" rtl="0" algn="l">
              <a:spcBef>
                <a:spcPts val="640"/>
              </a:spcBef>
              <a:spcAft>
                <a:spcPts val="0"/>
              </a:spcAft>
              <a:buClr>
                <a:srgbClr val="C9DAF8"/>
              </a:buClr>
              <a:buSzPct val="100000"/>
              <a:buFont typeface="Noto Sans Symbols"/>
              <a:buChar char="■"/>
            </a:pPr>
            <a:r>
              <a:rPr lang="en-US" sz="3000">
                <a:solidFill>
                  <a:srgbClr val="C9DAF8"/>
                </a:solidFill>
              </a:rPr>
              <a:t>Recognizing clubs - Jim</a:t>
            </a:r>
          </a:p>
          <a:p>
            <a:pPr lvl="0" rtl="0">
              <a:spcBef>
                <a:spcPts val="0"/>
              </a:spcBef>
              <a:buClr>
                <a:srgbClr val="C9DAF8"/>
              </a:buClr>
              <a:buSzPct val="100000"/>
              <a:buFont typeface="Noto Sans Symbols"/>
              <a:buChar char="■"/>
            </a:pPr>
            <a:r>
              <a:rPr lang="en-US" sz="3000">
                <a:solidFill>
                  <a:srgbClr val="C9DAF8"/>
                </a:solidFill>
              </a:rPr>
              <a:t>Educating members - Nancy</a:t>
            </a:r>
          </a:p>
          <a:p>
            <a:pPr lvl="0" rtl="0">
              <a:spcBef>
                <a:spcPts val="0"/>
              </a:spcBef>
              <a:buClr>
                <a:srgbClr val="C9DAF8"/>
              </a:buClr>
              <a:buSzPct val="100000"/>
              <a:buFont typeface="Noto Sans Symbols"/>
              <a:buChar char="■"/>
            </a:pPr>
            <a:r>
              <a:rPr lang="en-US" sz="3000">
                <a:solidFill>
                  <a:srgbClr val="C9DAF8"/>
                </a:solidFill>
              </a:rPr>
              <a:t>Helping set goals - Nancy</a:t>
            </a:r>
          </a:p>
          <a:p>
            <a:pPr indent="-391160" lvl="0" marL="342900" marR="0" rtl="0" algn="l">
              <a:spcBef>
                <a:spcPts val="640"/>
              </a:spcBef>
              <a:spcAft>
                <a:spcPts val="0"/>
              </a:spcAft>
              <a:buClr>
                <a:srgbClr val="C9DAF8"/>
              </a:buClr>
              <a:buSzPct val="100000"/>
              <a:buFont typeface="Noto Sans Symbols"/>
              <a:buChar char="■"/>
            </a:pPr>
            <a:r>
              <a:rPr lang="en-US" sz="3000">
                <a:solidFill>
                  <a:srgbClr val="C9DAF8"/>
                </a:solidFill>
              </a:rPr>
              <a:t>Point contact for grant information - Nancy</a:t>
            </a:r>
          </a:p>
          <a:p>
            <a:pPr indent="-391160" lvl="0" marL="342900" marR="0" rtl="0" algn="l">
              <a:spcBef>
                <a:spcPts val="640"/>
              </a:spcBef>
              <a:spcAft>
                <a:spcPts val="0"/>
              </a:spcAft>
              <a:buClr>
                <a:srgbClr val="C9DAF8"/>
              </a:buClr>
              <a:buSzPct val="100000"/>
              <a:buFont typeface="Noto Sans Symbols"/>
              <a:buChar char="■"/>
            </a:pPr>
            <a:r>
              <a:rPr lang="en-US" sz="3000">
                <a:solidFill>
                  <a:srgbClr val="C9DAF8"/>
                </a:solidFill>
              </a:rPr>
              <a:t>Resources available - Jim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lang="en-US"/>
              <a:t>Club Foundation Committee Main Responsibilities</a:t>
            </a:r>
          </a:p>
        </p:txBody>
      </p:sp>
      <p:sp>
        <p:nvSpPr>
          <p:cNvPr id="228" name="Shape 228"/>
          <p:cNvSpPr/>
          <p:nvPr/>
        </p:nvSpPr>
        <p:spPr>
          <a:xfrm>
            <a:off x="3589362" y="1707950"/>
            <a:ext cx="2096700" cy="19812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US" sz="1800"/>
              <a:t>   Educate</a:t>
            </a:r>
          </a:p>
        </p:txBody>
      </p:sp>
      <p:sp>
        <p:nvSpPr>
          <p:cNvPr id="229" name="Shape 229"/>
          <p:cNvSpPr/>
          <p:nvPr/>
        </p:nvSpPr>
        <p:spPr>
          <a:xfrm>
            <a:off x="5948912" y="3279250"/>
            <a:ext cx="2096700" cy="19812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US" sz="1800"/>
              <a:t> Participate</a:t>
            </a:r>
          </a:p>
        </p:txBody>
      </p:sp>
      <p:sp>
        <p:nvSpPr>
          <p:cNvPr id="230" name="Shape 230"/>
          <p:cNvSpPr/>
          <p:nvPr/>
        </p:nvSpPr>
        <p:spPr>
          <a:xfrm>
            <a:off x="3589362" y="4645600"/>
            <a:ext cx="2096700" cy="19812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US" sz="1800"/>
              <a:t>    Donate</a:t>
            </a:r>
          </a:p>
        </p:txBody>
      </p:sp>
      <p:sp>
        <p:nvSpPr>
          <p:cNvPr id="231" name="Shape 231"/>
          <p:cNvSpPr/>
          <p:nvPr/>
        </p:nvSpPr>
        <p:spPr>
          <a:xfrm>
            <a:off x="1098387" y="3279250"/>
            <a:ext cx="2096700" cy="19812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US" sz="1800"/>
              <a:t>  Celebrate</a:t>
            </a:r>
          </a:p>
        </p:txBody>
      </p:sp>
      <p:sp>
        <p:nvSpPr>
          <p:cNvPr id="232" name="Shape 232"/>
          <p:cNvSpPr txBox="1"/>
          <p:nvPr/>
        </p:nvSpPr>
        <p:spPr>
          <a:xfrm>
            <a:off x="5686075" y="1707950"/>
            <a:ext cx="2522400" cy="977400"/>
          </a:xfrm>
          <a:prstGeom prst="rect">
            <a:avLst/>
          </a:prstGeom>
          <a:noFill/>
          <a:ln>
            <a:noFill/>
          </a:ln>
        </p:spPr>
        <p:txBody>
          <a:bodyPr anchorCtr="0" anchor="t" bIns="91425" lIns="91425" rIns="91425" tIns="91425">
            <a:noAutofit/>
          </a:bodyPr>
          <a:lstStyle/>
          <a:p>
            <a:pPr lvl="0" rtl="0">
              <a:spcBef>
                <a:spcPts val="0"/>
              </a:spcBef>
              <a:buNone/>
            </a:pPr>
            <a:r>
              <a:rPr lang="en-US">
                <a:solidFill>
                  <a:srgbClr val="A4C2F4"/>
                </a:solidFill>
              </a:rPr>
              <a:t>Foundation activities</a:t>
            </a:r>
          </a:p>
          <a:p>
            <a:pPr lvl="0" rtl="0">
              <a:spcBef>
                <a:spcPts val="0"/>
              </a:spcBef>
              <a:buNone/>
            </a:pPr>
            <a:r>
              <a:rPr lang="en-US">
                <a:solidFill>
                  <a:srgbClr val="A4C2F4"/>
                </a:solidFill>
              </a:rPr>
              <a:t>Donation process</a:t>
            </a:r>
          </a:p>
          <a:p>
            <a:pPr lvl="0" rtl="0">
              <a:spcBef>
                <a:spcPts val="0"/>
              </a:spcBef>
              <a:buNone/>
            </a:pPr>
            <a:r>
              <a:rPr lang="en-US">
                <a:solidFill>
                  <a:srgbClr val="A4C2F4"/>
                </a:solidFill>
              </a:rPr>
              <a:t>How funds are used</a:t>
            </a:r>
          </a:p>
          <a:p>
            <a:pPr lvl="0" rtl="0">
              <a:spcBef>
                <a:spcPts val="0"/>
              </a:spcBef>
              <a:buNone/>
            </a:pPr>
            <a:r>
              <a:rPr lang="en-US">
                <a:solidFill>
                  <a:srgbClr val="A4C2F4"/>
                </a:solidFill>
              </a:rPr>
              <a:t>Options for participation</a:t>
            </a:r>
          </a:p>
          <a:p>
            <a:pPr lvl="0" rtl="0">
              <a:spcBef>
                <a:spcPts val="0"/>
              </a:spcBef>
              <a:buNone/>
            </a:pPr>
            <a:r>
              <a:rPr lang="en-US">
                <a:solidFill>
                  <a:srgbClr val="A4C2F4"/>
                </a:solidFill>
              </a:rPr>
              <a:t>How to monitor your giving</a:t>
            </a:r>
          </a:p>
        </p:txBody>
      </p:sp>
      <p:sp>
        <p:nvSpPr>
          <p:cNvPr id="233" name="Shape 233"/>
          <p:cNvSpPr txBox="1"/>
          <p:nvPr/>
        </p:nvSpPr>
        <p:spPr>
          <a:xfrm>
            <a:off x="7399275" y="5147500"/>
            <a:ext cx="1744800" cy="977400"/>
          </a:xfrm>
          <a:prstGeom prst="rect">
            <a:avLst/>
          </a:prstGeom>
          <a:noFill/>
          <a:ln>
            <a:noFill/>
          </a:ln>
        </p:spPr>
        <p:txBody>
          <a:bodyPr anchorCtr="0" anchor="t" bIns="91425" lIns="91425" rIns="91425" tIns="91425">
            <a:noAutofit/>
          </a:bodyPr>
          <a:lstStyle/>
          <a:p>
            <a:pPr lvl="0" rtl="0">
              <a:spcBef>
                <a:spcPts val="0"/>
              </a:spcBef>
              <a:buNone/>
            </a:pPr>
            <a:r>
              <a:rPr lang="en-US">
                <a:solidFill>
                  <a:srgbClr val="A4C2F4"/>
                </a:solidFill>
              </a:rPr>
              <a:t>Centennial grants</a:t>
            </a:r>
          </a:p>
          <a:p>
            <a:pPr lvl="0" rtl="0">
              <a:spcBef>
                <a:spcPts val="0"/>
              </a:spcBef>
              <a:buNone/>
            </a:pPr>
            <a:r>
              <a:rPr lang="en-US">
                <a:solidFill>
                  <a:srgbClr val="A4C2F4"/>
                </a:solidFill>
              </a:rPr>
              <a:t>District grants</a:t>
            </a:r>
          </a:p>
          <a:p>
            <a:pPr lvl="0" rtl="0">
              <a:spcBef>
                <a:spcPts val="0"/>
              </a:spcBef>
              <a:buNone/>
            </a:pPr>
            <a:r>
              <a:rPr lang="en-US">
                <a:solidFill>
                  <a:srgbClr val="A4C2F4"/>
                </a:solidFill>
              </a:rPr>
              <a:t>Global grants</a:t>
            </a:r>
          </a:p>
          <a:p>
            <a:pPr lvl="0" rtl="0">
              <a:spcBef>
                <a:spcPts val="0"/>
              </a:spcBef>
              <a:buNone/>
            </a:pPr>
            <a:r>
              <a:rPr lang="en-US">
                <a:solidFill>
                  <a:srgbClr val="A4C2F4"/>
                </a:solidFill>
              </a:rPr>
              <a:t>Mentor scholars</a:t>
            </a:r>
          </a:p>
          <a:p>
            <a:pPr lvl="0" rtl="0">
              <a:spcBef>
                <a:spcPts val="0"/>
              </a:spcBef>
              <a:buNone/>
            </a:pPr>
            <a:r>
              <a:rPr lang="en-US">
                <a:solidFill>
                  <a:srgbClr val="A4C2F4"/>
                </a:solidFill>
              </a:rPr>
              <a:t>Polio events</a:t>
            </a:r>
          </a:p>
        </p:txBody>
      </p:sp>
      <p:sp>
        <p:nvSpPr>
          <p:cNvPr id="234" name="Shape 234"/>
          <p:cNvSpPr txBox="1"/>
          <p:nvPr/>
        </p:nvSpPr>
        <p:spPr>
          <a:xfrm>
            <a:off x="2083550" y="5502250"/>
            <a:ext cx="1744800" cy="977400"/>
          </a:xfrm>
          <a:prstGeom prst="rect">
            <a:avLst/>
          </a:prstGeom>
          <a:noFill/>
          <a:ln>
            <a:noFill/>
          </a:ln>
        </p:spPr>
        <p:txBody>
          <a:bodyPr anchorCtr="0" anchor="t" bIns="91425" lIns="91425" rIns="91425" tIns="91425">
            <a:noAutofit/>
          </a:bodyPr>
          <a:lstStyle/>
          <a:p>
            <a:pPr lvl="0" rtl="0">
              <a:spcBef>
                <a:spcPts val="0"/>
              </a:spcBef>
              <a:buNone/>
            </a:pPr>
            <a:r>
              <a:rPr lang="en-US">
                <a:solidFill>
                  <a:srgbClr val="A4C2F4"/>
                </a:solidFill>
              </a:rPr>
              <a:t>Set goals</a:t>
            </a:r>
          </a:p>
          <a:p>
            <a:pPr lvl="0" rtl="0">
              <a:spcBef>
                <a:spcPts val="0"/>
              </a:spcBef>
              <a:buNone/>
            </a:pPr>
            <a:r>
              <a:rPr lang="en-US">
                <a:solidFill>
                  <a:srgbClr val="A4C2F4"/>
                </a:solidFill>
              </a:rPr>
              <a:t>Establish process</a:t>
            </a:r>
          </a:p>
          <a:p>
            <a:pPr lvl="0" rtl="0">
              <a:spcBef>
                <a:spcPts val="0"/>
              </a:spcBef>
              <a:buNone/>
            </a:pPr>
            <a:r>
              <a:rPr lang="en-US">
                <a:solidFill>
                  <a:srgbClr val="A4C2F4"/>
                </a:solidFill>
              </a:rPr>
              <a:t>Help with forms</a:t>
            </a:r>
          </a:p>
          <a:p>
            <a:pPr lvl="0" rtl="0">
              <a:spcBef>
                <a:spcPts val="0"/>
              </a:spcBef>
              <a:buNone/>
            </a:pPr>
            <a:r>
              <a:rPr lang="en-US">
                <a:solidFill>
                  <a:srgbClr val="A4C2F4"/>
                </a:solidFill>
              </a:rPr>
              <a:t>Monitor donations</a:t>
            </a:r>
          </a:p>
        </p:txBody>
      </p:sp>
      <p:sp>
        <p:nvSpPr>
          <p:cNvPr id="235" name="Shape 235"/>
          <p:cNvSpPr txBox="1"/>
          <p:nvPr/>
        </p:nvSpPr>
        <p:spPr>
          <a:xfrm>
            <a:off x="357325" y="2522550"/>
            <a:ext cx="2096700" cy="977400"/>
          </a:xfrm>
          <a:prstGeom prst="rect">
            <a:avLst/>
          </a:prstGeom>
          <a:noFill/>
          <a:ln>
            <a:noFill/>
          </a:ln>
        </p:spPr>
        <p:txBody>
          <a:bodyPr anchorCtr="0" anchor="t" bIns="91425" lIns="91425" rIns="91425" tIns="91425">
            <a:noAutofit/>
          </a:bodyPr>
          <a:lstStyle/>
          <a:p>
            <a:pPr lvl="0" rtl="0">
              <a:spcBef>
                <a:spcPts val="0"/>
              </a:spcBef>
              <a:buNone/>
            </a:pPr>
            <a:r>
              <a:rPr lang="en-US">
                <a:solidFill>
                  <a:srgbClr val="A4C2F4"/>
                </a:solidFill>
              </a:rPr>
              <a:t>Donations</a:t>
            </a:r>
          </a:p>
          <a:p>
            <a:pPr lvl="0" rtl="0">
              <a:spcBef>
                <a:spcPts val="0"/>
              </a:spcBef>
              <a:buNone/>
            </a:pPr>
            <a:r>
              <a:rPr lang="en-US">
                <a:solidFill>
                  <a:srgbClr val="A4C2F4"/>
                </a:solidFill>
              </a:rPr>
              <a:t>Club accomplishments</a:t>
            </a:r>
          </a:p>
          <a:p>
            <a:pPr lvl="0" rtl="0">
              <a:spcBef>
                <a:spcPts val="0"/>
              </a:spcBef>
              <a:buNone/>
            </a:pPr>
            <a:r>
              <a:rPr lang="en-US">
                <a:solidFill>
                  <a:srgbClr val="A4C2F4"/>
                </a:solidFill>
              </a:rPr>
              <a:t>Reaching goals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362600" y="59212"/>
            <a:ext cx="8229600" cy="1143000"/>
          </a:xfrm>
          <a:prstGeom prst="rect">
            <a:avLst/>
          </a:prstGeom>
        </p:spPr>
        <p:txBody>
          <a:bodyPr anchorCtr="0" anchor="ctr" bIns="91425" lIns="91425" rIns="91425" tIns="91425">
            <a:noAutofit/>
          </a:bodyPr>
          <a:lstStyle/>
          <a:p>
            <a:pPr lvl="0" rtl="0">
              <a:spcBef>
                <a:spcPts val="0"/>
              </a:spcBef>
              <a:buNone/>
            </a:pPr>
            <a:r>
              <a:rPr lang="en-US"/>
              <a:t>How Donations are Used</a:t>
            </a:r>
          </a:p>
        </p:txBody>
      </p:sp>
      <p:sp>
        <p:nvSpPr>
          <p:cNvPr id="242" name="Shape 242"/>
          <p:cNvSpPr/>
          <p:nvPr/>
        </p:nvSpPr>
        <p:spPr>
          <a:xfrm>
            <a:off x="267875" y="2138850"/>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Specific global</a:t>
            </a:r>
          </a:p>
          <a:p>
            <a:pPr lvl="0" rtl="0" algn="ctr">
              <a:spcBef>
                <a:spcPts val="0"/>
              </a:spcBef>
              <a:buNone/>
            </a:pPr>
            <a:r>
              <a:rPr lang="en-US"/>
              <a:t>grant</a:t>
            </a:r>
          </a:p>
        </p:txBody>
      </p:sp>
      <p:sp>
        <p:nvSpPr>
          <p:cNvPr id="243" name="Shape 243"/>
          <p:cNvSpPr/>
          <p:nvPr/>
        </p:nvSpPr>
        <p:spPr>
          <a:xfrm>
            <a:off x="2223075" y="2138850"/>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Annual Fund</a:t>
            </a:r>
          </a:p>
        </p:txBody>
      </p:sp>
      <p:sp>
        <p:nvSpPr>
          <p:cNvPr id="244" name="Shape 244"/>
          <p:cNvSpPr/>
          <p:nvPr/>
        </p:nvSpPr>
        <p:spPr>
          <a:xfrm>
            <a:off x="4650750" y="2138850"/>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Endowment/</a:t>
            </a:r>
          </a:p>
          <a:p>
            <a:pPr lvl="0" rtl="0" algn="ctr">
              <a:spcBef>
                <a:spcPts val="0"/>
              </a:spcBef>
              <a:buNone/>
            </a:pPr>
            <a:r>
              <a:rPr lang="en-US"/>
              <a:t>Permanent Fund</a:t>
            </a:r>
          </a:p>
        </p:txBody>
      </p:sp>
      <p:sp>
        <p:nvSpPr>
          <p:cNvPr id="245" name="Shape 245"/>
          <p:cNvSpPr/>
          <p:nvPr/>
        </p:nvSpPr>
        <p:spPr>
          <a:xfrm>
            <a:off x="6968225" y="2138850"/>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Polio Plus Fund</a:t>
            </a:r>
          </a:p>
        </p:txBody>
      </p:sp>
      <p:sp>
        <p:nvSpPr>
          <p:cNvPr id="246" name="Shape 246"/>
          <p:cNvSpPr/>
          <p:nvPr/>
        </p:nvSpPr>
        <p:spPr>
          <a:xfrm>
            <a:off x="2680150" y="5009537"/>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50%</a:t>
            </a:r>
          </a:p>
          <a:p>
            <a:pPr lvl="0" rtl="0" algn="ctr">
              <a:spcBef>
                <a:spcPts val="0"/>
              </a:spcBef>
              <a:buNone/>
            </a:pPr>
            <a:r>
              <a:rPr lang="en-US"/>
              <a:t>World Fund</a:t>
            </a:r>
          </a:p>
        </p:txBody>
      </p:sp>
      <p:sp>
        <p:nvSpPr>
          <p:cNvPr id="247" name="Shape 247"/>
          <p:cNvSpPr/>
          <p:nvPr/>
        </p:nvSpPr>
        <p:spPr>
          <a:xfrm>
            <a:off x="662175" y="3184675"/>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Global grant</a:t>
            </a:r>
          </a:p>
          <a:p>
            <a:pPr lvl="0" rtl="0" algn="ctr">
              <a:spcBef>
                <a:spcPts val="0"/>
              </a:spcBef>
              <a:buNone/>
            </a:pPr>
            <a:r>
              <a:rPr lang="en-US"/>
              <a:t>project specified</a:t>
            </a:r>
          </a:p>
        </p:txBody>
      </p:sp>
      <p:sp>
        <p:nvSpPr>
          <p:cNvPr id="248" name="Shape 248"/>
          <p:cNvSpPr/>
          <p:nvPr/>
        </p:nvSpPr>
        <p:spPr>
          <a:xfrm>
            <a:off x="2680150" y="3105850"/>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25%</a:t>
            </a:r>
          </a:p>
          <a:p>
            <a:pPr lvl="0" rtl="0" algn="ctr">
              <a:spcBef>
                <a:spcPts val="0"/>
              </a:spcBef>
              <a:buNone/>
            </a:pPr>
            <a:r>
              <a:rPr lang="en-US"/>
              <a:t>District Grants</a:t>
            </a:r>
          </a:p>
        </p:txBody>
      </p:sp>
      <p:sp>
        <p:nvSpPr>
          <p:cNvPr id="249" name="Shape 249"/>
          <p:cNvSpPr/>
          <p:nvPr/>
        </p:nvSpPr>
        <p:spPr>
          <a:xfrm>
            <a:off x="7299525" y="3105850"/>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Polio plus grants</a:t>
            </a:r>
          </a:p>
        </p:txBody>
      </p:sp>
      <p:sp>
        <p:nvSpPr>
          <p:cNvPr id="250" name="Shape 250"/>
          <p:cNvSpPr/>
          <p:nvPr/>
        </p:nvSpPr>
        <p:spPr>
          <a:xfrm>
            <a:off x="5013450" y="3105837"/>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Annual fund of district specified</a:t>
            </a:r>
          </a:p>
        </p:txBody>
      </p:sp>
      <p:sp>
        <p:nvSpPr>
          <p:cNvPr id="251" name="Shape 251"/>
          <p:cNvSpPr/>
          <p:nvPr/>
        </p:nvSpPr>
        <p:spPr>
          <a:xfrm>
            <a:off x="2680150" y="4057700"/>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25%</a:t>
            </a:r>
          </a:p>
          <a:p>
            <a:pPr lvl="0" rtl="0" algn="ctr">
              <a:spcBef>
                <a:spcPts val="0"/>
              </a:spcBef>
              <a:buNone/>
            </a:pPr>
            <a:r>
              <a:rPr lang="en-US"/>
              <a:t>Global Grants</a:t>
            </a:r>
          </a:p>
        </p:txBody>
      </p:sp>
      <p:sp>
        <p:nvSpPr>
          <p:cNvPr id="252" name="Shape 252"/>
          <p:cNvSpPr/>
          <p:nvPr/>
        </p:nvSpPr>
        <p:spPr>
          <a:xfrm>
            <a:off x="5013450" y="4072850"/>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Global grants with specific area of focus</a:t>
            </a:r>
          </a:p>
        </p:txBody>
      </p:sp>
      <p:sp>
        <p:nvSpPr>
          <p:cNvPr id="253" name="Shape 253"/>
          <p:cNvSpPr/>
          <p:nvPr/>
        </p:nvSpPr>
        <p:spPr>
          <a:xfrm>
            <a:off x="5013450" y="4987225"/>
            <a:ext cx="1387500" cy="772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Peace Centers</a:t>
            </a:r>
          </a:p>
        </p:txBody>
      </p:sp>
      <p:sp>
        <p:nvSpPr>
          <p:cNvPr id="254" name="Shape 254"/>
          <p:cNvSpPr/>
          <p:nvPr/>
        </p:nvSpPr>
        <p:spPr>
          <a:xfrm>
            <a:off x="3878250" y="5901600"/>
            <a:ext cx="1560900" cy="8688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a:t>Global grants</a:t>
            </a:r>
          </a:p>
          <a:p>
            <a:pPr lvl="0" rtl="0" algn="ctr">
              <a:spcBef>
                <a:spcPts val="0"/>
              </a:spcBef>
              <a:buNone/>
            </a:pPr>
            <a:r>
              <a:rPr lang="en-US"/>
              <a:t>Peace Centers</a:t>
            </a:r>
          </a:p>
          <a:p>
            <a:pPr lvl="0" rtl="0" algn="ctr">
              <a:spcBef>
                <a:spcPts val="0"/>
              </a:spcBef>
              <a:buNone/>
            </a:pPr>
            <a:r>
              <a:rPr lang="en-US"/>
              <a:t>Polio Plus</a:t>
            </a:r>
          </a:p>
          <a:p>
            <a:pPr lvl="0" rtl="0" algn="ctr">
              <a:spcBef>
                <a:spcPts val="0"/>
              </a:spcBef>
              <a:buNone/>
            </a:pPr>
            <a:r>
              <a:rPr lang="en-US"/>
              <a:t>RI Initiatives</a:t>
            </a:r>
          </a:p>
        </p:txBody>
      </p:sp>
      <p:cxnSp>
        <p:nvCxnSpPr>
          <p:cNvPr id="255" name="Shape 255"/>
          <p:cNvCxnSpPr/>
          <p:nvPr/>
        </p:nvCxnSpPr>
        <p:spPr>
          <a:xfrm flipH="1">
            <a:off x="441300" y="2932375"/>
            <a:ext cx="15900" cy="630600"/>
          </a:xfrm>
          <a:prstGeom prst="straightConnector1">
            <a:avLst/>
          </a:prstGeom>
          <a:noFill/>
          <a:ln cap="flat" cmpd="sng" w="9525">
            <a:solidFill>
              <a:schemeClr val="dk2"/>
            </a:solidFill>
            <a:prstDash val="solid"/>
            <a:round/>
            <a:headEnd len="lg" w="lg" type="none"/>
            <a:tailEnd len="lg" w="lg" type="none"/>
          </a:ln>
        </p:spPr>
      </p:cxnSp>
      <p:cxnSp>
        <p:nvCxnSpPr>
          <p:cNvPr id="256" name="Shape 256"/>
          <p:cNvCxnSpPr/>
          <p:nvPr/>
        </p:nvCxnSpPr>
        <p:spPr>
          <a:xfrm flipH="1" rot="10800000">
            <a:off x="441300" y="2884975"/>
            <a:ext cx="15900" cy="678000"/>
          </a:xfrm>
          <a:prstGeom prst="straightConnector1">
            <a:avLst/>
          </a:prstGeom>
          <a:noFill/>
          <a:ln cap="flat" cmpd="sng" w="28575">
            <a:solidFill>
              <a:srgbClr val="C9DAF8"/>
            </a:solidFill>
            <a:prstDash val="solid"/>
            <a:round/>
            <a:headEnd len="lg" w="lg" type="none"/>
            <a:tailEnd len="lg" w="lg" type="none"/>
          </a:ln>
        </p:spPr>
      </p:cxnSp>
      <p:cxnSp>
        <p:nvCxnSpPr>
          <p:cNvPr id="257" name="Shape 257"/>
          <p:cNvCxnSpPr/>
          <p:nvPr/>
        </p:nvCxnSpPr>
        <p:spPr>
          <a:xfrm flipH="1" rot="10800000">
            <a:off x="2443662" y="2932100"/>
            <a:ext cx="24000" cy="2428200"/>
          </a:xfrm>
          <a:prstGeom prst="straightConnector1">
            <a:avLst/>
          </a:prstGeom>
          <a:noFill/>
          <a:ln cap="flat" cmpd="sng" w="28575">
            <a:solidFill>
              <a:srgbClr val="C9DAF8"/>
            </a:solidFill>
            <a:prstDash val="solid"/>
            <a:round/>
            <a:headEnd len="lg" w="lg" type="none"/>
            <a:tailEnd len="lg" w="lg" type="none"/>
          </a:ln>
        </p:spPr>
      </p:cxnSp>
      <p:cxnSp>
        <p:nvCxnSpPr>
          <p:cNvPr id="258" name="Shape 258"/>
          <p:cNvCxnSpPr/>
          <p:nvPr/>
        </p:nvCxnSpPr>
        <p:spPr>
          <a:xfrm rot="10800000">
            <a:off x="4769450" y="2916350"/>
            <a:ext cx="7500" cy="2459700"/>
          </a:xfrm>
          <a:prstGeom prst="straightConnector1">
            <a:avLst/>
          </a:prstGeom>
          <a:noFill/>
          <a:ln cap="flat" cmpd="sng" w="28575">
            <a:solidFill>
              <a:srgbClr val="C9DAF8"/>
            </a:solidFill>
            <a:prstDash val="solid"/>
            <a:round/>
            <a:headEnd len="lg" w="lg" type="none"/>
            <a:tailEnd len="lg" w="lg" type="none"/>
          </a:ln>
        </p:spPr>
      </p:cxnSp>
      <p:cxnSp>
        <p:nvCxnSpPr>
          <p:cNvPr id="259" name="Shape 259"/>
          <p:cNvCxnSpPr/>
          <p:nvPr/>
        </p:nvCxnSpPr>
        <p:spPr>
          <a:xfrm flipH="1" rot="10800000">
            <a:off x="7078725" y="2916475"/>
            <a:ext cx="15900" cy="615000"/>
          </a:xfrm>
          <a:prstGeom prst="straightConnector1">
            <a:avLst/>
          </a:prstGeom>
          <a:noFill/>
          <a:ln cap="flat" cmpd="sng" w="28575">
            <a:solidFill>
              <a:srgbClr val="C9DAF8"/>
            </a:solidFill>
            <a:prstDash val="solid"/>
            <a:round/>
            <a:headEnd len="lg" w="lg" type="none"/>
            <a:tailEnd len="lg" w="lg" type="none"/>
          </a:ln>
        </p:spPr>
      </p:cxnSp>
      <p:cxnSp>
        <p:nvCxnSpPr>
          <p:cNvPr id="260" name="Shape 260"/>
          <p:cNvCxnSpPr>
            <a:endCxn id="247" idx="1"/>
          </p:cNvCxnSpPr>
          <p:nvPr/>
        </p:nvCxnSpPr>
        <p:spPr>
          <a:xfrm>
            <a:off x="441375" y="3563125"/>
            <a:ext cx="220800" cy="7800"/>
          </a:xfrm>
          <a:prstGeom prst="straightConnector1">
            <a:avLst/>
          </a:prstGeom>
          <a:noFill/>
          <a:ln cap="flat" cmpd="sng" w="28575">
            <a:solidFill>
              <a:srgbClr val="C9DAF8"/>
            </a:solidFill>
            <a:prstDash val="solid"/>
            <a:round/>
            <a:headEnd len="lg" w="lg" type="none"/>
            <a:tailEnd len="lg" w="lg" type="none"/>
          </a:ln>
        </p:spPr>
      </p:cxnSp>
      <p:cxnSp>
        <p:nvCxnSpPr>
          <p:cNvPr id="261" name="Shape 261"/>
          <p:cNvCxnSpPr/>
          <p:nvPr/>
        </p:nvCxnSpPr>
        <p:spPr>
          <a:xfrm>
            <a:off x="2502925" y="3425100"/>
            <a:ext cx="220800" cy="7800"/>
          </a:xfrm>
          <a:prstGeom prst="straightConnector1">
            <a:avLst/>
          </a:prstGeom>
          <a:noFill/>
          <a:ln cap="flat" cmpd="sng" w="28575">
            <a:solidFill>
              <a:srgbClr val="C9DAF8"/>
            </a:solidFill>
            <a:prstDash val="solid"/>
            <a:round/>
            <a:headEnd len="lg" w="lg" type="none"/>
            <a:tailEnd len="lg" w="lg" type="none"/>
          </a:ln>
        </p:spPr>
      </p:cxnSp>
      <p:cxnSp>
        <p:nvCxnSpPr>
          <p:cNvPr id="262" name="Shape 262"/>
          <p:cNvCxnSpPr/>
          <p:nvPr/>
        </p:nvCxnSpPr>
        <p:spPr>
          <a:xfrm>
            <a:off x="2502925" y="4440050"/>
            <a:ext cx="220800" cy="7800"/>
          </a:xfrm>
          <a:prstGeom prst="straightConnector1">
            <a:avLst/>
          </a:prstGeom>
          <a:noFill/>
          <a:ln cap="flat" cmpd="sng" w="28575">
            <a:solidFill>
              <a:srgbClr val="C9DAF8"/>
            </a:solidFill>
            <a:prstDash val="solid"/>
            <a:round/>
            <a:headEnd len="lg" w="lg" type="none"/>
            <a:tailEnd len="lg" w="lg" type="none"/>
          </a:ln>
        </p:spPr>
      </p:cxnSp>
      <p:cxnSp>
        <p:nvCxnSpPr>
          <p:cNvPr id="263" name="Shape 263"/>
          <p:cNvCxnSpPr/>
          <p:nvPr/>
        </p:nvCxnSpPr>
        <p:spPr>
          <a:xfrm>
            <a:off x="2443675" y="5381050"/>
            <a:ext cx="220800" cy="7800"/>
          </a:xfrm>
          <a:prstGeom prst="straightConnector1">
            <a:avLst/>
          </a:prstGeom>
          <a:noFill/>
          <a:ln cap="flat" cmpd="sng" w="28575">
            <a:solidFill>
              <a:srgbClr val="C9DAF8"/>
            </a:solidFill>
            <a:prstDash val="solid"/>
            <a:round/>
            <a:headEnd len="lg" w="lg" type="none"/>
            <a:tailEnd len="lg" w="lg" type="none"/>
          </a:ln>
        </p:spPr>
      </p:cxnSp>
      <p:cxnSp>
        <p:nvCxnSpPr>
          <p:cNvPr id="264" name="Shape 264"/>
          <p:cNvCxnSpPr/>
          <p:nvPr/>
        </p:nvCxnSpPr>
        <p:spPr>
          <a:xfrm>
            <a:off x="4796812" y="3488200"/>
            <a:ext cx="220800" cy="7800"/>
          </a:xfrm>
          <a:prstGeom prst="straightConnector1">
            <a:avLst/>
          </a:prstGeom>
          <a:noFill/>
          <a:ln cap="flat" cmpd="sng" w="28575">
            <a:solidFill>
              <a:srgbClr val="C9DAF8"/>
            </a:solidFill>
            <a:prstDash val="solid"/>
            <a:round/>
            <a:headEnd len="lg" w="lg" type="none"/>
            <a:tailEnd len="lg" w="lg" type="none"/>
          </a:ln>
        </p:spPr>
      </p:cxnSp>
      <p:cxnSp>
        <p:nvCxnSpPr>
          <p:cNvPr id="265" name="Shape 265"/>
          <p:cNvCxnSpPr/>
          <p:nvPr/>
        </p:nvCxnSpPr>
        <p:spPr>
          <a:xfrm>
            <a:off x="4796825" y="4402575"/>
            <a:ext cx="220800" cy="7800"/>
          </a:xfrm>
          <a:prstGeom prst="straightConnector1">
            <a:avLst/>
          </a:prstGeom>
          <a:noFill/>
          <a:ln cap="flat" cmpd="sng" w="28575">
            <a:solidFill>
              <a:srgbClr val="C9DAF8"/>
            </a:solidFill>
            <a:prstDash val="solid"/>
            <a:round/>
            <a:headEnd len="lg" w="lg" type="none"/>
            <a:tailEnd len="lg" w="lg" type="none"/>
          </a:ln>
        </p:spPr>
      </p:cxnSp>
      <p:cxnSp>
        <p:nvCxnSpPr>
          <p:cNvPr id="266" name="Shape 266"/>
          <p:cNvCxnSpPr/>
          <p:nvPr/>
        </p:nvCxnSpPr>
        <p:spPr>
          <a:xfrm>
            <a:off x="4796825" y="5381050"/>
            <a:ext cx="220800" cy="7800"/>
          </a:xfrm>
          <a:prstGeom prst="straightConnector1">
            <a:avLst/>
          </a:prstGeom>
          <a:noFill/>
          <a:ln cap="flat" cmpd="sng" w="28575">
            <a:solidFill>
              <a:srgbClr val="C9DAF8"/>
            </a:solidFill>
            <a:prstDash val="solid"/>
            <a:round/>
            <a:headEnd len="lg" w="lg" type="none"/>
            <a:tailEnd len="lg" w="lg" type="none"/>
          </a:ln>
        </p:spPr>
      </p:cxnSp>
      <p:cxnSp>
        <p:nvCxnSpPr>
          <p:cNvPr id="267" name="Shape 267"/>
          <p:cNvCxnSpPr/>
          <p:nvPr/>
        </p:nvCxnSpPr>
        <p:spPr>
          <a:xfrm>
            <a:off x="7078725" y="3536600"/>
            <a:ext cx="220800" cy="7800"/>
          </a:xfrm>
          <a:prstGeom prst="straightConnector1">
            <a:avLst/>
          </a:prstGeom>
          <a:noFill/>
          <a:ln cap="flat" cmpd="sng" w="28575">
            <a:solidFill>
              <a:srgbClr val="C9DAF8"/>
            </a:solidFill>
            <a:prstDash val="solid"/>
            <a:round/>
            <a:headEnd len="lg" w="lg" type="none"/>
            <a:tailEnd len="lg" w="lg" type="none"/>
          </a:ln>
        </p:spPr>
      </p:cxnSp>
      <p:cxnSp>
        <p:nvCxnSpPr>
          <p:cNvPr id="268" name="Shape 268"/>
          <p:cNvCxnSpPr/>
          <p:nvPr/>
        </p:nvCxnSpPr>
        <p:spPr>
          <a:xfrm flipH="1" rot="10800000">
            <a:off x="3704900" y="5782100"/>
            <a:ext cx="24000" cy="524100"/>
          </a:xfrm>
          <a:prstGeom prst="straightConnector1">
            <a:avLst/>
          </a:prstGeom>
          <a:noFill/>
          <a:ln cap="flat" cmpd="sng" w="28575">
            <a:solidFill>
              <a:srgbClr val="C9DAF8"/>
            </a:solidFill>
            <a:prstDash val="solid"/>
            <a:round/>
            <a:headEnd len="lg" w="lg" type="none"/>
            <a:tailEnd len="lg" w="lg" type="none"/>
          </a:ln>
        </p:spPr>
      </p:cxnSp>
      <p:cxnSp>
        <p:nvCxnSpPr>
          <p:cNvPr id="269" name="Shape 269"/>
          <p:cNvCxnSpPr/>
          <p:nvPr/>
        </p:nvCxnSpPr>
        <p:spPr>
          <a:xfrm>
            <a:off x="3720912" y="6283950"/>
            <a:ext cx="220800" cy="7800"/>
          </a:xfrm>
          <a:prstGeom prst="straightConnector1">
            <a:avLst/>
          </a:prstGeom>
          <a:noFill/>
          <a:ln cap="flat" cmpd="sng" w="28575">
            <a:solidFill>
              <a:srgbClr val="C9DAF8"/>
            </a:solidFill>
            <a:prstDash val="solid"/>
            <a:round/>
            <a:headEnd len="lg" w="lg" type="none"/>
            <a:tailEnd len="lg" w="lg" type="none"/>
          </a:ln>
        </p:spPr>
      </p:cxnSp>
      <p:sp>
        <p:nvSpPr>
          <p:cNvPr id="270" name="Shape 270"/>
          <p:cNvSpPr txBox="1"/>
          <p:nvPr/>
        </p:nvSpPr>
        <p:spPr>
          <a:xfrm>
            <a:off x="2443675" y="1266350"/>
            <a:ext cx="3846600" cy="678000"/>
          </a:xfrm>
          <a:prstGeom prst="rect">
            <a:avLst/>
          </a:prstGeom>
          <a:noFill/>
          <a:ln>
            <a:noFill/>
          </a:ln>
        </p:spPr>
        <p:txBody>
          <a:bodyPr anchorCtr="0" anchor="t" bIns="91425" lIns="91425" rIns="91425" tIns="91425">
            <a:noAutofit/>
          </a:bodyPr>
          <a:lstStyle/>
          <a:p>
            <a:pPr lvl="0" rtl="0">
              <a:spcBef>
                <a:spcPts val="0"/>
              </a:spcBef>
              <a:buNone/>
            </a:pPr>
            <a:r>
              <a:rPr lang="en-US"/>
              <a:t>DDoDonDonat</a:t>
            </a:r>
          </a:p>
        </p:txBody>
      </p:sp>
      <p:sp>
        <p:nvSpPr>
          <p:cNvPr id="271" name="Shape 271"/>
          <p:cNvSpPr txBox="1"/>
          <p:nvPr/>
        </p:nvSpPr>
        <p:spPr>
          <a:xfrm>
            <a:off x="1963425" y="936950"/>
            <a:ext cx="4617900" cy="540000"/>
          </a:xfrm>
          <a:prstGeom prst="rect">
            <a:avLst/>
          </a:prstGeom>
          <a:noFill/>
          <a:ln cap="flat" cmpd="sng" w="9525">
            <a:solidFill>
              <a:srgbClr val="C9DAF8"/>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US" sz="2400">
                <a:solidFill>
                  <a:srgbClr val="9FC5E8"/>
                </a:solidFill>
              </a:rPr>
              <a:t>Rotarian Donations</a:t>
            </a:r>
          </a:p>
        </p:txBody>
      </p:sp>
      <p:cxnSp>
        <p:nvCxnSpPr>
          <p:cNvPr id="272" name="Shape 272"/>
          <p:cNvCxnSpPr>
            <a:endCxn id="242" idx="0"/>
          </p:cNvCxnSpPr>
          <p:nvPr/>
        </p:nvCxnSpPr>
        <p:spPr>
          <a:xfrm flipH="1">
            <a:off x="961625" y="1497750"/>
            <a:ext cx="2018100" cy="641100"/>
          </a:xfrm>
          <a:prstGeom prst="straightConnector1">
            <a:avLst/>
          </a:prstGeom>
          <a:noFill/>
          <a:ln cap="flat" cmpd="sng" w="28575">
            <a:solidFill>
              <a:srgbClr val="CFE2F3"/>
            </a:solidFill>
            <a:prstDash val="solid"/>
            <a:round/>
            <a:headEnd len="lg" w="lg" type="none"/>
            <a:tailEnd len="lg" w="lg" type="triangle"/>
          </a:ln>
        </p:spPr>
      </p:cxnSp>
      <p:cxnSp>
        <p:nvCxnSpPr>
          <p:cNvPr id="273" name="Shape 273"/>
          <p:cNvCxnSpPr>
            <a:stCxn id="271" idx="2"/>
          </p:cNvCxnSpPr>
          <p:nvPr/>
        </p:nvCxnSpPr>
        <p:spPr>
          <a:xfrm flipH="1">
            <a:off x="2932275" y="1476950"/>
            <a:ext cx="1340100" cy="682800"/>
          </a:xfrm>
          <a:prstGeom prst="straightConnector1">
            <a:avLst/>
          </a:prstGeom>
          <a:noFill/>
          <a:ln cap="flat" cmpd="sng" w="28575">
            <a:solidFill>
              <a:srgbClr val="CFE2F3"/>
            </a:solidFill>
            <a:prstDash val="solid"/>
            <a:round/>
            <a:headEnd len="lg" w="lg" type="none"/>
            <a:tailEnd len="lg" w="lg" type="triangle"/>
          </a:ln>
        </p:spPr>
      </p:cxnSp>
      <p:cxnSp>
        <p:nvCxnSpPr>
          <p:cNvPr id="274" name="Shape 274"/>
          <p:cNvCxnSpPr>
            <a:stCxn id="271" idx="2"/>
          </p:cNvCxnSpPr>
          <p:nvPr/>
        </p:nvCxnSpPr>
        <p:spPr>
          <a:xfrm>
            <a:off x="4272375" y="1476950"/>
            <a:ext cx="1166700" cy="698700"/>
          </a:xfrm>
          <a:prstGeom prst="straightConnector1">
            <a:avLst/>
          </a:prstGeom>
          <a:noFill/>
          <a:ln cap="flat" cmpd="sng" w="28575">
            <a:solidFill>
              <a:srgbClr val="CFE2F3"/>
            </a:solidFill>
            <a:prstDash val="solid"/>
            <a:round/>
            <a:headEnd len="lg" w="lg" type="none"/>
            <a:tailEnd len="lg" w="lg" type="triangle"/>
          </a:ln>
        </p:spPr>
      </p:cxnSp>
      <p:cxnSp>
        <p:nvCxnSpPr>
          <p:cNvPr id="275" name="Shape 275"/>
          <p:cNvCxnSpPr>
            <a:endCxn id="245" idx="0"/>
          </p:cNvCxnSpPr>
          <p:nvPr/>
        </p:nvCxnSpPr>
        <p:spPr>
          <a:xfrm>
            <a:off x="5675675" y="1481850"/>
            <a:ext cx="1986300" cy="657000"/>
          </a:xfrm>
          <a:prstGeom prst="straightConnector1">
            <a:avLst/>
          </a:prstGeom>
          <a:noFill/>
          <a:ln cap="flat" cmpd="sng" w="28575">
            <a:solidFill>
              <a:srgbClr val="CFE2F3"/>
            </a:solidFill>
            <a:prstDash val="solid"/>
            <a:round/>
            <a:headEnd len="lg" w="lg" type="none"/>
            <a:tailEnd len="lg" w="lg" type="triangle"/>
          </a:ln>
        </p:spPr>
      </p:cxnSp>
      <p:sp>
        <p:nvSpPr>
          <p:cNvPr id="276" name="Shape 276"/>
          <p:cNvSpPr txBox="1"/>
          <p:nvPr/>
        </p:nvSpPr>
        <p:spPr>
          <a:xfrm>
            <a:off x="6581325" y="1313750"/>
            <a:ext cx="2105700" cy="630600"/>
          </a:xfrm>
          <a:prstGeom prst="rect">
            <a:avLst/>
          </a:prstGeom>
          <a:noFill/>
          <a:ln>
            <a:noFill/>
          </a:ln>
        </p:spPr>
        <p:txBody>
          <a:bodyPr anchorCtr="0" anchor="t" bIns="91425" lIns="91425" rIns="91425" tIns="91425">
            <a:noAutofit/>
          </a:bodyPr>
          <a:lstStyle/>
          <a:p>
            <a:pPr lvl="0" rtl="0">
              <a:spcBef>
                <a:spcPts val="0"/>
              </a:spcBef>
              <a:buNone/>
            </a:pPr>
            <a:r>
              <a:rPr lang="en-US">
                <a:solidFill>
                  <a:srgbClr val="CFE2F3"/>
                </a:solidFill>
              </a:rPr>
              <a:t>Matched 2 to 1 by</a:t>
            </a:r>
          </a:p>
          <a:p>
            <a:pPr lvl="0" rtl="0">
              <a:spcBef>
                <a:spcPts val="0"/>
              </a:spcBef>
              <a:buNone/>
            </a:pPr>
            <a:r>
              <a:rPr lang="en-US">
                <a:solidFill>
                  <a:srgbClr val="CFE2F3"/>
                </a:solidFill>
              </a:rPr>
              <a:t>Gates Foundation</a:t>
            </a:r>
          </a:p>
        </p:txBody>
      </p:sp>
      <p:sp>
        <p:nvSpPr>
          <p:cNvPr id="277" name="Shape 277"/>
          <p:cNvSpPr txBox="1"/>
          <p:nvPr/>
        </p:nvSpPr>
        <p:spPr>
          <a:xfrm>
            <a:off x="4045150" y="2796412"/>
            <a:ext cx="864600" cy="409200"/>
          </a:xfrm>
          <a:prstGeom prst="rect">
            <a:avLst/>
          </a:prstGeom>
          <a:noFill/>
          <a:ln>
            <a:noFill/>
          </a:ln>
        </p:spPr>
        <p:txBody>
          <a:bodyPr anchorCtr="0" anchor="t" bIns="91425" lIns="91425" rIns="91425" tIns="91425">
            <a:noAutofit/>
          </a:bodyPr>
          <a:lstStyle/>
          <a:p>
            <a:pPr lvl="0" rtl="0">
              <a:spcBef>
                <a:spcPts val="0"/>
              </a:spcBef>
              <a:buNone/>
            </a:pPr>
            <a:r>
              <a:rPr lang="en-US">
                <a:solidFill>
                  <a:srgbClr val="CFE2F3"/>
                </a:solidFill>
              </a:rPr>
              <a:t>Interest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lt2"/>
              </a:buClr>
              <a:buSzPct val="25000"/>
              <a:buFont typeface="Garamond"/>
              <a:buNone/>
            </a:pPr>
            <a:r>
              <a:rPr b="1" i="0" lang="en-US" sz="4400" u="none" cap="none" strike="noStrike">
                <a:solidFill>
                  <a:schemeClr val="lt2"/>
                </a:solidFill>
                <a:latin typeface="Garamond"/>
                <a:ea typeface="Garamond"/>
                <a:cs typeface="Garamond"/>
                <a:sym typeface="Garamond"/>
              </a:rPr>
              <a:t>The Donation Process</a:t>
            </a:r>
          </a:p>
        </p:txBody>
      </p:sp>
      <p:sp>
        <p:nvSpPr>
          <p:cNvPr id="284" name="Shape 284"/>
          <p:cNvSpPr txBox="1"/>
          <p:nvPr>
            <p:ph idx="1" type="body"/>
          </p:nvPr>
        </p:nvSpPr>
        <p:spPr>
          <a:xfrm>
            <a:off x="457200" y="1417637"/>
            <a:ext cx="8229600" cy="4948657"/>
          </a:xfrm>
          <a:prstGeom prst="rect">
            <a:avLst/>
          </a:prstGeom>
          <a:noFill/>
          <a:ln>
            <a:noFill/>
          </a:ln>
        </p:spPr>
        <p:txBody>
          <a:bodyPr anchorCtr="0" anchor="t" bIns="91425" lIns="91425" rIns="91425" tIns="91425">
            <a:noAutofit/>
          </a:bodyPr>
          <a:lstStyle/>
          <a:p>
            <a:pPr indent="-203199" lvl="0" marL="342900" marR="0" rtl="0" algn="l">
              <a:lnSpc>
                <a:spcPct val="100000"/>
              </a:lnSpc>
              <a:spcBef>
                <a:spcPts val="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Important points about donations:</a:t>
            </a:r>
          </a:p>
          <a:p>
            <a:pPr indent="-2539" lvl="0" marL="142240" marR="0" rtl="0" algn="l">
              <a:lnSpc>
                <a:spcPct val="100000"/>
              </a:lnSpc>
              <a:spcBef>
                <a:spcPts val="640"/>
              </a:spcBef>
              <a:spcAft>
                <a:spcPts val="0"/>
              </a:spcAft>
              <a:buClr>
                <a:schemeClr val="hlink"/>
              </a:buClr>
              <a:buSzPct val="25000"/>
              <a:buFont typeface="Noto Sans Symbols"/>
              <a:buNone/>
            </a:pPr>
            <a:r>
              <a:t/>
            </a:r>
            <a:endParaRPr b="0" i="0" sz="3200" u="none" cap="none" strike="noStrike">
              <a:solidFill>
                <a:schemeClr val="lt1"/>
              </a:solidFill>
              <a:latin typeface="Garamond"/>
              <a:ea typeface="Garamond"/>
              <a:cs typeface="Garamond"/>
              <a:sym typeface="Garamond"/>
            </a:endParaRP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To which Foundation fund can the money go?</a:t>
            </a:r>
          </a:p>
          <a:p>
            <a:pPr indent="-127000" lvl="2" marL="1143000" marR="0" rtl="0" algn="l">
              <a:lnSpc>
                <a:spcPct val="100000"/>
              </a:lnSpc>
              <a:spcBef>
                <a:spcPts val="480"/>
              </a:spcBef>
              <a:spcAft>
                <a:spcPts val="0"/>
              </a:spcAft>
              <a:buClr>
                <a:schemeClr val="lt2"/>
              </a:buClr>
              <a:buSzPct val="70000"/>
              <a:buFont typeface="Noto Sans Symbols"/>
              <a:buChar char="■"/>
            </a:pPr>
            <a:r>
              <a:rPr b="1" i="0" lang="en-US" sz="2400" u="none" cap="none" strike="noStrike">
                <a:solidFill>
                  <a:srgbClr val="FFC000"/>
                </a:solidFill>
                <a:latin typeface="Garamond"/>
                <a:ea typeface="Garamond"/>
                <a:cs typeface="Garamond"/>
                <a:sym typeface="Garamond"/>
              </a:rPr>
              <a:t>Annual Fund </a:t>
            </a:r>
            <a:r>
              <a:rPr b="0" i="0" lang="en-US" sz="2400" u="none" cap="none" strike="noStrike">
                <a:solidFill>
                  <a:schemeClr val="lt1"/>
                </a:solidFill>
                <a:latin typeface="Garamond"/>
                <a:ea typeface="Garamond"/>
                <a:cs typeface="Garamond"/>
                <a:sym typeface="Garamond"/>
              </a:rPr>
              <a:t>– this supports grants</a:t>
            </a:r>
          </a:p>
          <a:p>
            <a:pPr indent="-127000" lvl="2" marL="1143000" marR="0" rtl="0" algn="l">
              <a:lnSpc>
                <a:spcPct val="100000"/>
              </a:lnSpc>
              <a:spcBef>
                <a:spcPts val="480"/>
              </a:spcBef>
              <a:spcAft>
                <a:spcPts val="0"/>
              </a:spcAft>
              <a:buClr>
                <a:schemeClr val="lt2"/>
              </a:buClr>
              <a:buSzPct val="70000"/>
              <a:buFont typeface="Noto Sans Symbols"/>
              <a:buChar char="■"/>
            </a:pPr>
            <a:r>
              <a:rPr b="1" i="0" lang="en-US" sz="2400" u="none" cap="none" strike="noStrike">
                <a:solidFill>
                  <a:srgbClr val="FFC000"/>
                </a:solidFill>
                <a:latin typeface="Garamond"/>
                <a:ea typeface="Garamond"/>
                <a:cs typeface="Garamond"/>
                <a:sym typeface="Garamond"/>
              </a:rPr>
              <a:t>Polio</a:t>
            </a:r>
            <a:r>
              <a:rPr b="0" i="0" lang="en-US" sz="2400" u="none" cap="none" strike="noStrike">
                <a:solidFill>
                  <a:schemeClr val="lt1"/>
                </a:solidFill>
                <a:latin typeface="Garamond"/>
                <a:ea typeface="Garamond"/>
                <a:cs typeface="Garamond"/>
                <a:sym typeface="Garamond"/>
              </a:rPr>
              <a:t> – funds go to continue eradication efforts</a:t>
            </a:r>
          </a:p>
          <a:p>
            <a:pPr indent="-127000" lvl="2" marL="1143000" marR="0" rtl="0" algn="l">
              <a:lnSpc>
                <a:spcPct val="100000"/>
              </a:lnSpc>
              <a:spcBef>
                <a:spcPts val="480"/>
              </a:spcBef>
              <a:spcAft>
                <a:spcPts val="0"/>
              </a:spcAft>
              <a:buClr>
                <a:schemeClr val="lt2"/>
              </a:buClr>
              <a:buSzPct val="70000"/>
              <a:buFont typeface="Noto Sans Symbols"/>
              <a:buChar char="■"/>
            </a:pPr>
            <a:r>
              <a:rPr b="1" i="0" lang="en-US" sz="2400" u="none" cap="none" strike="noStrike">
                <a:solidFill>
                  <a:srgbClr val="FFC000"/>
                </a:solidFill>
                <a:latin typeface="Garamond"/>
                <a:ea typeface="Garamond"/>
                <a:cs typeface="Garamond"/>
                <a:sym typeface="Garamond"/>
              </a:rPr>
              <a:t>Endowment</a:t>
            </a:r>
            <a:r>
              <a:rPr b="0" i="0" lang="en-US" sz="2400" u="none" cap="none" strike="noStrike">
                <a:solidFill>
                  <a:schemeClr val="lt1"/>
                </a:solidFill>
                <a:latin typeface="Garamond"/>
                <a:ea typeface="Garamond"/>
                <a:cs typeface="Garamond"/>
                <a:sym typeface="Garamond"/>
              </a:rPr>
              <a:t> – our “savings account;” interest goes to grants</a:t>
            </a:r>
          </a:p>
          <a:p>
            <a:pPr indent="-127000" lvl="2" marL="1143000" marR="0" rtl="0" algn="l">
              <a:lnSpc>
                <a:spcPct val="100000"/>
              </a:lnSpc>
              <a:spcBef>
                <a:spcPts val="480"/>
              </a:spcBef>
              <a:spcAft>
                <a:spcPts val="0"/>
              </a:spcAft>
              <a:buClr>
                <a:schemeClr val="lt2"/>
              </a:buClr>
              <a:buSzPct val="70000"/>
              <a:buFont typeface="Noto Sans Symbols"/>
              <a:buChar char="■"/>
            </a:pPr>
            <a:r>
              <a:rPr b="1" i="0" lang="en-US" sz="2400" u="none" cap="none" strike="noStrike">
                <a:solidFill>
                  <a:srgbClr val="FFC000"/>
                </a:solidFill>
                <a:latin typeface="Garamond"/>
                <a:ea typeface="Garamond"/>
                <a:cs typeface="Garamond"/>
                <a:sym typeface="Garamond"/>
              </a:rPr>
              <a:t>Peace Centers </a:t>
            </a:r>
            <a:r>
              <a:rPr b="0" i="0" lang="en-US" sz="2400" u="none" cap="none" strike="noStrike">
                <a:solidFill>
                  <a:schemeClr val="lt1"/>
                </a:solidFill>
                <a:latin typeface="Garamond"/>
                <a:ea typeface="Garamond"/>
                <a:cs typeface="Garamond"/>
                <a:sym typeface="Garamond"/>
              </a:rPr>
              <a:t>(also an endowment) – supports the Peace Fellow scholarships</a:t>
            </a:r>
          </a:p>
          <a:p>
            <a:pPr indent="-127000" lvl="2" marL="1143000" marR="0" rtl="0" algn="l">
              <a:lnSpc>
                <a:spcPct val="100000"/>
              </a:lnSpc>
              <a:spcBef>
                <a:spcPts val="480"/>
              </a:spcBef>
              <a:spcAft>
                <a:spcPts val="0"/>
              </a:spcAft>
              <a:buClr>
                <a:schemeClr val="lt2"/>
              </a:buClr>
              <a:buSzPct val="70000"/>
              <a:buFont typeface="Noto Sans Symbols"/>
              <a:buChar char="■"/>
            </a:pPr>
            <a:r>
              <a:rPr b="1" i="0" lang="en-US" sz="2400" u="none" cap="none" strike="noStrike">
                <a:solidFill>
                  <a:srgbClr val="FFC000"/>
                </a:solidFill>
                <a:latin typeface="Garamond"/>
                <a:ea typeface="Garamond"/>
                <a:cs typeface="Garamond"/>
                <a:sym typeface="Garamond"/>
              </a:rPr>
              <a:t>Other </a:t>
            </a:r>
            <a:r>
              <a:rPr b="0" i="0" lang="en-US" sz="2400" u="none" cap="none" strike="noStrike">
                <a:solidFill>
                  <a:schemeClr val="lt1"/>
                </a:solidFill>
                <a:latin typeface="Garamond"/>
                <a:ea typeface="Garamond"/>
                <a:cs typeface="Garamond"/>
                <a:sym typeface="Garamond"/>
              </a:rPr>
              <a:t>– may specify a specific Global Grant but this does not count toward a club’s Annual Fund goal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lt2"/>
              </a:buClr>
              <a:buSzPct val="25000"/>
              <a:buFont typeface="Garamond"/>
              <a:buNone/>
            </a:pPr>
            <a:r>
              <a:rPr b="1" i="0" lang="en-US" sz="4400" u="none" cap="none" strike="noStrike">
                <a:solidFill>
                  <a:schemeClr val="lt2"/>
                </a:solidFill>
                <a:latin typeface="Garamond"/>
                <a:ea typeface="Garamond"/>
                <a:cs typeface="Garamond"/>
                <a:sym typeface="Garamond"/>
              </a:rPr>
              <a:t>Donation Process cont.</a:t>
            </a:r>
          </a:p>
        </p:txBody>
      </p:sp>
      <p:sp>
        <p:nvSpPr>
          <p:cNvPr id="291" name="Shape 291"/>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203200" lvl="1" marL="342900" marR="0" rtl="0" algn="l">
              <a:lnSpc>
                <a:spcPct val="100000"/>
              </a:lnSpc>
              <a:spcBef>
                <a:spcPts val="0"/>
              </a:spcBef>
              <a:spcAft>
                <a:spcPts val="0"/>
              </a:spcAft>
              <a:buClr>
                <a:schemeClr val="hlink"/>
              </a:buClr>
              <a:buSzPct val="70000"/>
              <a:buFont typeface="Noto Sans Symbols"/>
              <a:buChar char="■"/>
            </a:pPr>
            <a:r>
              <a:rPr b="0" i="0" lang="en-US" sz="2800" u="none" cap="none" strike="noStrike">
                <a:solidFill>
                  <a:schemeClr val="lt1"/>
                </a:solidFill>
                <a:latin typeface="Garamond"/>
                <a:ea typeface="Garamond"/>
                <a:cs typeface="Garamond"/>
                <a:sym typeface="Garamond"/>
              </a:rPr>
              <a:t>Member, club and district numbers are needed to be sure funds are credited correctly</a:t>
            </a:r>
          </a:p>
          <a:p>
            <a:pPr indent="-209550" lvl="2" marL="742950" marR="0" rtl="0" algn="l">
              <a:lnSpc>
                <a:spcPct val="100000"/>
              </a:lnSpc>
              <a:spcBef>
                <a:spcPts val="640"/>
              </a:spcBef>
              <a:spcAft>
                <a:spcPts val="0"/>
              </a:spcAft>
              <a:buClr>
                <a:schemeClr val="hlink"/>
              </a:buClr>
              <a:buSzPct val="70000"/>
              <a:buFont typeface="Noto Sans Symbols"/>
              <a:buChar char="■"/>
            </a:pPr>
            <a:r>
              <a:rPr b="0" i="0" lang="en-US" sz="2400" u="none" cap="none" strike="noStrike">
                <a:solidFill>
                  <a:schemeClr val="lt1"/>
                </a:solidFill>
                <a:latin typeface="Garamond"/>
                <a:ea typeface="Garamond"/>
                <a:cs typeface="Garamond"/>
                <a:sym typeface="Garamond"/>
              </a:rPr>
              <a:t>The best source is the </a:t>
            </a:r>
            <a:r>
              <a:rPr b="1" i="0" lang="en-US" sz="2400" u="none" cap="none" strike="noStrike">
                <a:solidFill>
                  <a:srgbClr val="FFC000"/>
                </a:solidFill>
                <a:latin typeface="Garamond"/>
                <a:ea typeface="Garamond"/>
                <a:cs typeface="Garamond"/>
                <a:sym typeface="Garamond"/>
              </a:rPr>
              <a:t>Club Recognition Summary </a:t>
            </a:r>
            <a:r>
              <a:rPr b="0" i="0" lang="en-US" sz="2400" u="none" cap="none" strike="noStrike">
                <a:solidFill>
                  <a:schemeClr val="lt1"/>
                </a:solidFill>
                <a:latin typeface="Garamond"/>
                <a:ea typeface="Garamond"/>
                <a:cs typeface="Garamond"/>
                <a:sym typeface="Garamond"/>
              </a:rPr>
              <a:t>(club officers have access on the RI web site: </a:t>
            </a:r>
            <a:r>
              <a:rPr b="0" i="0" lang="en-US" sz="2400" u="sng" cap="none" strike="noStrike">
                <a:solidFill>
                  <a:schemeClr val="hlink"/>
                </a:solidFill>
                <a:latin typeface="Garamond"/>
                <a:ea typeface="Garamond"/>
                <a:cs typeface="Garamond"/>
                <a:sym typeface="Garamond"/>
                <a:hlinkClick r:id="rId3"/>
              </a:rPr>
              <a:t>www.rotary.org</a:t>
            </a:r>
            <a:r>
              <a:rPr b="0" i="0" lang="en-US" sz="2400" u="none" cap="none" strike="noStrike">
                <a:solidFill>
                  <a:schemeClr val="lt1"/>
                </a:solidFill>
                <a:latin typeface="Garamond"/>
                <a:ea typeface="Garamond"/>
                <a:cs typeface="Garamond"/>
                <a:sym typeface="Garamond"/>
              </a:rPr>
              <a:t>)</a:t>
            </a:r>
          </a:p>
          <a:p>
            <a:pPr indent="-209550" lvl="2" marL="742950" marR="0" rtl="0" algn="l">
              <a:lnSpc>
                <a:spcPct val="100000"/>
              </a:lnSpc>
              <a:spcBef>
                <a:spcPts val="640"/>
              </a:spcBef>
              <a:spcAft>
                <a:spcPts val="0"/>
              </a:spcAft>
              <a:buClr>
                <a:schemeClr val="hlink"/>
              </a:buClr>
              <a:buSzPct val="70000"/>
              <a:buFont typeface="Noto Sans Symbols"/>
              <a:buChar char="■"/>
            </a:pPr>
            <a:r>
              <a:rPr b="0" i="0" lang="en-US" sz="2400" u="none" cap="none" strike="noStrike">
                <a:solidFill>
                  <a:schemeClr val="lt1"/>
                </a:solidFill>
                <a:latin typeface="Garamond"/>
                <a:ea typeface="Garamond"/>
                <a:cs typeface="Garamond"/>
                <a:sym typeface="Garamond"/>
              </a:rPr>
              <a:t>Enter the member’s name as it appears on the Summary to prevent a new account being started for an existing member</a:t>
            </a:r>
          </a:p>
          <a:p>
            <a:pPr indent="-203200" lvl="1" marL="342900" marR="0" rtl="0" algn="l">
              <a:lnSpc>
                <a:spcPct val="100000"/>
              </a:lnSpc>
              <a:spcBef>
                <a:spcPts val="640"/>
              </a:spcBef>
              <a:spcAft>
                <a:spcPts val="0"/>
              </a:spcAft>
              <a:buClr>
                <a:schemeClr val="hlink"/>
              </a:buClr>
              <a:buSzPct val="70000"/>
              <a:buFont typeface="Noto Sans Symbols"/>
              <a:buChar char="■"/>
            </a:pPr>
            <a:r>
              <a:rPr b="0" i="0" lang="en-US" sz="2800" u="none" cap="none" strike="noStrike">
                <a:solidFill>
                  <a:schemeClr val="lt1"/>
                </a:solidFill>
                <a:latin typeface="Garamond"/>
                <a:ea typeface="Garamond"/>
                <a:cs typeface="Garamond"/>
                <a:sym typeface="Garamond"/>
              </a:rPr>
              <a:t>Members need to monitor their own donations at My Rotary on the RI web site</a:t>
            </a:r>
          </a:p>
          <a:p>
            <a:pPr indent="-209550" lvl="2" marL="742950" marR="0" rtl="0" algn="l">
              <a:lnSpc>
                <a:spcPct val="100000"/>
              </a:lnSpc>
              <a:spcBef>
                <a:spcPts val="640"/>
              </a:spcBef>
              <a:spcAft>
                <a:spcPts val="0"/>
              </a:spcAft>
              <a:buClr>
                <a:schemeClr val="hlink"/>
              </a:buClr>
              <a:buSzPct val="70000"/>
              <a:buFont typeface="Noto Sans Symbols"/>
              <a:buChar char="■"/>
            </a:pPr>
            <a:r>
              <a:rPr b="0" i="0" lang="en-US" sz="2400" u="none" cap="none" strike="noStrike">
                <a:solidFill>
                  <a:schemeClr val="lt1"/>
                </a:solidFill>
                <a:latin typeface="Garamond"/>
                <a:ea typeface="Garamond"/>
                <a:cs typeface="Garamond"/>
                <a:sym typeface="Garamond"/>
              </a:rPr>
              <a:t>90 days to correct an error</a:t>
            </a:r>
          </a:p>
          <a:p>
            <a:pPr indent="-203199" lvl="0" marL="342900" marR="0" rtl="0" algn="l">
              <a:lnSpc>
                <a:spcPct val="100000"/>
              </a:lnSpc>
              <a:spcBef>
                <a:spcPts val="640"/>
              </a:spcBef>
              <a:spcAft>
                <a:spcPts val="0"/>
              </a:spcAft>
              <a:buClr>
                <a:schemeClr val="hlink"/>
              </a:buClr>
              <a:buSzPct val="70000"/>
              <a:buFont typeface="Noto Sans Symbols"/>
              <a:buNone/>
            </a:pPr>
            <a:r>
              <a:t/>
            </a:r>
            <a:endParaRPr b="0" i="0" sz="3200" u="none" cap="none" strike="noStrike">
              <a:solidFill>
                <a:schemeClr val="lt1"/>
              </a:solidFill>
              <a:latin typeface="Garamond"/>
              <a:ea typeface="Garamond"/>
              <a:cs typeface="Garamond"/>
              <a:sym typeface="Garamond"/>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lt2"/>
              </a:buClr>
              <a:buSzPct val="25000"/>
              <a:buFont typeface="Garamond"/>
              <a:buNone/>
            </a:pPr>
            <a:r>
              <a:rPr lang="en-US"/>
              <a:t>Monitoring Donations - </a:t>
            </a:r>
            <a:r>
              <a:rPr b="1" i="0" lang="en-US" sz="4400" u="none" cap="none" strike="noStrike">
                <a:solidFill>
                  <a:schemeClr val="lt2"/>
                </a:solidFill>
                <a:latin typeface="Garamond"/>
                <a:ea typeface="Garamond"/>
                <a:cs typeface="Garamond"/>
                <a:sym typeface="Garamond"/>
              </a:rPr>
              <a:t>Reports</a:t>
            </a:r>
          </a:p>
        </p:txBody>
      </p:sp>
      <p:sp>
        <p:nvSpPr>
          <p:cNvPr id="298" name="Shape 298"/>
          <p:cNvSpPr txBox="1"/>
          <p:nvPr>
            <p:ph idx="1" type="body"/>
          </p:nvPr>
        </p:nvSpPr>
        <p:spPr>
          <a:xfrm>
            <a:off x="457200" y="1600200"/>
            <a:ext cx="8445259" cy="4525963"/>
          </a:xfrm>
          <a:prstGeom prst="rect">
            <a:avLst/>
          </a:prstGeom>
          <a:noFill/>
          <a:ln>
            <a:noFill/>
          </a:ln>
        </p:spPr>
        <p:txBody>
          <a:bodyPr anchorCtr="0" anchor="t" bIns="91425" lIns="91425" rIns="91425" tIns="91425">
            <a:noAutofit/>
          </a:bodyPr>
          <a:lstStyle/>
          <a:p>
            <a:pPr indent="-203199" lvl="0" marL="342900" marR="0" rtl="0" algn="l">
              <a:lnSpc>
                <a:spcPct val="100000"/>
              </a:lnSpc>
              <a:spcBef>
                <a:spcPts val="0"/>
              </a:spcBef>
              <a:spcAft>
                <a:spcPts val="0"/>
              </a:spcAft>
              <a:buClr>
                <a:schemeClr val="hlink"/>
              </a:buClr>
              <a:buSzPct val="70000"/>
              <a:buFont typeface="Noto Sans Symbols"/>
              <a:buChar char="■"/>
            </a:pPr>
            <a:r>
              <a:rPr b="0" i="0" lang="en-US" sz="3200" u="none" cap="none" strike="noStrike">
                <a:solidFill>
                  <a:schemeClr val="lt1"/>
                </a:solidFill>
                <a:latin typeface="Garamond"/>
                <a:ea typeface="Garamond"/>
                <a:cs typeface="Garamond"/>
                <a:sym typeface="Garamond"/>
              </a:rPr>
              <a:t>District reports give the big picture:</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rgbClr val="FFC000"/>
                </a:solidFill>
                <a:latin typeface="Garamond"/>
                <a:ea typeface="Garamond"/>
                <a:cs typeface="Garamond"/>
                <a:sym typeface="Garamond"/>
              </a:rPr>
              <a:t>Monthly Contribution Report </a:t>
            </a:r>
            <a:r>
              <a:rPr b="0" i="0" lang="en-US" sz="2800" u="none" cap="none" strike="noStrike">
                <a:solidFill>
                  <a:schemeClr val="lt1"/>
                </a:solidFill>
                <a:latin typeface="Garamond"/>
                <a:ea typeface="Garamond"/>
                <a:cs typeface="Garamond"/>
                <a:sym typeface="Garamond"/>
              </a:rPr>
              <a:t>contains club goals, membership number, progress in percent and dollars toward Annual Fund Goal, donations to Other (grants and polio), donations to the Endowment Fund</a:t>
            </a:r>
          </a:p>
          <a:p>
            <a:pPr indent="-171450" lvl="1" marL="742950" marR="0" rtl="0" algn="l">
              <a:lnSpc>
                <a:spcPct val="100000"/>
              </a:lnSpc>
              <a:spcBef>
                <a:spcPts val="560"/>
              </a:spcBef>
              <a:spcAft>
                <a:spcPts val="0"/>
              </a:spcAft>
              <a:buClr>
                <a:schemeClr val="accent2"/>
              </a:buClr>
              <a:buSzPct val="70000"/>
              <a:buFont typeface="Noto Sans Symbols"/>
              <a:buChar char="■"/>
            </a:pPr>
            <a:r>
              <a:rPr b="0" i="0" lang="en-US" sz="2800" u="none" cap="none" strike="noStrike">
                <a:solidFill>
                  <a:schemeClr val="lt1"/>
                </a:solidFill>
                <a:latin typeface="Garamond"/>
                <a:ea typeface="Garamond"/>
                <a:cs typeface="Garamond"/>
                <a:sym typeface="Garamond"/>
              </a:rPr>
              <a:t>Information in this report can be gotten from District 5440 Foundation Committee Chair – Jim Epstein for the 2016-17 to 2018-19 Rotary years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