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1"/>
  </p:notesMasterIdLst>
  <p:sldIdLst>
    <p:sldId id="330" r:id="rId2"/>
    <p:sldId id="334" r:id="rId3"/>
    <p:sldId id="257" r:id="rId4"/>
    <p:sldId id="331" r:id="rId5"/>
    <p:sldId id="259" r:id="rId6"/>
    <p:sldId id="260" r:id="rId7"/>
    <p:sldId id="261" r:id="rId8"/>
    <p:sldId id="262" r:id="rId9"/>
    <p:sldId id="29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81" r:id="rId26"/>
    <p:sldId id="278" r:id="rId27"/>
    <p:sldId id="279" r:id="rId28"/>
    <p:sldId id="332" r:id="rId29"/>
    <p:sldId id="333" r:id="rId30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babitzke" initials="kb" lastIdx="1" clrIdx="0">
    <p:extLst>
      <p:ext uri="{19B8F6BF-5375-455C-9EA6-DF929625EA0E}">
        <p15:presenceInfo xmlns:p15="http://schemas.microsoft.com/office/powerpoint/2012/main" userId="dbb952498e3f04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svg"/><Relationship Id="rId1" Type="http://schemas.openxmlformats.org/officeDocument/2006/relationships/image" Target="../media/image26.png"/><Relationship Id="rId6" Type="http://schemas.openxmlformats.org/officeDocument/2006/relationships/image" Target="../media/image53.svg"/><Relationship Id="rId5" Type="http://schemas.openxmlformats.org/officeDocument/2006/relationships/image" Target="../media/image24.png"/><Relationship Id="rId4" Type="http://schemas.openxmlformats.org/officeDocument/2006/relationships/image" Target="../media/image52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24.png"/><Relationship Id="rId7" Type="http://schemas.openxmlformats.org/officeDocument/2006/relationships/image" Target="../media/image60.png"/><Relationship Id="rId2" Type="http://schemas.openxmlformats.org/officeDocument/2006/relationships/image" Target="../media/image50.svg"/><Relationship Id="rId1" Type="http://schemas.openxmlformats.org/officeDocument/2006/relationships/image" Target="../media/image26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2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42.svg"/><Relationship Id="rId4" Type="http://schemas.openxmlformats.org/officeDocument/2006/relationships/image" Target="../media/image39.svg"/><Relationship Id="rId9" Type="http://schemas.openxmlformats.org/officeDocument/2006/relationships/image" Target="../media/image4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svg"/><Relationship Id="rId1" Type="http://schemas.openxmlformats.org/officeDocument/2006/relationships/image" Target="../media/image26.png"/><Relationship Id="rId6" Type="http://schemas.openxmlformats.org/officeDocument/2006/relationships/image" Target="../media/image53.svg"/><Relationship Id="rId5" Type="http://schemas.openxmlformats.org/officeDocument/2006/relationships/image" Target="../media/image24.png"/><Relationship Id="rId4" Type="http://schemas.openxmlformats.org/officeDocument/2006/relationships/image" Target="../media/image52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24.png"/><Relationship Id="rId7" Type="http://schemas.openxmlformats.org/officeDocument/2006/relationships/image" Target="../media/image60.png"/><Relationship Id="rId2" Type="http://schemas.openxmlformats.org/officeDocument/2006/relationships/image" Target="../media/image50.svg"/><Relationship Id="rId1" Type="http://schemas.openxmlformats.org/officeDocument/2006/relationships/image" Target="../media/image26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2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42.svg"/><Relationship Id="rId4" Type="http://schemas.openxmlformats.org/officeDocument/2006/relationships/image" Target="../media/image39.svg"/><Relationship Id="rId9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5F742-59B0-40BD-A360-21D05BA3620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44ACF6-1BC0-474F-900D-788F585B1FE4}">
      <dgm:prSet/>
      <dgm:spPr/>
      <dgm:t>
        <a:bodyPr/>
        <a:lstStyle/>
        <a:p>
          <a:r>
            <a:rPr lang="en-US"/>
            <a:t>Where do Matching Grant funds originate?</a:t>
          </a:r>
        </a:p>
      </dgm:t>
    </dgm:pt>
    <dgm:pt modelId="{AE8E81B3-031E-4452-ABED-50A97795A0BB}" type="parTrans" cxnId="{4336635D-3C88-45F2-9348-08D61386875B}">
      <dgm:prSet/>
      <dgm:spPr/>
      <dgm:t>
        <a:bodyPr/>
        <a:lstStyle/>
        <a:p>
          <a:endParaRPr lang="en-US"/>
        </a:p>
      </dgm:t>
    </dgm:pt>
    <dgm:pt modelId="{28F9567F-88C6-4454-89A2-5EA5AF87B269}" type="sibTrans" cxnId="{4336635D-3C88-45F2-9348-08D61386875B}">
      <dgm:prSet/>
      <dgm:spPr/>
      <dgm:t>
        <a:bodyPr/>
        <a:lstStyle/>
        <a:p>
          <a:endParaRPr lang="en-US"/>
        </a:p>
      </dgm:t>
    </dgm:pt>
    <dgm:pt modelId="{004DF45A-CC1A-4444-875D-099C3E2D86A8}">
      <dgm:prSet/>
      <dgm:spPr/>
      <dgm:t>
        <a:bodyPr/>
        <a:lstStyle/>
        <a:p>
          <a:r>
            <a:rPr lang="en-US"/>
            <a:t>What projects can Matching Grant Funds be used for?</a:t>
          </a:r>
        </a:p>
      </dgm:t>
    </dgm:pt>
    <dgm:pt modelId="{99E09B99-7834-4034-90B1-C57EAFE5D978}" type="parTrans" cxnId="{E459E830-D9DA-42D8-A9D4-A3B7E92D250A}">
      <dgm:prSet/>
      <dgm:spPr/>
      <dgm:t>
        <a:bodyPr/>
        <a:lstStyle/>
        <a:p>
          <a:endParaRPr lang="en-US"/>
        </a:p>
      </dgm:t>
    </dgm:pt>
    <dgm:pt modelId="{D3F22A9A-84AB-412D-9386-C02930629CF3}" type="sibTrans" cxnId="{E459E830-D9DA-42D8-A9D4-A3B7E92D250A}">
      <dgm:prSet/>
      <dgm:spPr/>
      <dgm:t>
        <a:bodyPr/>
        <a:lstStyle/>
        <a:p>
          <a:endParaRPr lang="en-US"/>
        </a:p>
      </dgm:t>
    </dgm:pt>
    <dgm:pt modelId="{79507D95-5B0B-4BFA-86FA-EBE9391427D3}">
      <dgm:prSet/>
      <dgm:spPr/>
      <dgm:t>
        <a:bodyPr/>
        <a:lstStyle/>
        <a:p>
          <a:r>
            <a:rPr lang="en-US"/>
            <a:t>What are the Club eligibility criteria?</a:t>
          </a:r>
        </a:p>
      </dgm:t>
    </dgm:pt>
    <dgm:pt modelId="{9F94B959-7F61-40C3-BB06-5DCE785D2D9F}" type="parTrans" cxnId="{75AB9FC1-D4A9-48F6-9D16-416D5B9D0E2E}">
      <dgm:prSet/>
      <dgm:spPr/>
      <dgm:t>
        <a:bodyPr/>
        <a:lstStyle/>
        <a:p>
          <a:endParaRPr lang="en-US"/>
        </a:p>
      </dgm:t>
    </dgm:pt>
    <dgm:pt modelId="{78CCBCD6-75F2-4FED-ACE6-9D7BFC0EBEF7}" type="sibTrans" cxnId="{75AB9FC1-D4A9-48F6-9D16-416D5B9D0E2E}">
      <dgm:prSet/>
      <dgm:spPr/>
      <dgm:t>
        <a:bodyPr/>
        <a:lstStyle/>
        <a:p>
          <a:endParaRPr lang="en-US"/>
        </a:p>
      </dgm:t>
    </dgm:pt>
    <dgm:pt modelId="{2CCE976E-21A2-466B-9053-FA742267FC45}">
      <dgm:prSet/>
      <dgm:spPr/>
      <dgm:t>
        <a:bodyPr/>
        <a:lstStyle/>
        <a:p>
          <a:r>
            <a:rPr lang="en-US"/>
            <a:t>What resources are available for information?</a:t>
          </a:r>
        </a:p>
      </dgm:t>
    </dgm:pt>
    <dgm:pt modelId="{C05E47C6-2C9D-41B6-8E1B-6E580F2EDF9E}" type="parTrans" cxnId="{C4735941-F896-47F8-9EB7-1CE3A02B3C08}">
      <dgm:prSet/>
      <dgm:spPr/>
      <dgm:t>
        <a:bodyPr/>
        <a:lstStyle/>
        <a:p>
          <a:endParaRPr lang="en-US"/>
        </a:p>
      </dgm:t>
    </dgm:pt>
    <dgm:pt modelId="{EEB99165-D3FD-4D63-B395-1C6DD524997B}" type="sibTrans" cxnId="{C4735941-F896-47F8-9EB7-1CE3A02B3C08}">
      <dgm:prSet/>
      <dgm:spPr/>
      <dgm:t>
        <a:bodyPr/>
        <a:lstStyle/>
        <a:p>
          <a:endParaRPr lang="en-US"/>
        </a:p>
      </dgm:t>
    </dgm:pt>
    <dgm:pt modelId="{5867F49A-B858-4DA7-8DF5-180FF76454B2}">
      <dgm:prSet/>
      <dgm:spPr/>
      <dgm:t>
        <a:bodyPr/>
        <a:lstStyle/>
        <a:p>
          <a:r>
            <a:rPr lang="en-US"/>
            <a:t>How do I apply?</a:t>
          </a:r>
        </a:p>
      </dgm:t>
    </dgm:pt>
    <dgm:pt modelId="{12206CB3-34A7-41AB-B44B-07143CE16E2C}" type="parTrans" cxnId="{3ADBA9A8-667A-4920-B642-1B9EB511C48C}">
      <dgm:prSet/>
      <dgm:spPr/>
      <dgm:t>
        <a:bodyPr/>
        <a:lstStyle/>
        <a:p>
          <a:endParaRPr lang="en-US"/>
        </a:p>
      </dgm:t>
    </dgm:pt>
    <dgm:pt modelId="{0D774AC5-3964-493B-B684-5F3F7DBE1E64}" type="sibTrans" cxnId="{3ADBA9A8-667A-4920-B642-1B9EB511C48C}">
      <dgm:prSet/>
      <dgm:spPr/>
      <dgm:t>
        <a:bodyPr/>
        <a:lstStyle/>
        <a:p>
          <a:endParaRPr lang="en-US"/>
        </a:p>
      </dgm:t>
    </dgm:pt>
    <dgm:pt modelId="{DEF8D9B6-27B6-4A06-BBBB-00BC0FC81C16}" type="pres">
      <dgm:prSet presAssocID="{AFE5F742-59B0-40BD-A360-21D05BA36201}" presName="linear" presStyleCnt="0">
        <dgm:presLayoutVars>
          <dgm:animLvl val="lvl"/>
          <dgm:resizeHandles val="exact"/>
        </dgm:presLayoutVars>
      </dgm:prSet>
      <dgm:spPr/>
    </dgm:pt>
    <dgm:pt modelId="{EEA2E9BC-B629-4F39-B005-1C0BD5986BF6}" type="pres">
      <dgm:prSet presAssocID="{8D44ACF6-1BC0-474F-900D-788F585B1FE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FA0DB5-B5EB-4518-878B-A91F7726D2FF}" type="pres">
      <dgm:prSet presAssocID="{28F9567F-88C6-4454-89A2-5EA5AF87B269}" presName="spacer" presStyleCnt="0"/>
      <dgm:spPr/>
    </dgm:pt>
    <dgm:pt modelId="{193735BE-8A4E-4A2A-8600-4E3BCBE4D24F}" type="pres">
      <dgm:prSet presAssocID="{004DF45A-CC1A-4444-875D-099C3E2D86A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CAA2C1F-81B5-4B65-BB4F-9B2CE2B113DD}" type="pres">
      <dgm:prSet presAssocID="{D3F22A9A-84AB-412D-9386-C02930629CF3}" presName="spacer" presStyleCnt="0"/>
      <dgm:spPr/>
    </dgm:pt>
    <dgm:pt modelId="{54B40C05-DC59-4FDA-806E-A75AF435EA98}" type="pres">
      <dgm:prSet presAssocID="{79507D95-5B0B-4BFA-86FA-EBE9391427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2487A4-BF30-4137-B390-35C550F9F272}" type="pres">
      <dgm:prSet presAssocID="{78CCBCD6-75F2-4FED-ACE6-9D7BFC0EBEF7}" presName="spacer" presStyleCnt="0"/>
      <dgm:spPr/>
    </dgm:pt>
    <dgm:pt modelId="{7A528D73-B015-4A4E-8275-90F5A2809CE3}" type="pres">
      <dgm:prSet presAssocID="{2CCE976E-21A2-466B-9053-FA742267FC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068E515-CC69-47E2-9CF7-4BB79CDB2648}" type="pres">
      <dgm:prSet presAssocID="{EEB99165-D3FD-4D63-B395-1C6DD524997B}" presName="spacer" presStyleCnt="0"/>
      <dgm:spPr/>
    </dgm:pt>
    <dgm:pt modelId="{DCBB6AEB-C71E-42B3-8BE8-17C17C89AD9F}" type="pres">
      <dgm:prSet presAssocID="{5867F49A-B858-4DA7-8DF5-180FF76454B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8F1ED1F-84A6-41B2-871D-386C66EFA6F1}" type="presOf" srcId="{79507D95-5B0B-4BFA-86FA-EBE9391427D3}" destId="{54B40C05-DC59-4FDA-806E-A75AF435EA98}" srcOrd="0" destOrd="0" presId="urn:microsoft.com/office/officeart/2005/8/layout/vList2"/>
    <dgm:cxn modelId="{87C9D829-C9A8-43AF-AEF5-21811295E9E0}" type="presOf" srcId="{5867F49A-B858-4DA7-8DF5-180FF76454B2}" destId="{DCBB6AEB-C71E-42B3-8BE8-17C17C89AD9F}" srcOrd="0" destOrd="0" presId="urn:microsoft.com/office/officeart/2005/8/layout/vList2"/>
    <dgm:cxn modelId="{E459E830-D9DA-42D8-A9D4-A3B7E92D250A}" srcId="{AFE5F742-59B0-40BD-A360-21D05BA36201}" destId="{004DF45A-CC1A-4444-875D-099C3E2D86A8}" srcOrd="1" destOrd="0" parTransId="{99E09B99-7834-4034-90B1-C57EAFE5D978}" sibTransId="{D3F22A9A-84AB-412D-9386-C02930629CF3}"/>
    <dgm:cxn modelId="{4336635D-3C88-45F2-9348-08D61386875B}" srcId="{AFE5F742-59B0-40BD-A360-21D05BA36201}" destId="{8D44ACF6-1BC0-474F-900D-788F585B1FE4}" srcOrd="0" destOrd="0" parTransId="{AE8E81B3-031E-4452-ABED-50A97795A0BB}" sibTransId="{28F9567F-88C6-4454-89A2-5EA5AF87B269}"/>
    <dgm:cxn modelId="{C4735941-F896-47F8-9EB7-1CE3A02B3C08}" srcId="{AFE5F742-59B0-40BD-A360-21D05BA36201}" destId="{2CCE976E-21A2-466B-9053-FA742267FC45}" srcOrd="3" destOrd="0" parTransId="{C05E47C6-2C9D-41B6-8E1B-6E580F2EDF9E}" sibTransId="{EEB99165-D3FD-4D63-B395-1C6DD524997B}"/>
    <dgm:cxn modelId="{88734D65-840D-4411-BB39-74E61FB38B11}" type="presOf" srcId="{AFE5F742-59B0-40BD-A360-21D05BA36201}" destId="{DEF8D9B6-27B6-4A06-BBBB-00BC0FC81C16}" srcOrd="0" destOrd="0" presId="urn:microsoft.com/office/officeart/2005/8/layout/vList2"/>
    <dgm:cxn modelId="{FA3BDD6D-5588-469A-9A3C-924330187EBD}" type="presOf" srcId="{004DF45A-CC1A-4444-875D-099C3E2D86A8}" destId="{193735BE-8A4E-4A2A-8600-4E3BCBE4D24F}" srcOrd="0" destOrd="0" presId="urn:microsoft.com/office/officeart/2005/8/layout/vList2"/>
    <dgm:cxn modelId="{3ADBA9A8-667A-4920-B642-1B9EB511C48C}" srcId="{AFE5F742-59B0-40BD-A360-21D05BA36201}" destId="{5867F49A-B858-4DA7-8DF5-180FF76454B2}" srcOrd="4" destOrd="0" parTransId="{12206CB3-34A7-41AB-B44B-07143CE16E2C}" sibTransId="{0D774AC5-3964-493B-B684-5F3F7DBE1E64}"/>
    <dgm:cxn modelId="{75AB9FC1-D4A9-48F6-9D16-416D5B9D0E2E}" srcId="{AFE5F742-59B0-40BD-A360-21D05BA36201}" destId="{79507D95-5B0B-4BFA-86FA-EBE9391427D3}" srcOrd="2" destOrd="0" parTransId="{9F94B959-7F61-40C3-BB06-5DCE785D2D9F}" sibTransId="{78CCBCD6-75F2-4FED-ACE6-9D7BFC0EBEF7}"/>
    <dgm:cxn modelId="{54F4D9DA-5082-408B-B4AB-E198298464E1}" type="presOf" srcId="{8D44ACF6-1BC0-474F-900D-788F585B1FE4}" destId="{EEA2E9BC-B629-4F39-B005-1C0BD5986BF6}" srcOrd="0" destOrd="0" presId="urn:microsoft.com/office/officeart/2005/8/layout/vList2"/>
    <dgm:cxn modelId="{74D8A6EA-70CB-4759-B1D4-76DA770FFD68}" type="presOf" srcId="{2CCE976E-21A2-466B-9053-FA742267FC45}" destId="{7A528D73-B015-4A4E-8275-90F5A2809CE3}" srcOrd="0" destOrd="0" presId="urn:microsoft.com/office/officeart/2005/8/layout/vList2"/>
    <dgm:cxn modelId="{9EDA66E2-48DF-45DD-B76F-D0476BB83CD1}" type="presParOf" srcId="{DEF8D9B6-27B6-4A06-BBBB-00BC0FC81C16}" destId="{EEA2E9BC-B629-4F39-B005-1C0BD5986BF6}" srcOrd="0" destOrd="0" presId="urn:microsoft.com/office/officeart/2005/8/layout/vList2"/>
    <dgm:cxn modelId="{49523E77-3CA4-4927-9A64-54C99C4C8176}" type="presParOf" srcId="{DEF8D9B6-27B6-4A06-BBBB-00BC0FC81C16}" destId="{F0FA0DB5-B5EB-4518-878B-A91F7726D2FF}" srcOrd="1" destOrd="0" presId="urn:microsoft.com/office/officeart/2005/8/layout/vList2"/>
    <dgm:cxn modelId="{9E48972B-04BA-4FBE-90DA-7E57A7569C26}" type="presParOf" srcId="{DEF8D9B6-27B6-4A06-BBBB-00BC0FC81C16}" destId="{193735BE-8A4E-4A2A-8600-4E3BCBE4D24F}" srcOrd="2" destOrd="0" presId="urn:microsoft.com/office/officeart/2005/8/layout/vList2"/>
    <dgm:cxn modelId="{C0C19C8A-75A2-410C-A92A-3F9EEFB7B15C}" type="presParOf" srcId="{DEF8D9B6-27B6-4A06-BBBB-00BC0FC81C16}" destId="{FCAA2C1F-81B5-4B65-BB4F-9B2CE2B113DD}" srcOrd="3" destOrd="0" presId="urn:microsoft.com/office/officeart/2005/8/layout/vList2"/>
    <dgm:cxn modelId="{594BBC23-2283-418B-AD97-34BEDC0E8C46}" type="presParOf" srcId="{DEF8D9B6-27B6-4A06-BBBB-00BC0FC81C16}" destId="{54B40C05-DC59-4FDA-806E-A75AF435EA98}" srcOrd="4" destOrd="0" presId="urn:microsoft.com/office/officeart/2005/8/layout/vList2"/>
    <dgm:cxn modelId="{3D221CB9-B670-40E4-9AEB-0ADAF1521C25}" type="presParOf" srcId="{DEF8D9B6-27B6-4A06-BBBB-00BC0FC81C16}" destId="{0E2487A4-BF30-4137-B390-35C550F9F272}" srcOrd="5" destOrd="0" presId="urn:microsoft.com/office/officeart/2005/8/layout/vList2"/>
    <dgm:cxn modelId="{0C67427A-A28C-4955-BE08-797618AB9342}" type="presParOf" srcId="{DEF8D9B6-27B6-4A06-BBBB-00BC0FC81C16}" destId="{7A528D73-B015-4A4E-8275-90F5A2809CE3}" srcOrd="6" destOrd="0" presId="urn:microsoft.com/office/officeart/2005/8/layout/vList2"/>
    <dgm:cxn modelId="{DCC2677F-BE58-49A7-AF68-0B792D6B503D}" type="presParOf" srcId="{DEF8D9B6-27B6-4A06-BBBB-00BC0FC81C16}" destId="{9068E515-CC69-47E2-9CF7-4BB79CDB2648}" srcOrd="7" destOrd="0" presId="urn:microsoft.com/office/officeart/2005/8/layout/vList2"/>
    <dgm:cxn modelId="{77BF8F05-2CE6-426B-B0D7-83FC202BDD40}" type="presParOf" srcId="{DEF8D9B6-27B6-4A06-BBBB-00BC0FC81C16}" destId="{DCBB6AEB-C71E-42B3-8BE8-17C17C89AD9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43F0CE-1C49-403E-8C59-5F7DE4439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525997E-7DCC-4007-8C38-B77488D125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Clubs must request funds via </a:t>
          </a:r>
          <a:r>
            <a:rPr lang="en-US" u="sng" dirty="0"/>
            <a:t>paul.a.thomas1110@gmail.com</a:t>
          </a:r>
          <a:r>
            <a:rPr lang="en-US" dirty="0"/>
            <a:t> when they are ready to do the project. </a:t>
          </a:r>
        </a:p>
      </dgm:t>
    </dgm:pt>
    <dgm:pt modelId="{9D070E74-9EFC-4280-8A74-14AE09D7A499}" type="parTrans" cxnId="{54C2449A-9EAD-4BD0-8692-FF61A9E3D9AE}">
      <dgm:prSet/>
      <dgm:spPr/>
      <dgm:t>
        <a:bodyPr/>
        <a:lstStyle/>
        <a:p>
          <a:endParaRPr lang="en-US"/>
        </a:p>
      </dgm:t>
    </dgm:pt>
    <dgm:pt modelId="{A2DB9F6D-41A6-4416-A21F-695D8B9EBEEE}" type="sibTrans" cxnId="{54C2449A-9EAD-4BD0-8692-FF61A9E3D9AE}">
      <dgm:prSet/>
      <dgm:spPr/>
      <dgm:t>
        <a:bodyPr/>
        <a:lstStyle/>
        <a:p>
          <a:endParaRPr lang="en-US"/>
        </a:p>
      </dgm:t>
    </dgm:pt>
    <dgm:pt modelId="{81285152-B883-4992-9198-B55B60AE35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Payments will be made from September 1, 2025 to April 30, 2026</a:t>
          </a:r>
        </a:p>
      </dgm:t>
    </dgm:pt>
    <dgm:pt modelId="{9217E7A8-6A78-4633-9D2A-18E2FA8E849C}" type="parTrans" cxnId="{30883BAA-F83B-4387-B1C9-512E7970FA4C}">
      <dgm:prSet/>
      <dgm:spPr/>
      <dgm:t>
        <a:bodyPr/>
        <a:lstStyle/>
        <a:p>
          <a:endParaRPr lang="en-US"/>
        </a:p>
      </dgm:t>
    </dgm:pt>
    <dgm:pt modelId="{3F195D47-CBBA-43EC-A319-77B14E787193}" type="sibTrans" cxnId="{30883BAA-F83B-4387-B1C9-512E7970FA4C}">
      <dgm:prSet/>
      <dgm:spPr/>
      <dgm:t>
        <a:bodyPr/>
        <a:lstStyle/>
        <a:p>
          <a:endParaRPr lang="en-US"/>
        </a:p>
      </dgm:t>
    </dgm:pt>
    <dgm:pt modelId="{E74D27D8-F11E-4146-9B13-F90F3D1EB034}" type="pres">
      <dgm:prSet presAssocID="{8843F0CE-1C49-403E-8C59-5F7DE44397C1}" presName="root" presStyleCnt="0">
        <dgm:presLayoutVars>
          <dgm:dir/>
          <dgm:resizeHandles val="exact"/>
        </dgm:presLayoutVars>
      </dgm:prSet>
      <dgm:spPr/>
    </dgm:pt>
    <dgm:pt modelId="{23C75CC0-01BB-4077-88A9-2F4917B75BEF}" type="pres">
      <dgm:prSet presAssocID="{3525997E-7DCC-4007-8C38-B77488D125EA}" presName="compNode" presStyleCnt="0"/>
      <dgm:spPr/>
    </dgm:pt>
    <dgm:pt modelId="{33222D1A-9749-4117-875F-6228BF605E22}" type="pres">
      <dgm:prSet presAssocID="{3525997E-7DCC-4007-8C38-B77488D125EA}" presName="bgRect" presStyleLbl="bgShp" presStyleIdx="0" presStyleCnt="2"/>
      <dgm:spPr/>
    </dgm:pt>
    <dgm:pt modelId="{05B2E2BF-6EEA-4FB4-9638-D06D26191691}" type="pres">
      <dgm:prSet presAssocID="{3525997E-7DCC-4007-8C38-B77488D125E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DF544E98-BEE0-4F17-9868-E0A1BBABF258}" type="pres">
      <dgm:prSet presAssocID="{3525997E-7DCC-4007-8C38-B77488D125EA}" presName="spaceRect" presStyleCnt="0"/>
      <dgm:spPr/>
    </dgm:pt>
    <dgm:pt modelId="{B07875C1-BDFD-4407-B2F1-903966E2D190}" type="pres">
      <dgm:prSet presAssocID="{3525997E-7DCC-4007-8C38-B77488D125EA}" presName="parTx" presStyleLbl="revTx" presStyleIdx="0" presStyleCnt="2">
        <dgm:presLayoutVars>
          <dgm:chMax val="0"/>
          <dgm:chPref val="0"/>
        </dgm:presLayoutVars>
      </dgm:prSet>
      <dgm:spPr/>
    </dgm:pt>
    <dgm:pt modelId="{9E8AEF73-2ECE-4243-AEC3-16537FD1E09C}" type="pres">
      <dgm:prSet presAssocID="{A2DB9F6D-41A6-4416-A21F-695D8B9EBEEE}" presName="sibTrans" presStyleCnt="0"/>
      <dgm:spPr/>
    </dgm:pt>
    <dgm:pt modelId="{5ED7F4F8-F9D4-42D6-80E2-59356CB2AFDE}" type="pres">
      <dgm:prSet presAssocID="{81285152-B883-4992-9198-B55B60AE3584}" presName="compNode" presStyleCnt="0"/>
      <dgm:spPr/>
    </dgm:pt>
    <dgm:pt modelId="{FFF91D54-2015-4517-83D0-EC9BF742804A}" type="pres">
      <dgm:prSet presAssocID="{81285152-B883-4992-9198-B55B60AE3584}" presName="bgRect" presStyleLbl="bgShp" presStyleIdx="1" presStyleCnt="2"/>
      <dgm:spPr/>
    </dgm:pt>
    <dgm:pt modelId="{EEC9B230-BBB8-4291-B7DA-EF2FB9FBB008}" type="pres">
      <dgm:prSet presAssocID="{81285152-B883-4992-9198-B55B60AE358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3D45D43-F993-4D70-9A4E-80681574A871}" type="pres">
      <dgm:prSet presAssocID="{81285152-B883-4992-9198-B55B60AE3584}" presName="spaceRect" presStyleCnt="0"/>
      <dgm:spPr/>
    </dgm:pt>
    <dgm:pt modelId="{4018CAC8-9121-4F62-AEFE-34B04A37C4D2}" type="pres">
      <dgm:prSet presAssocID="{81285152-B883-4992-9198-B55B60AE358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4E94C3E-5A58-4E58-BD31-D28658458B0A}" type="presOf" srcId="{8843F0CE-1C49-403E-8C59-5F7DE44397C1}" destId="{E74D27D8-F11E-4146-9B13-F90F3D1EB034}" srcOrd="0" destOrd="0" presId="urn:microsoft.com/office/officeart/2018/2/layout/IconVerticalSolidList"/>
    <dgm:cxn modelId="{CB366348-1595-4FD9-942A-628F9FDAA2B3}" type="presOf" srcId="{81285152-B883-4992-9198-B55B60AE3584}" destId="{4018CAC8-9121-4F62-AEFE-34B04A37C4D2}" srcOrd="0" destOrd="0" presId="urn:microsoft.com/office/officeart/2018/2/layout/IconVerticalSolidList"/>
    <dgm:cxn modelId="{F296C74F-F7B6-449C-8E94-93F2384B575F}" type="presOf" srcId="{3525997E-7DCC-4007-8C38-B77488D125EA}" destId="{B07875C1-BDFD-4407-B2F1-903966E2D190}" srcOrd="0" destOrd="0" presId="urn:microsoft.com/office/officeart/2018/2/layout/IconVerticalSolidList"/>
    <dgm:cxn modelId="{54C2449A-9EAD-4BD0-8692-FF61A9E3D9AE}" srcId="{8843F0CE-1C49-403E-8C59-5F7DE44397C1}" destId="{3525997E-7DCC-4007-8C38-B77488D125EA}" srcOrd="0" destOrd="0" parTransId="{9D070E74-9EFC-4280-8A74-14AE09D7A499}" sibTransId="{A2DB9F6D-41A6-4416-A21F-695D8B9EBEEE}"/>
    <dgm:cxn modelId="{30883BAA-F83B-4387-B1C9-512E7970FA4C}" srcId="{8843F0CE-1C49-403E-8C59-5F7DE44397C1}" destId="{81285152-B883-4992-9198-B55B60AE3584}" srcOrd="1" destOrd="0" parTransId="{9217E7A8-6A78-4633-9D2A-18E2FA8E849C}" sibTransId="{3F195D47-CBBA-43EC-A319-77B14E787193}"/>
    <dgm:cxn modelId="{38FF6B3A-32C9-478C-B223-C72C1CFEFCF4}" type="presParOf" srcId="{E74D27D8-F11E-4146-9B13-F90F3D1EB034}" destId="{23C75CC0-01BB-4077-88A9-2F4917B75BEF}" srcOrd="0" destOrd="0" presId="urn:microsoft.com/office/officeart/2018/2/layout/IconVerticalSolidList"/>
    <dgm:cxn modelId="{DD9A692E-8DF4-44E3-9A3F-5BF3C62CE2EC}" type="presParOf" srcId="{23C75CC0-01BB-4077-88A9-2F4917B75BEF}" destId="{33222D1A-9749-4117-875F-6228BF605E22}" srcOrd="0" destOrd="0" presId="urn:microsoft.com/office/officeart/2018/2/layout/IconVerticalSolidList"/>
    <dgm:cxn modelId="{491125C0-0C12-4086-BB07-0BD396B7E818}" type="presParOf" srcId="{23C75CC0-01BB-4077-88A9-2F4917B75BEF}" destId="{05B2E2BF-6EEA-4FB4-9638-D06D26191691}" srcOrd="1" destOrd="0" presId="urn:microsoft.com/office/officeart/2018/2/layout/IconVerticalSolidList"/>
    <dgm:cxn modelId="{F7D61114-E5EA-4AD3-9155-8DF2360B0CDB}" type="presParOf" srcId="{23C75CC0-01BB-4077-88A9-2F4917B75BEF}" destId="{DF544E98-BEE0-4F17-9868-E0A1BBABF258}" srcOrd="2" destOrd="0" presId="urn:microsoft.com/office/officeart/2018/2/layout/IconVerticalSolidList"/>
    <dgm:cxn modelId="{A6485F62-DC31-4B2E-A9EE-34E6ECD542DD}" type="presParOf" srcId="{23C75CC0-01BB-4077-88A9-2F4917B75BEF}" destId="{B07875C1-BDFD-4407-B2F1-903966E2D190}" srcOrd="3" destOrd="0" presId="urn:microsoft.com/office/officeart/2018/2/layout/IconVerticalSolidList"/>
    <dgm:cxn modelId="{5932282B-6454-42E0-8E8B-5E6B4691E033}" type="presParOf" srcId="{E74D27D8-F11E-4146-9B13-F90F3D1EB034}" destId="{9E8AEF73-2ECE-4243-AEC3-16537FD1E09C}" srcOrd="1" destOrd="0" presId="urn:microsoft.com/office/officeart/2018/2/layout/IconVerticalSolidList"/>
    <dgm:cxn modelId="{545A1EE4-C7AA-4444-A39F-F95DFD7F3E77}" type="presParOf" srcId="{E74D27D8-F11E-4146-9B13-F90F3D1EB034}" destId="{5ED7F4F8-F9D4-42D6-80E2-59356CB2AFDE}" srcOrd="2" destOrd="0" presId="urn:microsoft.com/office/officeart/2018/2/layout/IconVerticalSolidList"/>
    <dgm:cxn modelId="{03199895-601A-4482-AE45-B640F7D6967E}" type="presParOf" srcId="{5ED7F4F8-F9D4-42D6-80E2-59356CB2AFDE}" destId="{FFF91D54-2015-4517-83D0-EC9BF742804A}" srcOrd="0" destOrd="0" presId="urn:microsoft.com/office/officeart/2018/2/layout/IconVerticalSolidList"/>
    <dgm:cxn modelId="{2562D303-9352-4AD0-A178-8DA4FAE0ABD8}" type="presParOf" srcId="{5ED7F4F8-F9D4-42D6-80E2-59356CB2AFDE}" destId="{EEC9B230-BBB8-4291-B7DA-EF2FB9FBB008}" srcOrd="1" destOrd="0" presId="urn:microsoft.com/office/officeart/2018/2/layout/IconVerticalSolidList"/>
    <dgm:cxn modelId="{2A4E08AF-B8E6-42E9-8DF4-38843231869F}" type="presParOf" srcId="{5ED7F4F8-F9D4-42D6-80E2-59356CB2AFDE}" destId="{13D45D43-F993-4D70-9A4E-80681574A871}" srcOrd="2" destOrd="0" presId="urn:microsoft.com/office/officeart/2018/2/layout/IconVerticalSolidList"/>
    <dgm:cxn modelId="{646D57B7-DEBF-4657-950B-AF7254E83C5B}" type="presParOf" srcId="{5ED7F4F8-F9D4-42D6-80E2-59356CB2AFDE}" destId="{4018CAC8-9121-4F62-AEFE-34B04A37C4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5B164C-7080-4286-90EA-33C5E49D457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1FF21-9B9D-4ABC-88BA-6C83515D4361}">
      <dgm:prSet/>
      <dgm:spPr/>
      <dgm:t>
        <a:bodyPr/>
        <a:lstStyle/>
        <a:p>
          <a:r>
            <a:rPr lang="en-US"/>
            <a:t>Use the Grants Checklist! </a:t>
          </a:r>
        </a:p>
      </dgm:t>
    </dgm:pt>
    <dgm:pt modelId="{5EF023F0-61A4-43F0-BAD6-26CF03F06F97}" type="parTrans" cxnId="{BCD8C84A-028A-493B-BA83-9AE710503337}">
      <dgm:prSet/>
      <dgm:spPr/>
      <dgm:t>
        <a:bodyPr/>
        <a:lstStyle/>
        <a:p>
          <a:endParaRPr lang="en-US"/>
        </a:p>
      </dgm:t>
    </dgm:pt>
    <dgm:pt modelId="{9918A29A-14A7-4CEB-BBF0-7FFFAF91391A}" type="sibTrans" cxnId="{BCD8C84A-028A-493B-BA83-9AE710503337}">
      <dgm:prSet/>
      <dgm:spPr/>
      <dgm:t>
        <a:bodyPr/>
        <a:lstStyle/>
        <a:p>
          <a:endParaRPr lang="en-US"/>
        </a:p>
      </dgm:t>
    </dgm:pt>
    <dgm:pt modelId="{CDD5628B-FABC-4DB7-ACDF-F601823A78C7}">
      <dgm:prSet/>
      <dgm:spPr/>
      <dgm:t>
        <a:bodyPr/>
        <a:lstStyle/>
        <a:p>
          <a:r>
            <a:rPr lang="en-US" dirty="0"/>
            <a:t>Clubs submit final report 30 days after the completion of the project. (Final report deadline May 31, 2026) </a:t>
          </a:r>
        </a:p>
      </dgm:t>
    </dgm:pt>
    <dgm:pt modelId="{DBEB1226-8EC0-4B26-809E-39DEB88C139B}" type="parTrans" cxnId="{071572CE-81F3-4A5A-9DF9-E685AB326B56}">
      <dgm:prSet/>
      <dgm:spPr/>
      <dgm:t>
        <a:bodyPr/>
        <a:lstStyle/>
        <a:p>
          <a:endParaRPr lang="en-US"/>
        </a:p>
      </dgm:t>
    </dgm:pt>
    <dgm:pt modelId="{5FF333B5-DBDE-4F85-A7AE-BEA1BD3FA79D}" type="sibTrans" cxnId="{071572CE-81F3-4A5A-9DF9-E685AB326B56}">
      <dgm:prSet/>
      <dgm:spPr/>
      <dgm:t>
        <a:bodyPr/>
        <a:lstStyle/>
        <a:p>
          <a:endParaRPr lang="en-US"/>
        </a:p>
      </dgm:t>
    </dgm:pt>
    <dgm:pt modelId="{63DA63B2-1306-4E78-86BF-9D6D30AEE7F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Report needs to include: </a:t>
          </a:r>
        </a:p>
        <a:p>
          <a:r>
            <a:rPr lang="en-US" dirty="0">
              <a:solidFill>
                <a:schemeClr val="tx1"/>
              </a:solidFill>
            </a:rPr>
            <a:t>- Completed Final Report form</a:t>
          </a:r>
        </a:p>
        <a:p>
          <a:r>
            <a:rPr lang="en-US" dirty="0">
              <a:solidFill>
                <a:schemeClr val="tx1"/>
              </a:solidFill>
            </a:rPr>
            <a:t>- All receipts, cancelled checks, bank statements, letters from non-profit partners for the total project and pictures of the project</a:t>
          </a:r>
        </a:p>
      </dgm:t>
    </dgm:pt>
    <dgm:pt modelId="{12CD2DC2-5C68-4E5B-8C13-85E03AD6B49F}" type="parTrans" cxnId="{384C8DCE-91E5-45BF-9835-10D8C9999FB8}">
      <dgm:prSet/>
      <dgm:spPr/>
      <dgm:t>
        <a:bodyPr/>
        <a:lstStyle/>
        <a:p>
          <a:endParaRPr lang="en-US"/>
        </a:p>
      </dgm:t>
    </dgm:pt>
    <dgm:pt modelId="{412DCD91-4E65-46F5-A964-59A33C27549D}" type="sibTrans" cxnId="{384C8DCE-91E5-45BF-9835-10D8C9999FB8}">
      <dgm:prSet/>
      <dgm:spPr/>
      <dgm:t>
        <a:bodyPr/>
        <a:lstStyle/>
        <a:p>
          <a:endParaRPr lang="en-US"/>
        </a:p>
      </dgm:t>
    </dgm:pt>
    <dgm:pt modelId="{BC89AB1C-D039-42A4-94E2-0388E0677E1A}">
      <dgm:prSet/>
      <dgm:spPr/>
      <dgm:t>
        <a:bodyPr/>
        <a:lstStyle/>
        <a:p>
          <a:r>
            <a:rPr lang="en-US"/>
            <a:t>Completed </a:t>
          </a:r>
          <a:r>
            <a:rPr lang="en-US" dirty="0"/>
            <a:t>Final Report form </a:t>
          </a:r>
        </a:p>
      </dgm:t>
    </dgm:pt>
    <dgm:pt modelId="{331016F7-85BB-4816-9D5B-E553497079D3}" type="parTrans" cxnId="{5BE8E6F2-5F6E-42AF-8074-6EC91C07A95E}">
      <dgm:prSet/>
      <dgm:spPr/>
      <dgm:t>
        <a:bodyPr/>
        <a:lstStyle/>
        <a:p>
          <a:endParaRPr lang="en-US"/>
        </a:p>
      </dgm:t>
    </dgm:pt>
    <dgm:pt modelId="{B5DC32B3-A983-41C6-B6AE-1D2AD11DBBEA}" type="sibTrans" cxnId="{5BE8E6F2-5F6E-42AF-8074-6EC91C07A95E}">
      <dgm:prSet/>
      <dgm:spPr/>
      <dgm:t>
        <a:bodyPr/>
        <a:lstStyle/>
        <a:p>
          <a:endParaRPr lang="en-US"/>
        </a:p>
      </dgm:t>
    </dgm:pt>
    <dgm:pt modelId="{32916C72-88A7-4FAB-8042-F13589C6A8FD}" type="pres">
      <dgm:prSet presAssocID="{AA5B164C-7080-4286-90EA-33C5E49D4574}" presName="root" presStyleCnt="0">
        <dgm:presLayoutVars>
          <dgm:dir/>
          <dgm:resizeHandles val="exact"/>
        </dgm:presLayoutVars>
      </dgm:prSet>
      <dgm:spPr/>
    </dgm:pt>
    <dgm:pt modelId="{666EE739-C6C3-48DB-AEFD-6FCE953E2560}" type="pres">
      <dgm:prSet presAssocID="{AA5B164C-7080-4286-90EA-33C5E49D4574}" presName="container" presStyleCnt="0">
        <dgm:presLayoutVars>
          <dgm:dir/>
          <dgm:resizeHandles val="exact"/>
        </dgm:presLayoutVars>
      </dgm:prSet>
      <dgm:spPr/>
    </dgm:pt>
    <dgm:pt modelId="{86A96B71-B9E5-4DF6-AEB8-159D50B1336E}" type="pres">
      <dgm:prSet presAssocID="{6841FF21-9B9D-4ABC-88BA-6C83515D4361}" presName="compNode" presStyleCnt="0"/>
      <dgm:spPr/>
    </dgm:pt>
    <dgm:pt modelId="{F62EC9A8-46E1-420E-B1B6-AA2956FA6731}" type="pres">
      <dgm:prSet presAssocID="{6841FF21-9B9D-4ABC-88BA-6C83515D4361}" presName="iconBgRect" presStyleLbl="bgShp" presStyleIdx="0" presStyleCnt="4"/>
      <dgm:spPr/>
    </dgm:pt>
    <dgm:pt modelId="{F1D35D66-CB31-4417-9E7C-CC0969D13D80}" type="pres">
      <dgm:prSet presAssocID="{6841FF21-9B9D-4ABC-88BA-6C83515D43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DA4DAF7-6750-4BC8-8C41-B4C4702D9385}" type="pres">
      <dgm:prSet presAssocID="{6841FF21-9B9D-4ABC-88BA-6C83515D4361}" presName="spaceRect" presStyleCnt="0"/>
      <dgm:spPr/>
    </dgm:pt>
    <dgm:pt modelId="{741B9500-C1CF-4EB1-AAC9-8EB32EFC5DB9}" type="pres">
      <dgm:prSet presAssocID="{6841FF21-9B9D-4ABC-88BA-6C83515D4361}" presName="textRect" presStyleLbl="revTx" presStyleIdx="0" presStyleCnt="4">
        <dgm:presLayoutVars>
          <dgm:chMax val="1"/>
          <dgm:chPref val="1"/>
        </dgm:presLayoutVars>
      </dgm:prSet>
      <dgm:spPr/>
    </dgm:pt>
    <dgm:pt modelId="{6FF00448-AEE0-4FEC-88E9-BD259D7766E5}" type="pres">
      <dgm:prSet presAssocID="{9918A29A-14A7-4CEB-BBF0-7FFFAF91391A}" presName="sibTrans" presStyleLbl="sibTrans2D1" presStyleIdx="0" presStyleCnt="0"/>
      <dgm:spPr/>
    </dgm:pt>
    <dgm:pt modelId="{B7EFCAAA-4A8B-44F6-9556-E2B604FD6108}" type="pres">
      <dgm:prSet presAssocID="{CDD5628B-FABC-4DB7-ACDF-F601823A78C7}" presName="compNode" presStyleCnt="0"/>
      <dgm:spPr/>
    </dgm:pt>
    <dgm:pt modelId="{592ED7C5-4556-45A3-A526-9EBF1E921C80}" type="pres">
      <dgm:prSet presAssocID="{CDD5628B-FABC-4DB7-ACDF-F601823A78C7}" presName="iconBgRect" presStyleLbl="bgShp" presStyleIdx="1" presStyleCnt="4"/>
      <dgm:spPr/>
    </dgm:pt>
    <dgm:pt modelId="{61B37845-1E16-412A-9F07-D7DE6C7AE2C3}" type="pres">
      <dgm:prSet presAssocID="{CDD5628B-FABC-4DB7-ACDF-F601823A78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2C72C98-8E32-407D-A969-9FE10A9EE862}" type="pres">
      <dgm:prSet presAssocID="{CDD5628B-FABC-4DB7-ACDF-F601823A78C7}" presName="spaceRect" presStyleCnt="0"/>
      <dgm:spPr/>
    </dgm:pt>
    <dgm:pt modelId="{3EF264D9-807C-49C5-96EA-37EDE0ED16DD}" type="pres">
      <dgm:prSet presAssocID="{CDD5628B-FABC-4DB7-ACDF-F601823A78C7}" presName="textRect" presStyleLbl="revTx" presStyleIdx="1" presStyleCnt="4">
        <dgm:presLayoutVars>
          <dgm:chMax val="1"/>
          <dgm:chPref val="1"/>
        </dgm:presLayoutVars>
      </dgm:prSet>
      <dgm:spPr/>
    </dgm:pt>
    <dgm:pt modelId="{EC38336E-029D-4CDF-9F95-3B8959B42296}" type="pres">
      <dgm:prSet presAssocID="{5FF333B5-DBDE-4F85-A7AE-BEA1BD3FA79D}" presName="sibTrans" presStyleLbl="sibTrans2D1" presStyleIdx="0" presStyleCnt="0"/>
      <dgm:spPr/>
    </dgm:pt>
    <dgm:pt modelId="{3CA2B8F1-84AD-4D96-963F-6003016B05E3}" type="pres">
      <dgm:prSet presAssocID="{63DA63B2-1306-4E78-86BF-9D6D30AEE7F1}" presName="compNode" presStyleCnt="0"/>
      <dgm:spPr/>
    </dgm:pt>
    <dgm:pt modelId="{7CE26153-35E1-4FB5-ACCF-BFD8A14645F2}" type="pres">
      <dgm:prSet presAssocID="{63DA63B2-1306-4E78-86BF-9D6D30AEE7F1}" presName="iconBgRect" presStyleLbl="bgShp" presStyleIdx="2" presStyleCnt="4"/>
      <dgm:spPr/>
    </dgm:pt>
    <dgm:pt modelId="{E75E8D88-FD60-42AA-BDC0-EC1BF9A3FAAA}" type="pres">
      <dgm:prSet presAssocID="{63DA63B2-1306-4E78-86BF-9D6D30AEE7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645BE0E-9E06-42F1-B7F2-DAC580818216}" type="pres">
      <dgm:prSet presAssocID="{63DA63B2-1306-4E78-86BF-9D6D30AEE7F1}" presName="spaceRect" presStyleCnt="0"/>
      <dgm:spPr/>
    </dgm:pt>
    <dgm:pt modelId="{3011CA1D-4D89-45BA-BA96-CC94567D7258}" type="pres">
      <dgm:prSet presAssocID="{63DA63B2-1306-4E78-86BF-9D6D30AEE7F1}" presName="textRect" presStyleLbl="revTx" presStyleIdx="2" presStyleCnt="4">
        <dgm:presLayoutVars>
          <dgm:chMax val="1"/>
          <dgm:chPref val="1"/>
        </dgm:presLayoutVars>
      </dgm:prSet>
      <dgm:spPr/>
    </dgm:pt>
    <dgm:pt modelId="{75F92C1A-55A2-491B-9C02-8C5ADFCBF6C2}" type="pres">
      <dgm:prSet presAssocID="{412DCD91-4E65-46F5-A964-59A33C27549D}" presName="sibTrans" presStyleLbl="sibTrans2D1" presStyleIdx="0" presStyleCnt="0"/>
      <dgm:spPr/>
    </dgm:pt>
    <dgm:pt modelId="{7ED6850F-4D52-45CF-A611-66240F0DACED}" type="pres">
      <dgm:prSet presAssocID="{BC89AB1C-D039-42A4-94E2-0388E0677E1A}" presName="compNode" presStyleCnt="0"/>
      <dgm:spPr/>
    </dgm:pt>
    <dgm:pt modelId="{5AC4DF6A-B192-431B-B840-4AB66871EC41}" type="pres">
      <dgm:prSet presAssocID="{BC89AB1C-D039-42A4-94E2-0388E0677E1A}" presName="iconBgRect" presStyleLbl="bgShp" presStyleIdx="3" presStyleCnt="4"/>
      <dgm:spPr/>
    </dgm:pt>
    <dgm:pt modelId="{D8EBB477-27E0-4613-A525-99468E8D3D35}" type="pres">
      <dgm:prSet presAssocID="{BC89AB1C-D039-42A4-94E2-0388E0677E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A0F3C21B-BC0F-4DF4-B9AD-FF253B7CDCEF}" type="pres">
      <dgm:prSet presAssocID="{BC89AB1C-D039-42A4-94E2-0388E0677E1A}" presName="spaceRect" presStyleCnt="0"/>
      <dgm:spPr/>
    </dgm:pt>
    <dgm:pt modelId="{44AC4451-EBC2-44D0-989C-D59970169FD1}" type="pres">
      <dgm:prSet presAssocID="{BC89AB1C-D039-42A4-94E2-0388E0677E1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1C48216-E885-43C8-B8CC-42C8A600A7B3}" type="presOf" srcId="{412DCD91-4E65-46F5-A964-59A33C27549D}" destId="{75F92C1A-55A2-491B-9C02-8C5ADFCBF6C2}" srcOrd="0" destOrd="0" presId="urn:microsoft.com/office/officeart/2018/2/layout/IconCircleList"/>
    <dgm:cxn modelId="{6AA47940-B9F2-4F4C-80C7-E8B7D741C234}" type="presOf" srcId="{6841FF21-9B9D-4ABC-88BA-6C83515D4361}" destId="{741B9500-C1CF-4EB1-AAC9-8EB32EFC5DB9}" srcOrd="0" destOrd="0" presId="urn:microsoft.com/office/officeart/2018/2/layout/IconCircleList"/>
    <dgm:cxn modelId="{21811A5B-60DF-4F8F-BF5C-D7804C8FF050}" type="presOf" srcId="{AA5B164C-7080-4286-90EA-33C5E49D4574}" destId="{32916C72-88A7-4FAB-8042-F13589C6A8FD}" srcOrd="0" destOrd="0" presId="urn:microsoft.com/office/officeart/2018/2/layout/IconCircleList"/>
    <dgm:cxn modelId="{BCD8C84A-028A-493B-BA83-9AE710503337}" srcId="{AA5B164C-7080-4286-90EA-33C5E49D4574}" destId="{6841FF21-9B9D-4ABC-88BA-6C83515D4361}" srcOrd="0" destOrd="0" parTransId="{5EF023F0-61A4-43F0-BAD6-26CF03F06F97}" sibTransId="{9918A29A-14A7-4CEB-BBF0-7FFFAF91391A}"/>
    <dgm:cxn modelId="{6B7CF35A-3EAA-4558-80F4-6DCBED986693}" type="presOf" srcId="{63DA63B2-1306-4E78-86BF-9D6D30AEE7F1}" destId="{3011CA1D-4D89-45BA-BA96-CC94567D7258}" srcOrd="0" destOrd="0" presId="urn:microsoft.com/office/officeart/2018/2/layout/IconCircleList"/>
    <dgm:cxn modelId="{97DBAF9A-D481-4E6D-8B91-CECA9CA1E8FF}" type="presOf" srcId="{9918A29A-14A7-4CEB-BBF0-7FFFAF91391A}" destId="{6FF00448-AEE0-4FEC-88E9-BD259D7766E5}" srcOrd="0" destOrd="0" presId="urn:microsoft.com/office/officeart/2018/2/layout/IconCircleList"/>
    <dgm:cxn modelId="{C4654EAF-4D34-4EE2-A2F0-7E903932F682}" type="presOf" srcId="{5FF333B5-DBDE-4F85-A7AE-BEA1BD3FA79D}" destId="{EC38336E-029D-4CDF-9F95-3B8959B42296}" srcOrd="0" destOrd="0" presId="urn:microsoft.com/office/officeart/2018/2/layout/IconCircleList"/>
    <dgm:cxn modelId="{1F6186CD-8541-408F-A8DA-2AD0C62F1CDC}" type="presOf" srcId="{CDD5628B-FABC-4DB7-ACDF-F601823A78C7}" destId="{3EF264D9-807C-49C5-96EA-37EDE0ED16DD}" srcOrd="0" destOrd="0" presId="urn:microsoft.com/office/officeart/2018/2/layout/IconCircleList"/>
    <dgm:cxn modelId="{071572CE-81F3-4A5A-9DF9-E685AB326B56}" srcId="{AA5B164C-7080-4286-90EA-33C5E49D4574}" destId="{CDD5628B-FABC-4DB7-ACDF-F601823A78C7}" srcOrd="1" destOrd="0" parTransId="{DBEB1226-8EC0-4B26-809E-39DEB88C139B}" sibTransId="{5FF333B5-DBDE-4F85-A7AE-BEA1BD3FA79D}"/>
    <dgm:cxn modelId="{384C8DCE-91E5-45BF-9835-10D8C9999FB8}" srcId="{AA5B164C-7080-4286-90EA-33C5E49D4574}" destId="{63DA63B2-1306-4E78-86BF-9D6D30AEE7F1}" srcOrd="2" destOrd="0" parTransId="{12CD2DC2-5C68-4E5B-8C13-85E03AD6B49F}" sibTransId="{412DCD91-4E65-46F5-A964-59A33C27549D}"/>
    <dgm:cxn modelId="{9C4672DC-9438-4036-8BFC-BA746843F65E}" type="presOf" srcId="{BC89AB1C-D039-42A4-94E2-0388E0677E1A}" destId="{44AC4451-EBC2-44D0-989C-D59970169FD1}" srcOrd="0" destOrd="0" presId="urn:microsoft.com/office/officeart/2018/2/layout/IconCircleList"/>
    <dgm:cxn modelId="{5BE8E6F2-5F6E-42AF-8074-6EC91C07A95E}" srcId="{AA5B164C-7080-4286-90EA-33C5E49D4574}" destId="{BC89AB1C-D039-42A4-94E2-0388E0677E1A}" srcOrd="3" destOrd="0" parTransId="{331016F7-85BB-4816-9D5B-E553497079D3}" sibTransId="{B5DC32B3-A983-41C6-B6AE-1D2AD11DBBEA}"/>
    <dgm:cxn modelId="{4B20ABF7-920E-4FE0-8B7D-393ADF49DE78}" type="presParOf" srcId="{32916C72-88A7-4FAB-8042-F13589C6A8FD}" destId="{666EE739-C6C3-48DB-AEFD-6FCE953E2560}" srcOrd="0" destOrd="0" presId="urn:microsoft.com/office/officeart/2018/2/layout/IconCircleList"/>
    <dgm:cxn modelId="{4A0AFF60-37FC-4A4D-914A-18F0C4366ED4}" type="presParOf" srcId="{666EE739-C6C3-48DB-AEFD-6FCE953E2560}" destId="{86A96B71-B9E5-4DF6-AEB8-159D50B1336E}" srcOrd="0" destOrd="0" presId="urn:microsoft.com/office/officeart/2018/2/layout/IconCircleList"/>
    <dgm:cxn modelId="{4C82473C-4EA3-4D04-BB25-D073295094E4}" type="presParOf" srcId="{86A96B71-B9E5-4DF6-AEB8-159D50B1336E}" destId="{F62EC9A8-46E1-420E-B1B6-AA2956FA6731}" srcOrd="0" destOrd="0" presId="urn:microsoft.com/office/officeart/2018/2/layout/IconCircleList"/>
    <dgm:cxn modelId="{302FAF21-C1F9-4C8B-83EF-3391A2E95265}" type="presParOf" srcId="{86A96B71-B9E5-4DF6-AEB8-159D50B1336E}" destId="{F1D35D66-CB31-4417-9E7C-CC0969D13D80}" srcOrd="1" destOrd="0" presId="urn:microsoft.com/office/officeart/2018/2/layout/IconCircleList"/>
    <dgm:cxn modelId="{45B43CB5-44FF-41E0-B5C8-D9C43659E502}" type="presParOf" srcId="{86A96B71-B9E5-4DF6-AEB8-159D50B1336E}" destId="{6DA4DAF7-6750-4BC8-8C41-B4C4702D9385}" srcOrd="2" destOrd="0" presId="urn:microsoft.com/office/officeart/2018/2/layout/IconCircleList"/>
    <dgm:cxn modelId="{0D2B024C-C979-420D-B3F9-D8ED3095C485}" type="presParOf" srcId="{86A96B71-B9E5-4DF6-AEB8-159D50B1336E}" destId="{741B9500-C1CF-4EB1-AAC9-8EB32EFC5DB9}" srcOrd="3" destOrd="0" presId="urn:microsoft.com/office/officeart/2018/2/layout/IconCircleList"/>
    <dgm:cxn modelId="{54601100-2749-4428-85C1-C9C9298A7A25}" type="presParOf" srcId="{666EE739-C6C3-48DB-AEFD-6FCE953E2560}" destId="{6FF00448-AEE0-4FEC-88E9-BD259D7766E5}" srcOrd="1" destOrd="0" presId="urn:microsoft.com/office/officeart/2018/2/layout/IconCircleList"/>
    <dgm:cxn modelId="{369DAF81-60D4-444B-825B-2B62C4674658}" type="presParOf" srcId="{666EE739-C6C3-48DB-AEFD-6FCE953E2560}" destId="{B7EFCAAA-4A8B-44F6-9556-E2B604FD6108}" srcOrd="2" destOrd="0" presId="urn:microsoft.com/office/officeart/2018/2/layout/IconCircleList"/>
    <dgm:cxn modelId="{5B04E51B-82E0-4042-812D-B489B9C5F70C}" type="presParOf" srcId="{B7EFCAAA-4A8B-44F6-9556-E2B604FD6108}" destId="{592ED7C5-4556-45A3-A526-9EBF1E921C80}" srcOrd="0" destOrd="0" presId="urn:microsoft.com/office/officeart/2018/2/layout/IconCircleList"/>
    <dgm:cxn modelId="{62000CDD-53A1-43BD-A9AB-72124F2C7800}" type="presParOf" srcId="{B7EFCAAA-4A8B-44F6-9556-E2B604FD6108}" destId="{61B37845-1E16-412A-9F07-D7DE6C7AE2C3}" srcOrd="1" destOrd="0" presId="urn:microsoft.com/office/officeart/2018/2/layout/IconCircleList"/>
    <dgm:cxn modelId="{5DFE93AE-2A1A-4BAB-9AF8-FBF7A69BC93C}" type="presParOf" srcId="{B7EFCAAA-4A8B-44F6-9556-E2B604FD6108}" destId="{D2C72C98-8E32-407D-A969-9FE10A9EE862}" srcOrd="2" destOrd="0" presId="urn:microsoft.com/office/officeart/2018/2/layout/IconCircleList"/>
    <dgm:cxn modelId="{46C2C49A-9862-4226-9DD6-C2172E8A2EEB}" type="presParOf" srcId="{B7EFCAAA-4A8B-44F6-9556-E2B604FD6108}" destId="{3EF264D9-807C-49C5-96EA-37EDE0ED16DD}" srcOrd="3" destOrd="0" presId="urn:microsoft.com/office/officeart/2018/2/layout/IconCircleList"/>
    <dgm:cxn modelId="{161805D9-AA92-47C7-A1AD-8C8F7046873F}" type="presParOf" srcId="{666EE739-C6C3-48DB-AEFD-6FCE953E2560}" destId="{EC38336E-029D-4CDF-9F95-3B8959B42296}" srcOrd="3" destOrd="0" presId="urn:microsoft.com/office/officeart/2018/2/layout/IconCircleList"/>
    <dgm:cxn modelId="{9BC124A4-CD27-4D11-A665-9464733D7DA7}" type="presParOf" srcId="{666EE739-C6C3-48DB-AEFD-6FCE953E2560}" destId="{3CA2B8F1-84AD-4D96-963F-6003016B05E3}" srcOrd="4" destOrd="0" presId="urn:microsoft.com/office/officeart/2018/2/layout/IconCircleList"/>
    <dgm:cxn modelId="{7F210A38-9568-4484-90E6-46D2093C8C41}" type="presParOf" srcId="{3CA2B8F1-84AD-4D96-963F-6003016B05E3}" destId="{7CE26153-35E1-4FB5-ACCF-BFD8A14645F2}" srcOrd="0" destOrd="0" presId="urn:microsoft.com/office/officeart/2018/2/layout/IconCircleList"/>
    <dgm:cxn modelId="{7E266540-54F8-4BD3-A66B-C77E7BFB7ACE}" type="presParOf" srcId="{3CA2B8F1-84AD-4D96-963F-6003016B05E3}" destId="{E75E8D88-FD60-42AA-BDC0-EC1BF9A3FAAA}" srcOrd="1" destOrd="0" presId="urn:microsoft.com/office/officeart/2018/2/layout/IconCircleList"/>
    <dgm:cxn modelId="{985155A0-3DE4-4284-A727-38874A99FA45}" type="presParOf" srcId="{3CA2B8F1-84AD-4D96-963F-6003016B05E3}" destId="{F645BE0E-9E06-42F1-B7F2-DAC580818216}" srcOrd="2" destOrd="0" presId="urn:microsoft.com/office/officeart/2018/2/layout/IconCircleList"/>
    <dgm:cxn modelId="{9DEA0EC5-ACB8-49AB-AAA1-BEC500E14534}" type="presParOf" srcId="{3CA2B8F1-84AD-4D96-963F-6003016B05E3}" destId="{3011CA1D-4D89-45BA-BA96-CC94567D7258}" srcOrd="3" destOrd="0" presId="urn:microsoft.com/office/officeart/2018/2/layout/IconCircleList"/>
    <dgm:cxn modelId="{C4984888-075A-4CAE-89D2-0FED82F36B61}" type="presParOf" srcId="{666EE739-C6C3-48DB-AEFD-6FCE953E2560}" destId="{75F92C1A-55A2-491B-9C02-8C5ADFCBF6C2}" srcOrd="5" destOrd="0" presId="urn:microsoft.com/office/officeart/2018/2/layout/IconCircleList"/>
    <dgm:cxn modelId="{0CEB3C90-EF3C-4372-9206-6DCCB78738DF}" type="presParOf" srcId="{666EE739-C6C3-48DB-AEFD-6FCE953E2560}" destId="{7ED6850F-4D52-45CF-A611-66240F0DACED}" srcOrd="6" destOrd="0" presId="urn:microsoft.com/office/officeart/2018/2/layout/IconCircleList"/>
    <dgm:cxn modelId="{75F5A0C6-BB32-416E-9A04-8D6C5891DD85}" type="presParOf" srcId="{7ED6850F-4D52-45CF-A611-66240F0DACED}" destId="{5AC4DF6A-B192-431B-B840-4AB66871EC41}" srcOrd="0" destOrd="0" presId="urn:microsoft.com/office/officeart/2018/2/layout/IconCircleList"/>
    <dgm:cxn modelId="{4E93B6FA-9CD2-42AC-8314-46F4EF547FC1}" type="presParOf" srcId="{7ED6850F-4D52-45CF-A611-66240F0DACED}" destId="{D8EBB477-27E0-4613-A525-99468E8D3D35}" srcOrd="1" destOrd="0" presId="urn:microsoft.com/office/officeart/2018/2/layout/IconCircleList"/>
    <dgm:cxn modelId="{52EEC52F-A4F4-4D5B-93B6-B5D09D3BE983}" type="presParOf" srcId="{7ED6850F-4D52-45CF-A611-66240F0DACED}" destId="{A0F3C21B-BC0F-4DF4-B9AD-FF253B7CDCEF}" srcOrd="2" destOrd="0" presId="urn:microsoft.com/office/officeart/2018/2/layout/IconCircleList"/>
    <dgm:cxn modelId="{D2F94C31-8CAD-4234-A295-2A604C634568}" type="presParOf" srcId="{7ED6850F-4D52-45CF-A611-66240F0DACED}" destId="{44AC4451-EBC2-44D0-989C-D59970169FD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E07730-B583-4B0E-B7AD-A1BA09750C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E2D3D-C002-4E41-A4D4-925A15C6B9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Please note the following </a:t>
          </a:r>
          <a:r>
            <a:rPr lang="en-US" u="sng" dirty="0">
              <a:solidFill>
                <a:srgbClr val="FF0000"/>
              </a:solidFill>
            </a:rPr>
            <a:t>REQUIRED</a:t>
          </a:r>
          <a:r>
            <a:rPr lang="en-US" dirty="0"/>
            <a:t> from the clubs (Use the Checklist)</a:t>
          </a:r>
        </a:p>
      </dgm:t>
    </dgm:pt>
    <dgm:pt modelId="{F83B527C-1D08-48D2-BD14-6B83837123CB}" type="parTrans" cxnId="{6D243427-BCFE-418D-A050-F90B38F53378}">
      <dgm:prSet/>
      <dgm:spPr/>
      <dgm:t>
        <a:bodyPr/>
        <a:lstStyle/>
        <a:p>
          <a:endParaRPr lang="en-US"/>
        </a:p>
      </dgm:t>
    </dgm:pt>
    <dgm:pt modelId="{30999E1F-5F21-4012-B161-4AA410CEAF97}" type="sibTrans" cxnId="{6D243427-BCFE-418D-A050-F90B38F53378}">
      <dgm:prSet/>
      <dgm:spPr/>
      <dgm:t>
        <a:bodyPr/>
        <a:lstStyle/>
        <a:p>
          <a:endParaRPr lang="en-US"/>
        </a:p>
      </dgm:t>
    </dgm:pt>
    <dgm:pt modelId="{B5B4EDF7-B558-4627-B048-A2D1064CE3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1. A completed final report with all necessary signatures and dated form. </a:t>
          </a:r>
        </a:p>
      </dgm:t>
    </dgm:pt>
    <dgm:pt modelId="{741E9808-05D6-4CE8-ADC4-1581796B5F13}" type="parTrans" cxnId="{F716135F-04AA-47F9-9962-00ECB1144CF4}">
      <dgm:prSet/>
      <dgm:spPr/>
      <dgm:t>
        <a:bodyPr/>
        <a:lstStyle/>
        <a:p>
          <a:endParaRPr lang="en-US"/>
        </a:p>
      </dgm:t>
    </dgm:pt>
    <dgm:pt modelId="{21A69648-FB4C-4A91-98F2-DFFCCF637A1B}" type="sibTrans" cxnId="{F716135F-04AA-47F9-9962-00ECB1144CF4}">
      <dgm:prSet/>
      <dgm:spPr/>
      <dgm:t>
        <a:bodyPr/>
        <a:lstStyle/>
        <a:p>
          <a:endParaRPr lang="en-US"/>
        </a:p>
      </dgm:t>
    </dgm:pt>
    <dgm:pt modelId="{A411F21C-AA6C-45CF-829B-D53377B288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A detailed listing (i.e. spreadsheet) of all monies spent (Date purchased, check number, payee, payer, purpose of expenditure and date of delivery if applicable) </a:t>
          </a:r>
          <a:endParaRPr lang="en-US" dirty="0"/>
        </a:p>
      </dgm:t>
    </dgm:pt>
    <dgm:pt modelId="{7FBEFA0B-89BE-4788-ABC4-35DDE02F2D06}" type="parTrans" cxnId="{BA30A387-7710-4213-A2BF-E577CABF585F}">
      <dgm:prSet/>
      <dgm:spPr/>
      <dgm:t>
        <a:bodyPr/>
        <a:lstStyle/>
        <a:p>
          <a:endParaRPr lang="en-US"/>
        </a:p>
      </dgm:t>
    </dgm:pt>
    <dgm:pt modelId="{34B6482A-B95A-4D31-91D0-321CD1B6B0B4}" type="sibTrans" cxnId="{BA30A387-7710-4213-A2BF-E577CABF585F}">
      <dgm:prSet/>
      <dgm:spPr/>
      <dgm:t>
        <a:bodyPr/>
        <a:lstStyle/>
        <a:p>
          <a:endParaRPr lang="en-US"/>
        </a:p>
      </dgm:t>
    </dgm:pt>
    <dgm:pt modelId="{3D683499-AA3E-40A6-A697-A8DE6BAA47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 A copy of cancelled checks and bank statements showing payment or documentation of digital or debit checks on the bank statements.</a:t>
          </a:r>
          <a:endParaRPr lang="en-US" dirty="0"/>
        </a:p>
      </dgm:t>
    </dgm:pt>
    <dgm:pt modelId="{520826E7-A1BA-4C77-811B-834823F51FA7}" type="parTrans" cxnId="{D06BA79C-80B6-4BD0-A294-B3E8B3454088}">
      <dgm:prSet/>
      <dgm:spPr/>
      <dgm:t>
        <a:bodyPr/>
        <a:lstStyle/>
        <a:p>
          <a:endParaRPr lang="en-US"/>
        </a:p>
      </dgm:t>
    </dgm:pt>
    <dgm:pt modelId="{B20D621A-511F-4611-9A7C-CB45F8C0581E}" type="sibTrans" cxnId="{D06BA79C-80B6-4BD0-A294-B3E8B3454088}">
      <dgm:prSet/>
      <dgm:spPr/>
      <dgm:t>
        <a:bodyPr/>
        <a:lstStyle/>
        <a:p>
          <a:endParaRPr lang="en-US"/>
        </a:p>
      </dgm:t>
    </dgm:pt>
    <dgm:pt modelId="{0A925E4A-7D22-4FEA-A732-D99FEC4CA733}" type="pres">
      <dgm:prSet presAssocID="{22E07730-B583-4B0E-B7AD-A1BA09750C8C}" presName="root" presStyleCnt="0">
        <dgm:presLayoutVars>
          <dgm:dir/>
          <dgm:resizeHandles val="exact"/>
        </dgm:presLayoutVars>
      </dgm:prSet>
      <dgm:spPr/>
    </dgm:pt>
    <dgm:pt modelId="{27897EC9-558C-4235-8CFE-CA411DCA3F55}" type="pres">
      <dgm:prSet presAssocID="{C2BE2D3D-C002-4E41-A4D4-925A15C6B9BF}" presName="compNode" presStyleCnt="0"/>
      <dgm:spPr/>
    </dgm:pt>
    <dgm:pt modelId="{88752C61-BE52-47DB-AD29-FE67817EA60E}" type="pres">
      <dgm:prSet presAssocID="{C2BE2D3D-C002-4E41-A4D4-925A15C6B9BF}" presName="bgRect" presStyleLbl="bgShp" presStyleIdx="0" presStyleCnt="4"/>
      <dgm:spPr/>
    </dgm:pt>
    <dgm:pt modelId="{FF76E5C0-D435-4E76-BB9D-DD066E8D51BA}" type="pres">
      <dgm:prSet presAssocID="{C2BE2D3D-C002-4E41-A4D4-925A15C6B9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53A0269-296C-488F-8045-80171A97F0FC}" type="pres">
      <dgm:prSet presAssocID="{C2BE2D3D-C002-4E41-A4D4-925A15C6B9BF}" presName="spaceRect" presStyleCnt="0"/>
      <dgm:spPr/>
    </dgm:pt>
    <dgm:pt modelId="{AB69CE22-D727-4843-A700-4C53C791B4A5}" type="pres">
      <dgm:prSet presAssocID="{C2BE2D3D-C002-4E41-A4D4-925A15C6B9BF}" presName="parTx" presStyleLbl="revTx" presStyleIdx="0" presStyleCnt="4">
        <dgm:presLayoutVars>
          <dgm:chMax val="0"/>
          <dgm:chPref val="0"/>
        </dgm:presLayoutVars>
      </dgm:prSet>
      <dgm:spPr/>
    </dgm:pt>
    <dgm:pt modelId="{9427E50F-D4A7-44C5-B948-929083D961E9}" type="pres">
      <dgm:prSet presAssocID="{30999E1F-5F21-4012-B161-4AA410CEAF97}" presName="sibTrans" presStyleCnt="0"/>
      <dgm:spPr/>
    </dgm:pt>
    <dgm:pt modelId="{39EB50F6-A16F-48D1-BFA4-FBF18FAEF09F}" type="pres">
      <dgm:prSet presAssocID="{B5B4EDF7-B558-4627-B048-A2D1064CE376}" presName="compNode" presStyleCnt="0"/>
      <dgm:spPr/>
    </dgm:pt>
    <dgm:pt modelId="{85AA0A6A-88EF-47DA-AB70-697E93BDBA45}" type="pres">
      <dgm:prSet presAssocID="{B5B4EDF7-B558-4627-B048-A2D1064CE376}" presName="bgRect" presStyleLbl="bgShp" presStyleIdx="1" presStyleCnt="4"/>
      <dgm:spPr/>
    </dgm:pt>
    <dgm:pt modelId="{4C6231DF-205C-4869-BD61-FAD7624BD94D}" type="pres">
      <dgm:prSet presAssocID="{B5B4EDF7-B558-4627-B048-A2D1064CE3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AA1A83F-5E82-41AC-86D8-59708BC14B05}" type="pres">
      <dgm:prSet presAssocID="{B5B4EDF7-B558-4627-B048-A2D1064CE376}" presName="spaceRect" presStyleCnt="0"/>
      <dgm:spPr/>
    </dgm:pt>
    <dgm:pt modelId="{38FB2C3C-27E3-41A5-8B45-307CA626F4BB}" type="pres">
      <dgm:prSet presAssocID="{B5B4EDF7-B558-4627-B048-A2D1064CE376}" presName="parTx" presStyleLbl="revTx" presStyleIdx="1" presStyleCnt="4">
        <dgm:presLayoutVars>
          <dgm:chMax val="0"/>
          <dgm:chPref val="0"/>
        </dgm:presLayoutVars>
      </dgm:prSet>
      <dgm:spPr/>
    </dgm:pt>
    <dgm:pt modelId="{D9A7750B-5066-45BB-9AC0-52028BB1C8B2}" type="pres">
      <dgm:prSet presAssocID="{21A69648-FB4C-4A91-98F2-DFFCCF637A1B}" presName="sibTrans" presStyleCnt="0"/>
      <dgm:spPr/>
    </dgm:pt>
    <dgm:pt modelId="{9E545ECC-4837-4C2F-82AC-59B3CC5FAB1D}" type="pres">
      <dgm:prSet presAssocID="{A411F21C-AA6C-45CF-829B-D53377B288AE}" presName="compNode" presStyleCnt="0"/>
      <dgm:spPr/>
    </dgm:pt>
    <dgm:pt modelId="{6CA5B17B-8146-4F31-915A-3F273E8C80F1}" type="pres">
      <dgm:prSet presAssocID="{A411F21C-AA6C-45CF-829B-D53377B288AE}" presName="bgRect" presStyleLbl="bgShp" presStyleIdx="2" presStyleCnt="4"/>
      <dgm:spPr/>
    </dgm:pt>
    <dgm:pt modelId="{4F783845-4F79-470E-BC6E-47609F242B2F}" type="pres">
      <dgm:prSet presAssocID="{A411F21C-AA6C-45CF-829B-D53377B288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9BABB710-1CEF-4168-9BAA-CA6D94C47C33}" type="pres">
      <dgm:prSet presAssocID="{A411F21C-AA6C-45CF-829B-D53377B288AE}" presName="spaceRect" presStyleCnt="0"/>
      <dgm:spPr/>
    </dgm:pt>
    <dgm:pt modelId="{2EA5EFDE-DB22-4BD0-889F-3B046E4F9289}" type="pres">
      <dgm:prSet presAssocID="{A411F21C-AA6C-45CF-829B-D53377B288AE}" presName="parTx" presStyleLbl="revTx" presStyleIdx="2" presStyleCnt="4">
        <dgm:presLayoutVars>
          <dgm:chMax val="0"/>
          <dgm:chPref val="0"/>
        </dgm:presLayoutVars>
      </dgm:prSet>
      <dgm:spPr/>
    </dgm:pt>
    <dgm:pt modelId="{D2E978B6-B5CE-43AB-9932-3EB9BC67A897}" type="pres">
      <dgm:prSet presAssocID="{34B6482A-B95A-4D31-91D0-321CD1B6B0B4}" presName="sibTrans" presStyleCnt="0"/>
      <dgm:spPr/>
    </dgm:pt>
    <dgm:pt modelId="{8E2197A8-5C54-4C00-A409-B4DBD88C02B4}" type="pres">
      <dgm:prSet presAssocID="{3D683499-AA3E-40A6-A697-A8DE6BAA478B}" presName="compNode" presStyleCnt="0"/>
      <dgm:spPr/>
    </dgm:pt>
    <dgm:pt modelId="{2533C565-1B67-4EDE-8067-D92C4595D91A}" type="pres">
      <dgm:prSet presAssocID="{3D683499-AA3E-40A6-A697-A8DE6BAA478B}" presName="bgRect" presStyleLbl="bgShp" presStyleIdx="3" presStyleCnt="4"/>
      <dgm:spPr/>
    </dgm:pt>
    <dgm:pt modelId="{45B46359-E78F-4D20-948B-0E49534CF6F8}" type="pres">
      <dgm:prSet presAssocID="{3D683499-AA3E-40A6-A697-A8DE6BAA47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44A9BC67-9559-495B-AC28-4F4E5FF38155}" type="pres">
      <dgm:prSet presAssocID="{3D683499-AA3E-40A6-A697-A8DE6BAA478B}" presName="spaceRect" presStyleCnt="0"/>
      <dgm:spPr/>
    </dgm:pt>
    <dgm:pt modelId="{C6BB8184-6F02-4C01-9638-47937CD0DECD}" type="pres">
      <dgm:prSet presAssocID="{3D683499-AA3E-40A6-A697-A8DE6BAA478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B80AE19-D785-4B88-9467-35E3C91EB4DF}" type="presOf" srcId="{C2BE2D3D-C002-4E41-A4D4-925A15C6B9BF}" destId="{AB69CE22-D727-4843-A700-4C53C791B4A5}" srcOrd="0" destOrd="0" presId="urn:microsoft.com/office/officeart/2018/2/layout/IconVerticalSolidList"/>
    <dgm:cxn modelId="{6D243427-BCFE-418D-A050-F90B38F53378}" srcId="{22E07730-B583-4B0E-B7AD-A1BA09750C8C}" destId="{C2BE2D3D-C002-4E41-A4D4-925A15C6B9BF}" srcOrd="0" destOrd="0" parTransId="{F83B527C-1D08-48D2-BD14-6B83837123CB}" sibTransId="{30999E1F-5F21-4012-B161-4AA410CEAF97}"/>
    <dgm:cxn modelId="{F716135F-04AA-47F9-9962-00ECB1144CF4}" srcId="{22E07730-B583-4B0E-B7AD-A1BA09750C8C}" destId="{B5B4EDF7-B558-4627-B048-A2D1064CE376}" srcOrd="1" destOrd="0" parTransId="{741E9808-05D6-4CE8-ADC4-1581796B5F13}" sibTransId="{21A69648-FB4C-4A91-98F2-DFFCCF637A1B}"/>
    <dgm:cxn modelId="{4568D14F-6131-448F-90F1-95CCD12CE61D}" type="presOf" srcId="{22E07730-B583-4B0E-B7AD-A1BA09750C8C}" destId="{0A925E4A-7D22-4FEA-A732-D99FEC4CA733}" srcOrd="0" destOrd="0" presId="urn:microsoft.com/office/officeart/2018/2/layout/IconVerticalSolidList"/>
    <dgm:cxn modelId="{BA30A387-7710-4213-A2BF-E577CABF585F}" srcId="{22E07730-B583-4B0E-B7AD-A1BA09750C8C}" destId="{A411F21C-AA6C-45CF-829B-D53377B288AE}" srcOrd="2" destOrd="0" parTransId="{7FBEFA0B-89BE-4788-ABC4-35DDE02F2D06}" sibTransId="{34B6482A-B95A-4D31-91D0-321CD1B6B0B4}"/>
    <dgm:cxn modelId="{2629D090-9B7F-4FA4-B52F-6BF96F9AE1F1}" type="presOf" srcId="{A411F21C-AA6C-45CF-829B-D53377B288AE}" destId="{2EA5EFDE-DB22-4BD0-889F-3B046E4F9289}" srcOrd="0" destOrd="0" presId="urn:microsoft.com/office/officeart/2018/2/layout/IconVerticalSolidList"/>
    <dgm:cxn modelId="{D06BA79C-80B6-4BD0-A294-B3E8B3454088}" srcId="{22E07730-B583-4B0E-B7AD-A1BA09750C8C}" destId="{3D683499-AA3E-40A6-A697-A8DE6BAA478B}" srcOrd="3" destOrd="0" parTransId="{520826E7-A1BA-4C77-811B-834823F51FA7}" sibTransId="{B20D621A-511F-4611-9A7C-CB45F8C0581E}"/>
    <dgm:cxn modelId="{20B607BA-D0F5-437C-B65F-EDCDBB6A3727}" type="presOf" srcId="{3D683499-AA3E-40A6-A697-A8DE6BAA478B}" destId="{C6BB8184-6F02-4C01-9638-47937CD0DECD}" srcOrd="0" destOrd="0" presId="urn:microsoft.com/office/officeart/2018/2/layout/IconVerticalSolidList"/>
    <dgm:cxn modelId="{957EE8C2-9073-4934-9065-16A6AC287CDF}" type="presOf" srcId="{B5B4EDF7-B558-4627-B048-A2D1064CE376}" destId="{38FB2C3C-27E3-41A5-8B45-307CA626F4BB}" srcOrd="0" destOrd="0" presId="urn:microsoft.com/office/officeart/2018/2/layout/IconVerticalSolidList"/>
    <dgm:cxn modelId="{B71394BD-2FAC-4AE8-8F2F-18CB52E71841}" type="presParOf" srcId="{0A925E4A-7D22-4FEA-A732-D99FEC4CA733}" destId="{27897EC9-558C-4235-8CFE-CA411DCA3F55}" srcOrd="0" destOrd="0" presId="urn:microsoft.com/office/officeart/2018/2/layout/IconVerticalSolidList"/>
    <dgm:cxn modelId="{5897B94F-50E5-498C-B55B-FD838BF6EA9A}" type="presParOf" srcId="{27897EC9-558C-4235-8CFE-CA411DCA3F55}" destId="{88752C61-BE52-47DB-AD29-FE67817EA60E}" srcOrd="0" destOrd="0" presId="urn:microsoft.com/office/officeart/2018/2/layout/IconVerticalSolidList"/>
    <dgm:cxn modelId="{F5ABC65A-4C6E-40A7-B13B-C8C6296AA4BB}" type="presParOf" srcId="{27897EC9-558C-4235-8CFE-CA411DCA3F55}" destId="{FF76E5C0-D435-4E76-BB9D-DD066E8D51BA}" srcOrd="1" destOrd="0" presId="urn:microsoft.com/office/officeart/2018/2/layout/IconVerticalSolidList"/>
    <dgm:cxn modelId="{F0F69D9D-CF6E-4ED8-B500-0C6C0DD6413F}" type="presParOf" srcId="{27897EC9-558C-4235-8CFE-CA411DCA3F55}" destId="{A53A0269-296C-488F-8045-80171A97F0FC}" srcOrd="2" destOrd="0" presId="urn:microsoft.com/office/officeart/2018/2/layout/IconVerticalSolidList"/>
    <dgm:cxn modelId="{F86DD32B-0920-4526-B51A-93BC5BBEF3C3}" type="presParOf" srcId="{27897EC9-558C-4235-8CFE-CA411DCA3F55}" destId="{AB69CE22-D727-4843-A700-4C53C791B4A5}" srcOrd="3" destOrd="0" presId="urn:microsoft.com/office/officeart/2018/2/layout/IconVerticalSolidList"/>
    <dgm:cxn modelId="{7016CAA9-D96A-450C-BFEE-2FE83B15519E}" type="presParOf" srcId="{0A925E4A-7D22-4FEA-A732-D99FEC4CA733}" destId="{9427E50F-D4A7-44C5-B948-929083D961E9}" srcOrd="1" destOrd="0" presId="urn:microsoft.com/office/officeart/2018/2/layout/IconVerticalSolidList"/>
    <dgm:cxn modelId="{3C433DB9-531A-4BA5-AA54-F0AED00A9A17}" type="presParOf" srcId="{0A925E4A-7D22-4FEA-A732-D99FEC4CA733}" destId="{39EB50F6-A16F-48D1-BFA4-FBF18FAEF09F}" srcOrd="2" destOrd="0" presId="urn:microsoft.com/office/officeart/2018/2/layout/IconVerticalSolidList"/>
    <dgm:cxn modelId="{242E3D52-BE02-47F8-8E5D-5C558A96A33D}" type="presParOf" srcId="{39EB50F6-A16F-48D1-BFA4-FBF18FAEF09F}" destId="{85AA0A6A-88EF-47DA-AB70-697E93BDBA45}" srcOrd="0" destOrd="0" presId="urn:microsoft.com/office/officeart/2018/2/layout/IconVerticalSolidList"/>
    <dgm:cxn modelId="{D5BF7875-872B-4AF6-98F0-666EAAF0FF1C}" type="presParOf" srcId="{39EB50F6-A16F-48D1-BFA4-FBF18FAEF09F}" destId="{4C6231DF-205C-4869-BD61-FAD7624BD94D}" srcOrd="1" destOrd="0" presId="urn:microsoft.com/office/officeart/2018/2/layout/IconVerticalSolidList"/>
    <dgm:cxn modelId="{E1A4FA59-1DBE-4C28-968C-91098704AF1E}" type="presParOf" srcId="{39EB50F6-A16F-48D1-BFA4-FBF18FAEF09F}" destId="{8AA1A83F-5E82-41AC-86D8-59708BC14B05}" srcOrd="2" destOrd="0" presId="urn:microsoft.com/office/officeart/2018/2/layout/IconVerticalSolidList"/>
    <dgm:cxn modelId="{C1F17D22-7141-4C43-82E1-F92816D54FC6}" type="presParOf" srcId="{39EB50F6-A16F-48D1-BFA4-FBF18FAEF09F}" destId="{38FB2C3C-27E3-41A5-8B45-307CA626F4BB}" srcOrd="3" destOrd="0" presId="urn:microsoft.com/office/officeart/2018/2/layout/IconVerticalSolidList"/>
    <dgm:cxn modelId="{9B1A51FF-27D5-4268-BA50-30DBFA6D4457}" type="presParOf" srcId="{0A925E4A-7D22-4FEA-A732-D99FEC4CA733}" destId="{D9A7750B-5066-45BB-9AC0-52028BB1C8B2}" srcOrd="3" destOrd="0" presId="urn:microsoft.com/office/officeart/2018/2/layout/IconVerticalSolidList"/>
    <dgm:cxn modelId="{D3161DC8-3EA9-4B07-B38A-D065A6F0F841}" type="presParOf" srcId="{0A925E4A-7D22-4FEA-A732-D99FEC4CA733}" destId="{9E545ECC-4837-4C2F-82AC-59B3CC5FAB1D}" srcOrd="4" destOrd="0" presId="urn:microsoft.com/office/officeart/2018/2/layout/IconVerticalSolidList"/>
    <dgm:cxn modelId="{4AC72BC4-B4BF-44ED-8A8F-D6CF599FCB1E}" type="presParOf" srcId="{9E545ECC-4837-4C2F-82AC-59B3CC5FAB1D}" destId="{6CA5B17B-8146-4F31-915A-3F273E8C80F1}" srcOrd="0" destOrd="0" presId="urn:microsoft.com/office/officeart/2018/2/layout/IconVerticalSolidList"/>
    <dgm:cxn modelId="{5E49BE4E-EC21-4171-825D-E7958D4D0094}" type="presParOf" srcId="{9E545ECC-4837-4C2F-82AC-59B3CC5FAB1D}" destId="{4F783845-4F79-470E-BC6E-47609F242B2F}" srcOrd="1" destOrd="0" presId="urn:microsoft.com/office/officeart/2018/2/layout/IconVerticalSolidList"/>
    <dgm:cxn modelId="{384EA81B-25C2-4743-9579-4C667FDB0D22}" type="presParOf" srcId="{9E545ECC-4837-4C2F-82AC-59B3CC5FAB1D}" destId="{9BABB710-1CEF-4168-9BAA-CA6D94C47C33}" srcOrd="2" destOrd="0" presId="urn:microsoft.com/office/officeart/2018/2/layout/IconVerticalSolidList"/>
    <dgm:cxn modelId="{4959D506-C881-458A-A67E-78000F276543}" type="presParOf" srcId="{9E545ECC-4837-4C2F-82AC-59B3CC5FAB1D}" destId="{2EA5EFDE-DB22-4BD0-889F-3B046E4F9289}" srcOrd="3" destOrd="0" presId="urn:microsoft.com/office/officeart/2018/2/layout/IconVerticalSolidList"/>
    <dgm:cxn modelId="{E67B38D4-FC6D-4546-AFDE-5D0F19F8612B}" type="presParOf" srcId="{0A925E4A-7D22-4FEA-A732-D99FEC4CA733}" destId="{D2E978B6-B5CE-43AB-9932-3EB9BC67A897}" srcOrd="5" destOrd="0" presId="urn:microsoft.com/office/officeart/2018/2/layout/IconVerticalSolidList"/>
    <dgm:cxn modelId="{4DE7870E-77D6-40AF-86EA-AD4BFD1744EB}" type="presParOf" srcId="{0A925E4A-7D22-4FEA-A732-D99FEC4CA733}" destId="{8E2197A8-5C54-4C00-A409-B4DBD88C02B4}" srcOrd="6" destOrd="0" presId="urn:microsoft.com/office/officeart/2018/2/layout/IconVerticalSolidList"/>
    <dgm:cxn modelId="{5563C2EA-8488-4028-982E-3DB0F42CF95C}" type="presParOf" srcId="{8E2197A8-5C54-4C00-A409-B4DBD88C02B4}" destId="{2533C565-1B67-4EDE-8067-D92C4595D91A}" srcOrd="0" destOrd="0" presId="urn:microsoft.com/office/officeart/2018/2/layout/IconVerticalSolidList"/>
    <dgm:cxn modelId="{D2FBCE14-490F-4B31-BB12-45313EA80928}" type="presParOf" srcId="{8E2197A8-5C54-4C00-A409-B4DBD88C02B4}" destId="{45B46359-E78F-4D20-948B-0E49534CF6F8}" srcOrd="1" destOrd="0" presId="urn:microsoft.com/office/officeart/2018/2/layout/IconVerticalSolidList"/>
    <dgm:cxn modelId="{DCD98A77-85F9-4445-B89E-E6A29D2A15ED}" type="presParOf" srcId="{8E2197A8-5C54-4C00-A409-B4DBD88C02B4}" destId="{44A9BC67-9559-495B-AC28-4F4E5FF38155}" srcOrd="2" destOrd="0" presId="urn:microsoft.com/office/officeart/2018/2/layout/IconVerticalSolidList"/>
    <dgm:cxn modelId="{C1F63EF8-B87E-448E-A1B7-8F3B499050AB}" type="presParOf" srcId="{8E2197A8-5C54-4C00-A409-B4DBD88C02B4}" destId="{C6BB8184-6F02-4C01-9638-47937CD0DE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D30BB-1DD9-48B0-845B-CD78EE0985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54F13-F453-47C6-A5A8-79C17909A73D}">
      <dgm:prSet phldrT="[Text]"/>
      <dgm:spPr/>
      <dgm:t>
        <a:bodyPr/>
        <a:lstStyle/>
        <a:p>
          <a:r>
            <a:rPr lang="en-US" dirty="0"/>
            <a:t>$50 to DDF</a:t>
          </a:r>
        </a:p>
      </dgm:t>
    </dgm:pt>
    <dgm:pt modelId="{FC8D7C46-3B5B-44CD-9399-079D6EDCBB24}" type="parTrans" cxnId="{94249DDF-0A8E-49EE-A7AF-BEFFFD71AD61}">
      <dgm:prSet/>
      <dgm:spPr/>
      <dgm:t>
        <a:bodyPr/>
        <a:lstStyle/>
        <a:p>
          <a:endParaRPr lang="en-US"/>
        </a:p>
      </dgm:t>
    </dgm:pt>
    <dgm:pt modelId="{42B21D83-A3C8-4561-8078-24162490DAE2}" type="sibTrans" cxnId="{94249DDF-0A8E-49EE-A7AF-BEFFFD71AD61}">
      <dgm:prSet/>
      <dgm:spPr/>
      <dgm:t>
        <a:bodyPr/>
        <a:lstStyle/>
        <a:p>
          <a:endParaRPr lang="en-US"/>
        </a:p>
      </dgm:t>
    </dgm:pt>
    <dgm:pt modelId="{7933F57C-A54E-4C25-ADC1-E90DF6E00BFB}">
      <dgm:prSet phldrT="[Text]"/>
      <dgm:spPr/>
      <dgm:t>
        <a:bodyPr/>
        <a:lstStyle/>
        <a:p>
          <a:r>
            <a:rPr lang="en-US" dirty="0"/>
            <a:t>$25</a:t>
          </a:r>
        </a:p>
      </dgm:t>
    </dgm:pt>
    <dgm:pt modelId="{6E9CDF9A-9CD3-4C04-B63F-1A71B9732469}" type="parTrans" cxnId="{0527EBB9-D262-4B2E-BE9E-9F04CC2BAD9D}">
      <dgm:prSet/>
      <dgm:spPr/>
      <dgm:t>
        <a:bodyPr/>
        <a:lstStyle/>
        <a:p>
          <a:endParaRPr lang="en-US"/>
        </a:p>
      </dgm:t>
    </dgm:pt>
    <dgm:pt modelId="{24D784EB-C504-482C-B0A8-A5A855108ADE}" type="sibTrans" cxnId="{0527EBB9-D262-4B2E-BE9E-9F04CC2BAD9D}">
      <dgm:prSet/>
      <dgm:spPr/>
      <dgm:t>
        <a:bodyPr/>
        <a:lstStyle/>
        <a:p>
          <a:endParaRPr lang="en-US"/>
        </a:p>
      </dgm:t>
    </dgm:pt>
    <dgm:pt modelId="{C9338B22-03B2-4AC5-9E2C-1AAB9126DBE0}">
      <dgm:prSet phldrT="[Text]"/>
      <dgm:spPr/>
      <dgm:t>
        <a:bodyPr/>
        <a:lstStyle/>
        <a:p>
          <a:r>
            <a:rPr lang="en-US" dirty="0"/>
            <a:t>$25</a:t>
          </a:r>
        </a:p>
      </dgm:t>
    </dgm:pt>
    <dgm:pt modelId="{CE413D84-DF47-4C0A-AD18-2E776CD5B84C}" type="parTrans" cxnId="{BDDA038D-C4B9-4B13-9784-04DDEC16619F}">
      <dgm:prSet/>
      <dgm:spPr/>
      <dgm:t>
        <a:bodyPr/>
        <a:lstStyle/>
        <a:p>
          <a:endParaRPr lang="en-US"/>
        </a:p>
      </dgm:t>
    </dgm:pt>
    <dgm:pt modelId="{FA4FE306-7FB9-49C9-9A61-6AEEF2FFB095}" type="sibTrans" cxnId="{BDDA038D-C4B9-4B13-9784-04DDEC16619F}">
      <dgm:prSet/>
      <dgm:spPr/>
      <dgm:t>
        <a:bodyPr/>
        <a:lstStyle/>
        <a:p>
          <a:endParaRPr lang="en-US"/>
        </a:p>
      </dgm:t>
    </dgm:pt>
    <dgm:pt modelId="{8299F72A-B100-41A8-8044-65D0082B0B58}">
      <dgm:prSet phldrT="[Text]"/>
      <dgm:spPr/>
      <dgm:t>
        <a:bodyPr/>
        <a:lstStyle/>
        <a:p>
          <a:r>
            <a:rPr lang="en-US" dirty="0"/>
            <a:t>District Grants</a:t>
          </a:r>
        </a:p>
      </dgm:t>
    </dgm:pt>
    <dgm:pt modelId="{802E5062-A8F4-4855-88DE-E308167BBC7C}" type="parTrans" cxnId="{704E533C-5B6C-4333-943E-9E319E133767}">
      <dgm:prSet/>
      <dgm:spPr/>
      <dgm:t>
        <a:bodyPr/>
        <a:lstStyle/>
        <a:p>
          <a:endParaRPr lang="en-US"/>
        </a:p>
      </dgm:t>
    </dgm:pt>
    <dgm:pt modelId="{9D2CB3D8-A3D2-4AB0-A742-8E29F75351A6}" type="sibTrans" cxnId="{704E533C-5B6C-4333-943E-9E319E133767}">
      <dgm:prSet/>
      <dgm:spPr/>
      <dgm:t>
        <a:bodyPr/>
        <a:lstStyle/>
        <a:p>
          <a:endParaRPr lang="en-US"/>
        </a:p>
      </dgm:t>
    </dgm:pt>
    <dgm:pt modelId="{385546AF-3A52-49D5-902E-FB19325C989D}">
      <dgm:prSet phldrT="[Text]"/>
      <dgm:spPr/>
      <dgm:t>
        <a:bodyPr/>
        <a:lstStyle/>
        <a:p>
          <a:r>
            <a:rPr lang="en-US" dirty="0"/>
            <a:t>Global Grants $1 Matched .80</a:t>
          </a:r>
        </a:p>
      </dgm:t>
    </dgm:pt>
    <dgm:pt modelId="{2992E00F-7FC5-4208-A38A-083EEAA7B301}" type="parTrans" cxnId="{7076A086-6228-40AE-810B-836F2DDC2ED7}">
      <dgm:prSet/>
      <dgm:spPr/>
      <dgm:t>
        <a:bodyPr/>
        <a:lstStyle/>
        <a:p>
          <a:endParaRPr lang="en-US"/>
        </a:p>
      </dgm:t>
    </dgm:pt>
    <dgm:pt modelId="{71B5ED5C-1DAC-4C80-95C4-FF643BBA0597}" type="sibTrans" cxnId="{7076A086-6228-40AE-810B-836F2DDC2ED7}">
      <dgm:prSet/>
      <dgm:spPr/>
      <dgm:t>
        <a:bodyPr/>
        <a:lstStyle/>
        <a:p>
          <a:endParaRPr lang="en-US"/>
        </a:p>
      </dgm:t>
    </dgm:pt>
    <dgm:pt modelId="{4D11090F-869F-4045-9A43-AB50081EB893}" type="pres">
      <dgm:prSet presAssocID="{A02D30BB-1DD9-48B0-845B-CD78EE0985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721115-AD01-41E4-95C0-B177ED94CBD5}" type="pres">
      <dgm:prSet presAssocID="{08854F13-F453-47C6-A5A8-79C17909A73D}" presName="hierRoot1" presStyleCnt="0">
        <dgm:presLayoutVars>
          <dgm:hierBranch val="init"/>
        </dgm:presLayoutVars>
      </dgm:prSet>
      <dgm:spPr/>
    </dgm:pt>
    <dgm:pt modelId="{87981ADC-7DD6-4ED2-8E69-41569D1EA10D}" type="pres">
      <dgm:prSet presAssocID="{08854F13-F453-47C6-A5A8-79C17909A73D}" presName="rootComposite1" presStyleCnt="0"/>
      <dgm:spPr/>
    </dgm:pt>
    <dgm:pt modelId="{8775682D-0040-4E70-A593-0CA1CD37AFAD}" type="pres">
      <dgm:prSet presAssocID="{08854F13-F453-47C6-A5A8-79C17909A73D}" presName="rootText1" presStyleLbl="node0" presStyleIdx="0" presStyleCnt="1">
        <dgm:presLayoutVars>
          <dgm:chPref val="3"/>
        </dgm:presLayoutVars>
      </dgm:prSet>
      <dgm:spPr/>
    </dgm:pt>
    <dgm:pt modelId="{45541C45-3CE5-497E-B075-EB553DA68AE3}" type="pres">
      <dgm:prSet presAssocID="{08854F13-F453-47C6-A5A8-79C17909A73D}" presName="rootConnector1" presStyleLbl="node1" presStyleIdx="0" presStyleCnt="0"/>
      <dgm:spPr/>
    </dgm:pt>
    <dgm:pt modelId="{819168C6-7681-4261-8278-F08D624264E7}" type="pres">
      <dgm:prSet presAssocID="{08854F13-F453-47C6-A5A8-79C17909A73D}" presName="hierChild2" presStyleCnt="0"/>
      <dgm:spPr/>
    </dgm:pt>
    <dgm:pt modelId="{5D6CB951-B6BD-4EE8-A7C0-E78AA9704D88}" type="pres">
      <dgm:prSet presAssocID="{CE413D84-DF47-4C0A-AD18-2E776CD5B84C}" presName="Name37" presStyleLbl="parChTrans1D2" presStyleIdx="0" presStyleCnt="2"/>
      <dgm:spPr/>
    </dgm:pt>
    <dgm:pt modelId="{1BCBC350-968E-4C11-BA01-4FF3BD9CA1A6}" type="pres">
      <dgm:prSet presAssocID="{C9338B22-03B2-4AC5-9E2C-1AAB9126DBE0}" presName="hierRoot2" presStyleCnt="0">
        <dgm:presLayoutVars>
          <dgm:hierBranch val="init"/>
        </dgm:presLayoutVars>
      </dgm:prSet>
      <dgm:spPr/>
    </dgm:pt>
    <dgm:pt modelId="{D11215C1-44A7-49B8-AA36-955F45BB5A9A}" type="pres">
      <dgm:prSet presAssocID="{C9338B22-03B2-4AC5-9E2C-1AAB9126DBE0}" presName="rootComposite" presStyleCnt="0"/>
      <dgm:spPr/>
    </dgm:pt>
    <dgm:pt modelId="{979E4EB7-047F-40BA-B6D4-D43F12CA2951}" type="pres">
      <dgm:prSet presAssocID="{C9338B22-03B2-4AC5-9E2C-1AAB9126DBE0}" presName="rootText" presStyleLbl="node2" presStyleIdx="0" presStyleCnt="2">
        <dgm:presLayoutVars>
          <dgm:chPref val="3"/>
        </dgm:presLayoutVars>
      </dgm:prSet>
      <dgm:spPr/>
    </dgm:pt>
    <dgm:pt modelId="{B146879E-AEF1-49CB-99EC-D11798E61304}" type="pres">
      <dgm:prSet presAssocID="{C9338B22-03B2-4AC5-9E2C-1AAB9126DBE0}" presName="rootConnector" presStyleLbl="node2" presStyleIdx="0" presStyleCnt="2"/>
      <dgm:spPr/>
    </dgm:pt>
    <dgm:pt modelId="{D96A468F-C7AD-4526-95F7-0F63CD277B66}" type="pres">
      <dgm:prSet presAssocID="{C9338B22-03B2-4AC5-9E2C-1AAB9126DBE0}" presName="hierChild4" presStyleCnt="0"/>
      <dgm:spPr/>
    </dgm:pt>
    <dgm:pt modelId="{F2E775F4-1033-44D7-A81C-7F8D5FB0C1C4}" type="pres">
      <dgm:prSet presAssocID="{802E5062-A8F4-4855-88DE-E308167BBC7C}" presName="Name37" presStyleLbl="parChTrans1D3" presStyleIdx="0" presStyleCnt="2"/>
      <dgm:spPr/>
    </dgm:pt>
    <dgm:pt modelId="{7BEC5F43-4BF9-493D-A714-8E25317C2D7D}" type="pres">
      <dgm:prSet presAssocID="{8299F72A-B100-41A8-8044-65D0082B0B58}" presName="hierRoot2" presStyleCnt="0">
        <dgm:presLayoutVars>
          <dgm:hierBranch val="init"/>
        </dgm:presLayoutVars>
      </dgm:prSet>
      <dgm:spPr/>
    </dgm:pt>
    <dgm:pt modelId="{261C2972-2578-4485-9F67-A1D95B8E9B30}" type="pres">
      <dgm:prSet presAssocID="{8299F72A-B100-41A8-8044-65D0082B0B58}" presName="rootComposite" presStyleCnt="0"/>
      <dgm:spPr/>
    </dgm:pt>
    <dgm:pt modelId="{C9E857FB-F0C1-419C-81B6-597569F8DDBE}" type="pres">
      <dgm:prSet presAssocID="{8299F72A-B100-41A8-8044-65D0082B0B58}" presName="rootText" presStyleLbl="node3" presStyleIdx="0" presStyleCnt="2">
        <dgm:presLayoutVars>
          <dgm:chPref val="3"/>
        </dgm:presLayoutVars>
      </dgm:prSet>
      <dgm:spPr/>
    </dgm:pt>
    <dgm:pt modelId="{1273D1CA-A887-45D3-BB7A-114784E02412}" type="pres">
      <dgm:prSet presAssocID="{8299F72A-B100-41A8-8044-65D0082B0B58}" presName="rootConnector" presStyleLbl="node3" presStyleIdx="0" presStyleCnt="2"/>
      <dgm:spPr/>
    </dgm:pt>
    <dgm:pt modelId="{DA7F540B-BCA2-422D-A61F-E90B3260BB6E}" type="pres">
      <dgm:prSet presAssocID="{8299F72A-B100-41A8-8044-65D0082B0B58}" presName="hierChild4" presStyleCnt="0"/>
      <dgm:spPr/>
    </dgm:pt>
    <dgm:pt modelId="{64FC42A2-3015-49CE-AF8B-DB64DA421D22}" type="pres">
      <dgm:prSet presAssocID="{8299F72A-B100-41A8-8044-65D0082B0B58}" presName="hierChild5" presStyleCnt="0"/>
      <dgm:spPr/>
    </dgm:pt>
    <dgm:pt modelId="{E7E5B5F1-1B81-4147-85E7-5B3738A1CB30}" type="pres">
      <dgm:prSet presAssocID="{C9338B22-03B2-4AC5-9E2C-1AAB9126DBE0}" presName="hierChild5" presStyleCnt="0"/>
      <dgm:spPr/>
    </dgm:pt>
    <dgm:pt modelId="{93FEFB6F-E2C8-41CB-AE32-6C8C8A468614}" type="pres">
      <dgm:prSet presAssocID="{6E9CDF9A-9CD3-4C04-B63F-1A71B9732469}" presName="Name37" presStyleLbl="parChTrans1D2" presStyleIdx="1" presStyleCnt="2"/>
      <dgm:spPr/>
    </dgm:pt>
    <dgm:pt modelId="{26D0927A-73A4-4BD1-8AA4-5BDE2FED95E5}" type="pres">
      <dgm:prSet presAssocID="{7933F57C-A54E-4C25-ADC1-E90DF6E00BFB}" presName="hierRoot2" presStyleCnt="0">
        <dgm:presLayoutVars>
          <dgm:hierBranch val="init"/>
        </dgm:presLayoutVars>
      </dgm:prSet>
      <dgm:spPr/>
    </dgm:pt>
    <dgm:pt modelId="{50986BAF-A04C-41BF-9837-6C14273EF46D}" type="pres">
      <dgm:prSet presAssocID="{7933F57C-A54E-4C25-ADC1-E90DF6E00BFB}" presName="rootComposite" presStyleCnt="0"/>
      <dgm:spPr/>
    </dgm:pt>
    <dgm:pt modelId="{47E7B2D0-1223-43D9-B6B1-F5384D7B3249}" type="pres">
      <dgm:prSet presAssocID="{7933F57C-A54E-4C25-ADC1-E90DF6E00BFB}" presName="rootText" presStyleLbl="node2" presStyleIdx="1" presStyleCnt="2">
        <dgm:presLayoutVars>
          <dgm:chPref val="3"/>
        </dgm:presLayoutVars>
      </dgm:prSet>
      <dgm:spPr/>
    </dgm:pt>
    <dgm:pt modelId="{4CCBC546-DB99-4043-9506-FCD005512AB5}" type="pres">
      <dgm:prSet presAssocID="{7933F57C-A54E-4C25-ADC1-E90DF6E00BFB}" presName="rootConnector" presStyleLbl="node2" presStyleIdx="1" presStyleCnt="2"/>
      <dgm:spPr/>
    </dgm:pt>
    <dgm:pt modelId="{38BA3D3C-4A35-49C6-935E-6616F461F0E5}" type="pres">
      <dgm:prSet presAssocID="{7933F57C-A54E-4C25-ADC1-E90DF6E00BFB}" presName="hierChild4" presStyleCnt="0"/>
      <dgm:spPr/>
    </dgm:pt>
    <dgm:pt modelId="{A0B78D43-1E36-4000-9A35-618D1B86DF1B}" type="pres">
      <dgm:prSet presAssocID="{2992E00F-7FC5-4208-A38A-083EEAA7B301}" presName="Name37" presStyleLbl="parChTrans1D3" presStyleIdx="1" presStyleCnt="2"/>
      <dgm:spPr/>
    </dgm:pt>
    <dgm:pt modelId="{3DBA7CD2-EEDB-4D8A-95BC-62B4008BC4C4}" type="pres">
      <dgm:prSet presAssocID="{385546AF-3A52-49D5-902E-FB19325C989D}" presName="hierRoot2" presStyleCnt="0">
        <dgm:presLayoutVars>
          <dgm:hierBranch val="init"/>
        </dgm:presLayoutVars>
      </dgm:prSet>
      <dgm:spPr/>
    </dgm:pt>
    <dgm:pt modelId="{50B9968F-1008-4945-8086-2F7A139A14F8}" type="pres">
      <dgm:prSet presAssocID="{385546AF-3A52-49D5-902E-FB19325C989D}" presName="rootComposite" presStyleCnt="0"/>
      <dgm:spPr/>
    </dgm:pt>
    <dgm:pt modelId="{75B8F71A-7F5C-4B9F-B460-A5855B683456}" type="pres">
      <dgm:prSet presAssocID="{385546AF-3A52-49D5-902E-FB19325C989D}" presName="rootText" presStyleLbl="node3" presStyleIdx="1" presStyleCnt="2" custLinFactNeighborX="54889" custLinFactNeighborY="226">
        <dgm:presLayoutVars>
          <dgm:chPref val="3"/>
        </dgm:presLayoutVars>
      </dgm:prSet>
      <dgm:spPr/>
    </dgm:pt>
    <dgm:pt modelId="{A6B37136-70D2-4623-BFF8-1AC95A0E1620}" type="pres">
      <dgm:prSet presAssocID="{385546AF-3A52-49D5-902E-FB19325C989D}" presName="rootConnector" presStyleLbl="node3" presStyleIdx="1" presStyleCnt="2"/>
      <dgm:spPr/>
    </dgm:pt>
    <dgm:pt modelId="{E90715C2-F75F-4515-8E9E-DE062DF0CBA0}" type="pres">
      <dgm:prSet presAssocID="{385546AF-3A52-49D5-902E-FB19325C989D}" presName="hierChild4" presStyleCnt="0"/>
      <dgm:spPr/>
    </dgm:pt>
    <dgm:pt modelId="{1710EB6B-659F-45EC-B4F5-98EA66650703}" type="pres">
      <dgm:prSet presAssocID="{385546AF-3A52-49D5-902E-FB19325C989D}" presName="hierChild5" presStyleCnt="0"/>
      <dgm:spPr/>
    </dgm:pt>
    <dgm:pt modelId="{DF204EF9-BD2C-415B-A699-E36F12DBA0E5}" type="pres">
      <dgm:prSet presAssocID="{7933F57C-A54E-4C25-ADC1-E90DF6E00BFB}" presName="hierChild5" presStyleCnt="0"/>
      <dgm:spPr/>
    </dgm:pt>
    <dgm:pt modelId="{1E173954-106F-407D-99C3-558F3FEB8607}" type="pres">
      <dgm:prSet presAssocID="{08854F13-F453-47C6-A5A8-79C17909A73D}" presName="hierChild3" presStyleCnt="0"/>
      <dgm:spPr/>
    </dgm:pt>
  </dgm:ptLst>
  <dgm:cxnLst>
    <dgm:cxn modelId="{55C51D04-9BE5-42BD-94DA-11089440D3F4}" type="presOf" srcId="{7933F57C-A54E-4C25-ADC1-E90DF6E00BFB}" destId="{4CCBC546-DB99-4043-9506-FCD005512AB5}" srcOrd="1" destOrd="0" presId="urn:microsoft.com/office/officeart/2005/8/layout/orgChart1"/>
    <dgm:cxn modelId="{31FAB117-FA5D-406B-9F82-D07EA99AE4E0}" type="presOf" srcId="{CE413D84-DF47-4C0A-AD18-2E776CD5B84C}" destId="{5D6CB951-B6BD-4EE8-A7C0-E78AA9704D88}" srcOrd="0" destOrd="0" presId="urn:microsoft.com/office/officeart/2005/8/layout/orgChart1"/>
    <dgm:cxn modelId="{704E533C-5B6C-4333-943E-9E319E133767}" srcId="{C9338B22-03B2-4AC5-9E2C-1AAB9126DBE0}" destId="{8299F72A-B100-41A8-8044-65D0082B0B58}" srcOrd="0" destOrd="0" parTransId="{802E5062-A8F4-4855-88DE-E308167BBC7C}" sibTransId="{9D2CB3D8-A3D2-4AB0-A742-8E29F75351A6}"/>
    <dgm:cxn modelId="{B36B8C44-E471-4BB2-8642-A7DF9F24C984}" type="presOf" srcId="{7933F57C-A54E-4C25-ADC1-E90DF6E00BFB}" destId="{47E7B2D0-1223-43D9-B6B1-F5384D7B3249}" srcOrd="0" destOrd="0" presId="urn:microsoft.com/office/officeart/2005/8/layout/orgChart1"/>
    <dgm:cxn modelId="{59E1FD68-8856-450A-AD57-2327F1EEFD19}" type="presOf" srcId="{8299F72A-B100-41A8-8044-65D0082B0B58}" destId="{1273D1CA-A887-45D3-BB7A-114784E02412}" srcOrd="1" destOrd="0" presId="urn:microsoft.com/office/officeart/2005/8/layout/orgChart1"/>
    <dgm:cxn modelId="{F13C126E-1591-478F-AB15-2FE25A278BA5}" type="presOf" srcId="{C9338B22-03B2-4AC5-9E2C-1AAB9126DBE0}" destId="{979E4EB7-047F-40BA-B6D4-D43F12CA2951}" srcOrd="0" destOrd="0" presId="urn:microsoft.com/office/officeart/2005/8/layout/orgChart1"/>
    <dgm:cxn modelId="{9FAB417D-272A-480F-B56C-9624E7B9F2C8}" type="presOf" srcId="{385546AF-3A52-49D5-902E-FB19325C989D}" destId="{A6B37136-70D2-4623-BFF8-1AC95A0E1620}" srcOrd="1" destOrd="0" presId="urn:microsoft.com/office/officeart/2005/8/layout/orgChart1"/>
    <dgm:cxn modelId="{B3B32683-436C-47A7-B199-481B88ADC76E}" type="presOf" srcId="{6E9CDF9A-9CD3-4C04-B63F-1A71B9732469}" destId="{93FEFB6F-E2C8-41CB-AE32-6C8C8A468614}" srcOrd="0" destOrd="0" presId="urn:microsoft.com/office/officeart/2005/8/layout/orgChart1"/>
    <dgm:cxn modelId="{7076A086-6228-40AE-810B-836F2DDC2ED7}" srcId="{7933F57C-A54E-4C25-ADC1-E90DF6E00BFB}" destId="{385546AF-3A52-49D5-902E-FB19325C989D}" srcOrd="0" destOrd="0" parTransId="{2992E00F-7FC5-4208-A38A-083EEAA7B301}" sibTransId="{71B5ED5C-1DAC-4C80-95C4-FF643BBA0597}"/>
    <dgm:cxn modelId="{BDDA038D-C4B9-4B13-9784-04DDEC16619F}" srcId="{08854F13-F453-47C6-A5A8-79C17909A73D}" destId="{C9338B22-03B2-4AC5-9E2C-1AAB9126DBE0}" srcOrd="0" destOrd="0" parTransId="{CE413D84-DF47-4C0A-AD18-2E776CD5B84C}" sibTransId="{FA4FE306-7FB9-49C9-9A61-6AEEF2FFB095}"/>
    <dgm:cxn modelId="{138278A8-BCCD-4C76-BCBE-056941C6BE8B}" type="presOf" srcId="{A02D30BB-1DD9-48B0-845B-CD78EE098518}" destId="{4D11090F-869F-4045-9A43-AB50081EB893}" srcOrd="0" destOrd="0" presId="urn:microsoft.com/office/officeart/2005/8/layout/orgChart1"/>
    <dgm:cxn modelId="{0527EBB9-D262-4B2E-BE9E-9F04CC2BAD9D}" srcId="{08854F13-F453-47C6-A5A8-79C17909A73D}" destId="{7933F57C-A54E-4C25-ADC1-E90DF6E00BFB}" srcOrd="1" destOrd="0" parTransId="{6E9CDF9A-9CD3-4C04-B63F-1A71B9732469}" sibTransId="{24D784EB-C504-482C-B0A8-A5A855108ADE}"/>
    <dgm:cxn modelId="{38CE9CC6-E3B8-4022-8ABF-DDFEFF655CDD}" type="presOf" srcId="{802E5062-A8F4-4855-88DE-E308167BBC7C}" destId="{F2E775F4-1033-44D7-A81C-7F8D5FB0C1C4}" srcOrd="0" destOrd="0" presId="urn:microsoft.com/office/officeart/2005/8/layout/orgChart1"/>
    <dgm:cxn modelId="{1D722ACC-896D-4203-BCA3-D717C6B086D4}" type="presOf" srcId="{8299F72A-B100-41A8-8044-65D0082B0B58}" destId="{C9E857FB-F0C1-419C-81B6-597569F8DDBE}" srcOrd="0" destOrd="0" presId="urn:microsoft.com/office/officeart/2005/8/layout/orgChart1"/>
    <dgm:cxn modelId="{FEF5E2D2-5745-4B4C-AF87-272CD6FB2670}" type="presOf" srcId="{C9338B22-03B2-4AC5-9E2C-1AAB9126DBE0}" destId="{B146879E-AEF1-49CB-99EC-D11798E61304}" srcOrd="1" destOrd="0" presId="urn:microsoft.com/office/officeart/2005/8/layout/orgChart1"/>
    <dgm:cxn modelId="{F74372D4-FF43-400C-AF99-67C874F5E0DD}" type="presOf" srcId="{2992E00F-7FC5-4208-A38A-083EEAA7B301}" destId="{A0B78D43-1E36-4000-9A35-618D1B86DF1B}" srcOrd="0" destOrd="0" presId="urn:microsoft.com/office/officeart/2005/8/layout/orgChart1"/>
    <dgm:cxn modelId="{94249DDF-0A8E-49EE-A7AF-BEFFFD71AD61}" srcId="{A02D30BB-1DD9-48B0-845B-CD78EE098518}" destId="{08854F13-F453-47C6-A5A8-79C17909A73D}" srcOrd="0" destOrd="0" parTransId="{FC8D7C46-3B5B-44CD-9399-079D6EDCBB24}" sibTransId="{42B21D83-A3C8-4561-8078-24162490DAE2}"/>
    <dgm:cxn modelId="{3CBE7CE2-F032-4F84-9DC4-16D1B50D9551}" type="presOf" srcId="{08854F13-F453-47C6-A5A8-79C17909A73D}" destId="{8775682D-0040-4E70-A593-0CA1CD37AFAD}" srcOrd="0" destOrd="0" presId="urn:microsoft.com/office/officeart/2005/8/layout/orgChart1"/>
    <dgm:cxn modelId="{DBB524F2-2638-42A2-A753-C79407D1C296}" type="presOf" srcId="{385546AF-3A52-49D5-902E-FB19325C989D}" destId="{75B8F71A-7F5C-4B9F-B460-A5855B683456}" srcOrd="0" destOrd="0" presId="urn:microsoft.com/office/officeart/2005/8/layout/orgChart1"/>
    <dgm:cxn modelId="{890836FD-93EF-47C4-93CB-C76D0077D071}" type="presOf" srcId="{08854F13-F453-47C6-A5A8-79C17909A73D}" destId="{45541C45-3CE5-497E-B075-EB553DA68AE3}" srcOrd="1" destOrd="0" presId="urn:microsoft.com/office/officeart/2005/8/layout/orgChart1"/>
    <dgm:cxn modelId="{A2915E1F-DEB8-4AAD-9514-D49D4CFC7783}" type="presParOf" srcId="{4D11090F-869F-4045-9A43-AB50081EB893}" destId="{05721115-AD01-41E4-95C0-B177ED94CBD5}" srcOrd="0" destOrd="0" presId="urn:microsoft.com/office/officeart/2005/8/layout/orgChart1"/>
    <dgm:cxn modelId="{070A2BC7-4AAA-4242-B71C-A218A006F4DA}" type="presParOf" srcId="{05721115-AD01-41E4-95C0-B177ED94CBD5}" destId="{87981ADC-7DD6-4ED2-8E69-41569D1EA10D}" srcOrd="0" destOrd="0" presId="urn:microsoft.com/office/officeart/2005/8/layout/orgChart1"/>
    <dgm:cxn modelId="{AF489497-00F9-4403-99F2-D469B354E2D7}" type="presParOf" srcId="{87981ADC-7DD6-4ED2-8E69-41569D1EA10D}" destId="{8775682D-0040-4E70-A593-0CA1CD37AFAD}" srcOrd="0" destOrd="0" presId="urn:microsoft.com/office/officeart/2005/8/layout/orgChart1"/>
    <dgm:cxn modelId="{4A06BD92-F165-4D2A-B82C-6309161F1D1F}" type="presParOf" srcId="{87981ADC-7DD6-4ED2-8E69-41569D1EA10D}" destId="{45541C45-3CE5-497E-B075-EB553DA68AE3}" srcOrd="1" destOrd="0" presId="urn:microsoft.com/office/officeart/2005/8/layout/orgChart1"/>
    <dgm:cxn modelId="{7FE1E0C2-B7AC-4742-9E2B-101C95BF4AD6}" type="presParOf" srcId="{05721115-AD01-41E4-95C0-B177ED94CBD5}" destId="{819168C6-7681-4261-8278-F08D624264E7}" srcOrd="1" destOrd="0" presId="urn:microsoft.com/office/officeart/2005/8/layout/orgChart1"/>
    <dgm:cxn modelId="{B8D217F0-6032-4014-B539-6FAB18A3A4C9}" type="presParOf" srcId="{819168C6-7681-4261-8278-F08D624264E7}" destId="{5D6CB951-B6BD-4EE8-A7C0-E78AA9704D88}" srcOrd="0" destOrd="0" presId="urn:microsoft.com/office/officeart/2005/8/layout/orgChart1"/>
    <dgm:cxn modelId="{6D7008CC-967C-4043-A23B-D3C8D50D830B}" type="presParOf" srcId="{819168C6-7681-4261-8278-F08D624264E7}" destId="{1BCBC350-968E-4C11-BA01-4FF3BD9CA1A6}" srcOrd="1" destOrd="0" presId="urn:microsoft.com/office/officeart/2005/8/layout/orgChart1"/>
    <dgm:cxn modelId="{84EDA9AA-F9DF-4322-850A-011E552C92EE}" type="presParOf" srcId="{1BCBC350-968E-4C11-BA01-4FF3BD9CA1A6}" destId="{D11215C1-44A7-49B8-AA36-955F45BB5A9A}" srcOrd="0" destOrd="0" presId="urn:microsoft.com/office/officeart/2005/8/layout/orgChart1"/>
    <dgm:cxn modelId="{885CC3EF-118A-465D-AF55-7059556815EF}" type="presParOf" srcId="{D11215C1-44A7-49B8-AA36-955F45BB5A9A}" destId="{979E4EB7-047F-40BA-B6D4-D43F12CA2951}" srcOrd="0" destOrd="0" presId="urn:microsoft.com/office/officeart/2005/8/layout/orgChart1"/>
    <dgm:cxn modelId="{D902BBC5-E65C-4A49-94FA-833498B0AB36}" type="presParOf" srcId="{D11215C1-44A7-49B8-AA36-955F45BB5A9A}" destId="{B146879E-AEF1-49CB-99EC-D11798E61304}" srcOrd="1" destOrd="0" presId="urn:microsoft.com/office/officeart/2005/8/layout/orgChart1"/>
    <dgm:cxn modelId="{3D9AAE4C-C996-4787-BE3A-357758857AEA}" type="presParOf" srcId="{1BCBC350-968E-4C11-BA01-4FF3BD9CA1A6}" destId="{D96A468F-C7AD-4526-95F7-0F63CD277B66}" srcOrd="1" destOrd="0" presId="urn:microsoft.com/office/officeart/2005/8/layout/orgChart1"/>
    <dgm:cxn modelId="{45EAA43D-8E95-442C-9905-2113054354D6}" type="presParOf" srcId="{D96A468F-C7AD-4526-95F7-0F63CD277B66}" destId="{F2E775F4-1033-44D7-A81C-7F8D5FB0C1C4}" srcOrd="0" destOrd="0" presId="urn:microsoft.com/office/officeart/2005/8/layout/orgChart1"/>
    <dgm:cxn modelId="{B8015998-4CF4-4AA9-A526-AC7C5F0D341B}" type="presParOf" srcId="{D96A468F-C7AD-4526-95F7-0F63CD277B66}" destId="{7BEC5F43-4BF9-493D-A714-8E25317C2D7D}" srcOrd="1" destOrd="0" presId="urn:microsoft.com/office/officeart/2005/8/layout/orgChart1"/>
    <dgm:cxn modelId="{0B1E56EC-0806-4AB1-A4A1-7D371268E245}" type="presParOf" srcId="{7BEC5F43-4BF9-493D-A714-8E25317C2D7D}" destId="{261C2972-2578-4485-9F67-A1D95B8E9B30}" srcOrd="0" destOrd="0" presId="urn:microsoft.com/office/officeart/2005/8/layout/orgChart1"/>
    <dgm:cxn modelId="{C939DBC5-4E08-474E-A708-682EE6941907}" type="presParOf" srcId="{261C2972-2578-4485-9F67-A1D95B8E9B30}" destId="{C9E857FB-F0C1-419C-81B6-597569F8DDBE}" srcOrd="0" destOrd="0" presId="urn:microsoft.com/office/officeart/2005/8/layout/orgChart1"/>
    <dgm:cxn modelId="{9E0D361A-ADCD-4F3E-BBF4-E2B966D3EF71}" type="presParOf" srcId="{261C2972-2578-4485-9F67-A1D95B8E9B30}" destId="{1273D1CA-A887-45D3-BB7A-114784E02412}" srcOrd="1" destOrd="0" presId="urn:microsoft.com/office/officeart/2005/8/layout/orgChart1"/>
    <dgm:cxn modelId="{DFF5D335-B1FB-4B01-A70C-C0C4E987A401}" type="presParOf" srcId="{7BEC5F43-4BF9-493D-A714-8E25317C2D7D}" destId="{DA7F540B-BCA2-422D-A61F-E90B3260BB6E}" srcOrd="1" destOrd="0" presId="urn:microsoft.com/office/officeart/2005/8/layout/orgChart1"/>
    <dgm:cxn modelId="{3C88B164-A994-44D1-B367-AE007560323C}" type="presParOf" srcId="{7BEC5F43-4BF9-493D-A714-8E25317C2D7D}" destId="{64FC42A2-3015-49CE-AF8B-DB64DA421D22}" srcOrd="2" destOrd="0" presId="urn:microsoft.com/office/officeart/2005/8/layout/orgChart1"/>
    <dgm:cxn modelId="{47C3B54E-9E2F-49AE-A481-A0FB21ACA108}" type="presParOf" srcId="{1BCBC350-968E-4C11-BA01-4FF3BD9CA1A6}" destId="{E7E5B5F1-1B81-4147-85E7-5B3738A1CB30}" srcOrd="2" destOrd="0" presId="urn:microsoft.com/office/officeart/2005/8/layout/orgChart1"/>
    <dgm:cxn modelId="{6A93BF41-92C9-4D7A-BBCC-A5FDECAECA78}" type="presParOf" srcId="{819168C6-7681-4261-8278-F08D624264E7}" destId="{93FEFB6F-E2C8-41CB-AE32-6C8C8A468614}" srcOrd="2" destOrd="0" presId="urn:microsoft.com/office/officeart/2005/8/layout/orgChart1"/>
    <dgm:cxn modelId="{90432466-F5A6-46E8-A6AE-9B2A34406275}" type="presParOf" srcId="{819168C6-7681-4261-8278-F08D624264E7}" destId="{26D0927A-73A4-4BD1-8AA4-5BDE2FED95E5}" srcOrd="3" destOrd="0" presId="urn:microsoft.com/office/officeart/2005/8/layout/orgChart1"/>
    <dgm:cxn modelId="{07233995-C35D-41EE-965F-44E52068CC2E}" type="presParOf" srcId="{26D0927A-73A4-4BD1-8AA4-5BDE2FED95E5}" destId="{50986BAF-A04C-41BF-9837-6C14273EF46D}" srcOrd="0" destOrd="0" presId="urn:microsoft.com/office/officeart/2005/8/layout/orgChart1"/>
    <dgm:cxn modelId="{547DF755-6660-48D4-88BB-C6364446EB5D}" type="presParOf" srcId="{50986BAF-A04C-41BF-9837-6C14273EF46D}" destId="{47E7B2D0-1223-43D9-B6B1-F5384D7B3249}" srcOrd="0" destOrd="0" presId="urn:microsoft.com/office/officeart/2005/8/layout/orgChart1"/>
    <dgm:cxn modelId="{CBAF06AF-3EC2-4E16-A11C-817B50FA8BE2}" type="presParOf" srcId="{50986BAF-A04C-41BF-9837-6C14273EF46D}" destId="{4CCBC546-DB99-4043-9506-FCD005512AB5}" srcOrd="1" destOrd="0" presId="urn:microsoft.com/office/officeart/2005/8/layout/orgChart1"/>
    <dgm:cxn modelId="{1C834738-683D-437A-AD19-6AEF3AF2CF4C}" type="presParOf" srcId="{26D0927A-73A4-4BD1-8AA4-5BDE2FED95E5}" destId="{38BA3D3C-4A35-49C6-935E-6616F461F0E5}" srcOrd="1" destOrd="0" presId="urn:microsoft.com/office/officeart/2005/8/layout/orgChart1"/>
    <dgm:cxn modelId="{84AA79B5-26EB-4826-9EA1-C97F7981FC10}" type="presParOf" srcId="{38BA3D3C-4A35-49C6-935E-6616F461F0E5}" destId="{A0B78D43-1E36-4000-9A35-618D1B86DF1B}" srcOrd="0" destOrd="0" presId="urn:microsoft.com/office/officeart/2005/8/layout/orgChart1"/>
    <dgm:cxn modelId="{38F842EB-C17F-40B0-9D4C-8E6E67084E80}" type="presParOf" srcId="{38BA3D3C-4A35-49C6-935E-6616F461F0E5}" destId="{3DBA7CD2-EEDB-4D8A-95BC-62B4008BC4C4}" srcOrd="1" destOrd="0" presId="urn:microsoft.com/office/officeart/2005/8/layout/orgChart1"/>
    <dgm:cxn modelId="{7A67B401-3A4B-4E97-A601-1C0EDF8095B8}" type="presParOf" srcId="{3DBA7CD2-EEDB-4D8A-95BC-62B4008BC4C4}" destId="{50B9968F-1008-4945-8086-2F7A139A14F8}" srcOrd="0" destOrd="0" presId="urn:microsoft.com/office/officeart/2005/8/layout/orgChart1"/>
    <dgm:cxn modelId="{5ADD7DA2-BF96-4DCA-8871-B069F829B6C2}" type="presParOf" srcId="{50B9968F-1008-4945-8086-2F7A139A14F8}" destId="{75B8F71A-7F5C-4B9F-B460-A5855B683456}" srcOrd="0" destOrd="0" presId="urn:microsoft.com/office/officeart/2005/8/layout/orgChart1"/>
    <dgm:cxn modelId="{A6CB5395-055B-4288-A219-1D06952B7248}" type="presParOf" srcId="{50B9968F-1008-4945-8086-2F7A139A14F8}" destId="{A6B37136-70D2-4623-BFF8-1AC95A0E1620}" srcOrd="1" destOrd="0" presId="urn:microsoft.com/office/officeart/2005/8/layout/orgChart1"/>
    <dgm:cxn modelId="{DF553827-C746-4B11-A39E-69E0036E093C}" type="presParOf" srcId="{3DBA7CD2-EEDB-4D8A-95BC-62B4008BC4C4}" destId="{E90715C2-F75F-4515-8E9E-DE062DF0CBA0}" srcOrd="1" destOrd="0" presId="urn:microsoft.com/office/officeart/2005/8/layout/orgChart1"/>
    <dgm:cxn modelId="{95724B11-C4BF-4DBC-B4F3-7E5003D553BA}" type="presParOf" srcId="{3DBA7CD2-EEDB-4D8A-95BC-62B4008BC4C4}" destId="{1710EB6B-659F-45EC-B4F5-98EA66650703}" srcOrd="2" destOrd="0" presId="urn:microsoft.com/office/officeart/2005/8/layout/orgChart1"/>
    <dgm:cxn modelId="{26F598B5-B185-4E97-8978-86C6B0D8D8C6}" type="presParOf" srcId="{26D0927A-73A4-4BD1-8AA4-5BDE2FED95E5}" destId="{DF204EF9-BD2C-415B-A699-E36F12DBA0E5}" srcOrd="2" destOrd="0" presId="urn:microsoft.com/office/officeart/2005/8/layout/orgChart1"/>
    <dgm:cxn modelId="{7B03084A-426E-4CBD-86CE-57E85A57EB92}" type="presParOf" srcId="{05721115-AD01-41E4-95C0-B177ED94CBD5}" destId="{1E173954-106F-407D-99C3-558F3FEB86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D30BB-1DD9-48B0-845B-CD78EE0985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54F13-F453-47C6-A5A8-79C17909A73D}">
      <dgm:prSet phldrT="[Text]" custT="1"/>
      <dgm:spPr/>
      <dgm:t>
        <a:bodyPr/>
        <a:lstStyle/>
        <a:p>
          <a:r>
            <a:rPr lang="en-US" sz="1800" dirty="0"/>
            <a:t>$50 to World Fund</a:t>
          </a:r>
        </a:p>
      </dgm:t>
    </dgm:pt>
    <dgm:pt modelId="{FC8D7C46-3B5B-44CD-9399-079D6EDCBB24}" type="parTrans" cxnId="{94249DDF-0A8E-49EE-A7AF-BEFFFD71AD61}">
      <dgm:prSet/>
      <dgm:spPr/>
      <dgm:t>
        <a:bodyPr/>
        <a:lstStyle/>
        <a:p>
          <a:endParaRPr lang="en-US"/>
        </a:p>
      </dgm:t>
    </dgm:pt>
    <dgm:pt modelId="{42B21D83-A3C8-4561-8078-24162490DAE2}" type="sibTrans" cxnId="{94249DDF-0A8E-49EE-A7AF-BEFFFD71AD61}">
      <dgm:prSet/>
      <dgm:spPr/>
      <dgm:t>
        <a:bodyPr/>
        <a:lstStyle/>
        <a:p>
          <a:endParaRPr lang="en-US"/>
        </a:p>
      </dgm:t>
    </dgm:pt>
    <dgm:pt modelId="{7933F57C-A54E-4C25-ADC1-E90DF6E00BFB}">
      <dgm:prSet phldrT="[Text]" custT="1"/>
      <dgm:spPr/>
      <dgm:t>
        <a:bodyPr/>
        <a:lstStyle/>
        <a:p>
          <a:r>
            <a:rPr lang="en-US" sz="1800" dirty="0"/>
            <a:t>$25</a:t>
          </a:r>
        </a:p>
      </dgm:t>
    </dgm:pt>
    <dgm:pt modelId="{6E9CDF9A-9CD3-4C04-B63F-1A71B9732469}" type="parTrans" cxnId="{0527EBB9-D262-4B2E-BE9E-9F04CC2BAD9D}">
      <dgm:prSet/>
      <dgm:spPr/>
      <dgm:t>
        <a:bodyPr/>
        <a:lstStyle/>
        <a:p>
          <a:endParaRPr lang="en-US"/>
        </a:p>
      </dgm:t>
    </dgm:pt>
    <dgm:pt modelId="{24D784EB-C504-482C-B0A8-A5A855108ADE}" type="sibTrans" cxnId="{0527EBB9-D262-4B2E-BE9E-9F04CC2BAD9D}">
      <dgm:prSet/>
      <dgm:spPr/>
      <dgm:t>
        <a:bodyPr/>
        <a:lstStyle/>
        <a:p>
          <a:endParaRPr lang="en-US"/>
        </a:p>
      </dgm:t>
    </dgm:pt>
    <dgm:pt modelId="{C9338B22-03B2-4AC5-9E2C-1AAB9126DBE0}">
      <dgm:prSet phldrT="[Text]" custT="1"/>
      <dgm:spPr/>
      <dgm:t>
        <a:bodyPr/>
        <a:lstStyle/>
        <a:p>
          <a:r>
            <a:rPr lang="en-US" sz="1800" dirty="0"/>
            <a:t>$25</a:t>
          </a:r>
        </a:p>
      </dgm:t>
    </dgm:pt>
    <dgm:pt modelId="{CE413D84-DF47-4C0A-AD18-2E776CD5B84C}" type="parTrans" cxnId="{BDDA038D-C4B9-4B13-9784-04DDEC16619F}">
      <dgm:prSet/>
      <dgm:spPr/>
      <dgm:t>
        <a:bodyPr/>
        <a:lstStyle/>
        <a:p>
          <a:endParaRPr lang="en-US"/>
        </a:p>
      </dgm:t>
    </dgm:pt>
    <dgm:pt modelId="{FA4FE306-7FB9-49C9-9A61-6AEEF2FFB095}" type="sibTrans" cxnId="{BDDA038D-C4B9-4B13-9784-04DDEC16619F}">
      <dgm:prSet/>
      <dgm:spPr/>
      <dgm:t>
        <a:bodyPr/>
        <a:lstStyle/>
        <a:p>
          <a:endParaRPr lang="en-US"/>
        </a:p>
      </dgm:t>
    </dgm:pt>
    <dgm:pt modelId="{C52E874D-4558-4DA3-836D-69F5E82AD22B}">
      <dgm:prSet phldrT="[Text]" custT="1"/>
      <dgm:spPr/>
      <dgm:t>
        <a:bodyPr/>
        <a:lstStyle/>
        <a:p>
          <a:r>
            <a:rPr lang="en-US" sz="1400" dirty="0"/>
            <a:t>Rotary Grants, Peace Centers, Polio, World Projects</a:t>
          </a:r>
        </a:p>
      </dgm:t>
    </dgm:pt>
    <dgm:pt modelId="{5268F63C-19FF-4277-82C5-974BDC0F1F9A}" type="parTrans" cxnId="{A7CC5D42-CD8B-42B5-A6B9-755C77676267}">
      <dgm:prSet/>
      <dgm:spPr/>
      <dgm:t>
        <a:bodyPr/>
        <a:lstStyle/>
        <a:p>
          <a:endParaRPr lang="en-US"/>
        </a:p>
      </dgm:t>
    </dgm:pt>
    <dgm:pt modelId="{D553204F-F0CC-43A3-ABEA-AC13BC669C40}" type="sibTrans" cxnId="{A7CC5D42-CD8B-42B5-A6B9-755C77676267}">
      <dgm:prSet/>
      <dgm:spPr/>
      <dgm:t>
        <a:bodyPr/>
        <a:lstStyle/>
        <a:p>
          <a:endParaRPr lang="en-US"/>
        </a:p>
      </dgm:t>
    </dgm:pt>
    <dgm:pt modelId="{4D11090F-869F-4045-9A43-AB50081EB893}" type="pres">
      <dgm:prSet presAssocID="{A02D30BB-1DD9-48B0-845B-CD78EE0985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721115-AD01-41E4-95C0-B177ED94CBD5}" type="pres">
      <dgm:prSet presAssocID="{08854F13-F453-47C6-A5A8-79C17909A73D}" presName="hierRoot1" presStyleCnt="0">
        <dgm:presLayoutVars>
          <dgm:hierBranch val="init"/>
        </dgm:presLayoutVars>
      </dgm:prSet>
      <dgm:spPr/>
    </dgm:pt>
    <dgm:pt modelId="{87981ADC-7DD6-4ED2-8E69-41569D1EA10D}" type="pres">
      <dgm:prSet presAssocID="{08854F13-F453-47C6-A5A8-79C17909A73D}" presName="rootComposite1" presStyleCnt="0"/>
      <dgm:spPr/>
    </dgm:pt>
    <dgm:pt modelId="{8775682D-0040-4E70-A593-0CA1CD37AFAD}" type="pres">
      <dgm:prSet presAssocID="{08854F13-F453-47C6-A5A8-79C17909A73D}" presName="rootText1" presStyleLbl="node0" presStyleIdx="0" presStyleCnt="1">
        <dgm:presLayoutVars>
          <dgm:chPref val="3"/>
        </dgm:presLayoutVars>
      </dgm:prSet>
      <dgm:spPr/>
    </dgm:pt>
    <dgm:pt modelId="{45541C45-3CE5-497E-B075-EB553DA68AE3}" type="pres">
      <dgm:prSet presAssocID="{08854F13-F453-47C6-A5A8-79C17909A73D}" presName="rootConnector1" presStyleLbl="node1" presStyleIdx="0" presStyleCnt="0"/>
      <dgm:spPr/>
    </dgm:pt>
    <dgm:pt modelId="{819168C6-7681-4261-8278-F08D624264E7}" type="pres">
      <dgm:prSet presAssocID="{08854F13-F453-47C6-A5A8-79C17909A73D}" presName="hierChild2" presStyleCnt="0"/>
      <dgm:spPr/>
    </dgm:pt>
    <dgm:pt modelId="{5D6CB951-B6BD-4EE8-A7C0-E78AA9704D88}" type="pres">
      <dgm:prSet presAssocID="{CE413D84-DF47-4C0A-AD18-2E776CD5B84C}" presName="Name37" presStyleLbl="parChTrans1D2" presStyleIdx="0" presStyleCnt="2"/>
      <dgm:spPr/>
    </dgm:pt>
    <dgm:pt modelId="{1BCBC350-968E-4C11-BA01-4FF3BD9CA1A6}" type="pres">
      <dgm:prSet presAssocID="{C9338B22-03B2-4AC5-9E2C-1AAB9126DBE0}" presName="hierRoot2" presStyleCnt="0">
        <dgm:presLayoutVars>
          <dgm:hierBranch val="init"/>
        </dgm:presLayoutVars>
      </dgm:prSet>
      <dgm:spPr/>
    </dgm:pt>
    <dgm:pt modelId="{D11215C1-44A7-49B8-AA36-955F45BB5A9A}" type="pres">
      <dgm:prSet presAssocID="{C9338B22-03B2-4AC5-9E2C-1AAB9126DBE0}" presName="rootComposite" presStyleCnt="0"/>
      <dgm:spPr/>
    </dgm:pt>
    <dgm:pt modelId="{979E4EB7-047F-40BA-B6D4-D43F12CA2951}" type="pres">
      <dgm:prSet presAssocID="{C9338B22-03B2-4AC5-9E2C-1AAB9126DBE0}" presName="rootText" presStyleLbl="node2" presStyleIdx="0" presStyleCnt="2" custLinFactNeighborX="221" custLinFactNeighborY="0">
        <dgm:presLayoutVars>
          <dgm:chPref val="3"/>
        </dgm:presLayoutVars>
      </dgm:prSet>
      <dgm:spPr/>
    </dgm:pt>
    <dgm:pt modelId="{B146879E-AEF1-49CB-99EC-D11798E61304}" type="pres">
      <dgm:prSet presAssocID="{C9338B22-03B2-4AC5-9E2C-1AAB9126DBE0}" presName="rootConnector" presStyleLbl="node2" presStyleIdx="0" presStyleCnt="2"/>
      <dgm:spPr/>
    </dgm:pt>
    <dgm:pt modelId="{D96A468F-C7AD-4526-95F7-0F63CD277B66}" type="pres">
      <dgm:prSet presAssocID="{C9338B22-03B2-4AC5-9E2C-1AAB9126DBE0}" presName="hierChild4" presStyleCnt="0"/>
      <dgm:spPr/>
    </dgm:pt>
    <dgm:pt modelId="{E7E5B5F1-1B81-4147-85E7-5B3738A1CB30}" type="pres">
      <dgm:prSet presAssocID="{C9338B22-03B2-4AC5-9E2C-1AAB9126DBE0}" presName="hierChild5" presStyleCnt="0"/>
      <dgm:spPr/>
    </dgm:pt>
    <dgm:pt modelId="{93FEFB6F-E2C8-41CB-AE32-6C8C8A468614}" type="pres">
      <dgm:prSet presAssocID="{6E9CDF9A-9CD3-4C04-B63F-1A71B9732469}" presName="Name37" presStyleLbl="parChTrans1D2" presStyleIdx="1" presStyleCnt="2"/>
      <dgm:spPr/>
    </dgm:pt>
    <dgm:pt modelId="{26D0927A-73A4-4BD1-8AA4-5BDE2FED95E5}" type="pres">
      <dgm:prSet presAssocID="{7933F57C-A54E-4C25-ADC1-E90DF6E00BFB}" presName="hierRoot2" presStyleCnt="0">
        <dgm:presLayoutVars>
          <dgm:hierBranch val="init"/>
        </dgm:presLayoutVars>
      </dgm:prSet>
      <dgm:spPr/>
    </dgm:pt>
    <dgm:pt modelId="{50986BAF-A04C-41BF-9837-6C14273EF46D}" type="pres">
      <dgm:prSet presAssocID="{7933F57C-A54E-4C25-ADC1-E90DF6E00BFB}" presName="rootComposite" presStyleCnt="0"/>
      <dgm:spPr/>
    </dgm:pt>
    <dgm:pt modelId="{47E7B2D0-1223-43D9-B6B1-F5384D7B3249}" type="pres">
      <dgm:prSet presAssocID="{7933F57C-A54E-4C25-ADC1-E90DF6E00BFB}" presName="rootText" presStyleLbl="node2" presStyleIdx="1" presStyleCnt="2">
        <dgm:presLayoutVars>
          <dgm:chPref val="3"/>
        </dgm:presLayoutVars>
      </dgm:prSet>
      <dgm:spPr/>
    </dgm:pt>
    <dgm:pt modelId="{4CCBC546-DB99-4043-9506-FCD005512AB5}" type="pres">
      <dgm:prSet presAssocID="{7933F57C-A54E-4C25-ADC1-E90DF6E00BFB}" presName="rootConnector" presStyleLbl="node2" presStyleIdx="1" presStyleCnt="2"/>
      <dgm:spPr/>
    </dgm:pt>
    <dgm:pt modelId="{38BA3D3C-4A35-49C6-935E-6616F461F0E5}" type="pres">
      <dgm:prSet presAssocID="{7933F57C-A54E-4C25-ADC1-E90DF6E00BFB}" presName="hierChild4" presStyleCnt="0"/>
      <dgm:spPr/>
    </dgm:pt>
    <dgm:pt modelId="{1F016A70-6D2D-4A29-9C7E-BD496D44185F}" type="pres">
      <dgm:prSet presAssocID="{5268F63C-19FF-4277-82C5-974BDC0F1F9A}" presName="Name37" presStyleLbl="parChTrans1D3" presStyleIdx="0" presStyleCnt="1"/>
      <dgm:spPr/>
    </dgm:pt>
    <dgm:pt modelId="{AE672FE7-7638-4F0B-9D71-D51ECAF29042}" type="pres">
      <dgm:prSet presAssocID="{C52E874D-4558-4DA3-836D-69F5E82AD22B}" presName="hierRoot2" presStyleCnt="0">
        <dgm:presLayoutVars>
          <dgm:hierBranch val="init"/>
        </dgm:presLayoutVars>
      </dgm:prSet>
      <dgm:spPr/>
    </dgm:pt>
    <dgm:pt modelId="{AA3167C9-E754-4A63-8CDC-0280F43574B0}" type="pres">
      <dgm:prSet presAssocID="{C52E874D-4558-4DA3-836D-69F5E82AD22B}" presName="rootComposite" presStyleCnt="0"/>
      <dgm:spPr/>
    </dgm:pt>
    <dgm:pt modelId="{DEC8A4CE-07D5-4671-BF0C-6DF094E907BC}" type="pres">
      <dgm:prSet presAssocID="{C52E874D-4558-4DA3-836D-69F5E82AD22B}" presName="rootText" presStyleLbl="node3" presStyleIdx="0" presStyleCnt="1">
        <dgm:presLayoutVars>
          <dgm:chPref val="3"/>
        </dgm:presLayoutVars>
      </dgm:prSet>
      <dgm:spPr/>
    </dgm:pt>
    <dgm:pt modelId="{BF9AACDA-E960-47E8-8790-11A936CDF7EF}" type="pres">
      <dgm:prSet presAssocID="{C52E874D-4558-4DA3-836D-69F5E82AD22B}" presName="rootConnector" presStyleLbl="node3" presStyleIdx="0" presStyleCnt="1"/>
      <dgm:spPr/>
    </dgm:pt>
    <dgm:pt modelId="{E89B1C6F-E41B-49F8-8DDB-4B22DAF06C24}" type="pres">
      <dgm:prSet presAssocID="{C52E874D-4558-4DA3-836D-69F5E82AD22B}" presName="hierChild4" presStyleCnt="0"/>
      <dgm:spPr/>
    </dgm:pt>
    <dgm:pt modelId="{3D2B1549-520E-43D5-9F30-970D03080778}" type="pres">
      <dgm:prSet presAssocID="{C52E874D-4558-4DA3-836D-69F5E82AD22B}" presName="hierChild5" presStyleCnt="0"/>
      <dgm:spPr/>
    </dgm:pt>
    <dgm:pt modelId="{DF204EF9-BD2C-415B-A699-E36F12DBA0E5}" type="pres">
      <dgm:prSet presAssocID="{7933F57C-A54E-4C25-ADC1-E90DF6E00BFB}" presName="hierChild5" presStyleCnt="0"/>
      <dgm:spPr/>
    </dgm:pt>
    <dgm:pt modelId="{1E173954-106F-407D-99C3-558F3FEB8607}" type="pres">
      <dgm:prSet presAssocID="{08854F13-F453-47C6-A5A8-79C17909A73D}" presName="hierChild3" presStyleCnt="0"/>
      <dgm:spPr/>
    </dgm:pt>
  </dgm:ptLst>
  <dgm:cxnLst>
    <dgm:cxn modelId="{55C51D04-9BE5-42BD-94DA-11089440D3F4}" type="presOf" srcId="{7933F57C-A54E-4C25-ADC1-E90DF6E00BFB}" destId="{4CCBC546-DB99-4043-9506-FCD005512AB5}" srcOrd="1" destOrd="0" presId="urn:microsoft.com/office/officeart/2005/8/layout/orgChart1"/>
    <dgm:cxn modelId="{31FAB117-FA5D-406B-9F82-D07EA99AE4E0}" type="presOf" srcId="{CE413D84-DF47-4C0A-AD18-2E776CD5B84C}" destId="{5D6CB951-B6BD-4EE8-A7C0-E78AA9704D88}" srcOrd="0" destOrd="0" presId="urn:microsoft.com/office/officeart/2005/8/layout/orgChart1"/>
    <dgm:cxn modelId="{A7CC5D42-CD8B-42B5-A6B9-755C77676267}" srcId="{7933F57C-A54E-4C25-ADC1-E90DF6E00BFB}" destId="{C52E874D-4558-4DA3-836D-69F5E82AD22B}" srcOrd="0" destOrd="0" parTransId="{5268F63C-19FF-4277-82C5-974BDC0F1F9A}" sibTransId="{D553204F-F0CC-43A3-ABEA-AC13BC669C40}"/>
    <dgm:cxn modelId="{B36B8C44-E471-4BB2-8642-A7DF9F24C984}" type="presOf" srcId="{7933F57C-A54E-4C25-ADC1-E90DF6E00BFB}" destId="{47E7B2D0-1223-43D9-B6B1-F5384D7B3249}" srcOrd="0" destOrd="0" presId="urn:microsoft.com/office/officeart/2005/8/layout/orgChart1"/>
    <dgm:cxn modelId="{F13C126E-1591-478F-AB15-2FE25A278BA5}" type="presOf" srcId="{C9338B22-03B2-4AC5-9E2C-1AAB9126DBE0}" destId="{979E4EB7-047F-40BA-B6D4-D43F12CA2951}" srcOrd="0" destOrd="0" presId="urn:microsoft.com/office/officeart/2005/8/layout/orgChart1"/>
    <dgm:cxn modelId="{5154FD6E-7C75-44EC-BEA0-55D227A58BFA}" type="presOf" srcId="{C52E874D-4558-4DA3-836D-69F5E82AD22B}" destId="{BF9AACDA-E960-47E8-8790-11A936CDF7EF}" srcOrd="1" destOrd="0" presId="urn:microsoft.com/office/officeart/2005/8/layout/orgChart1"/>
    <dgm:cxn modelId="{B3B32683-436C-47A7-B199-481B88ADC76E}" type="presOf" srcId="{6E9CDF9A-9CD3-4C04-B63F-1A71B9732469}" destId="{93FEFB6F-E2C8-41CB-AE32-6C8C8A468614}" srcOrd="0" destOrd="0" presId="urn:microsoft.com/office/officeart/2005/8/layout/orgChart1"/>
    <dgm:cxn modelId="{7906EF8B-F385-4583-8802-F6BBA99048EB}" type="presOf" srcId="{C52E874D-4558-4DA3-836D-69F5E82AD22B}" destId="{DEC8A4CE-07D5-4671-BF0C-6DF094E907BC}" srcOrd="0" destOrd="0" presId="urn:microsoft.com/office/officeart/2005/8/layout/orgChart1"/>
    <dgm:cxn modelId="{BDDA038D-C4B9-4B13-9784-04DDEC16619F}" srcId="{08854F13-F453-47C6-A5A8-79C17909A73D}" destId="{C9338B22-03B2-4AC5-9E2C-1AAB9126DBE0}" srcOrd="0" destOrd="0" parTransId="{CE413D84-DF47-4C0A-AD18-2E776CD5B84C}" sibTransId="{FA4FE306-7FB9-49C9-9A61-6AEEF2FFB095}"/>
    <dgm:cxn modelId="{138278A8-BCCD-4C76-BCBE-056941C6BE8B}" type="presOf" srcId="{A02D30BB-1DD9-48B0-845B-CD78EE098518}" destId="{4D11090F-869F-4045-9A43-AB50081EB893}" srcOrd="0" destOrd="0" presId="urn:microsoft.com/office/officeart/2005/8/layout/orgChart1"/>
    <dgm:cxn modelId="{0527EBB9-D262-4B2E-BE9E-9F04CC2BAD9D}" srcId="{08854F13-F453-47C6-A5A8-79C17909A73D}" destId="{7933F57C-A54E-4C25-ADC1-E90DF6E00BFB}" srcOrd="1" destOrd="0" parTransId="{6E9CDF9A-9CD3-4C04-B63F-1A71B9732469}" sibTransId="{24D784EB-C504-482C-B0A8-A5A855108ADE}"/>
    <dgm:cxn modelId="{FEF5E2D2-5745-4B4C-AF87-272CD6FB2670}" type="presOf" srcId="{C9338B22-03B2-4AC5-9E2C-1AAB9126DBE0}" destId="{B146879E-AEF1-49CB-99EC-D11798E61304}" srcOrd="1" destOrd="0" presId="urn:microsoft.com/office/officeart/2005/8/layout/orgChart1"/>
    <dgm:cxn modelId="{94249DDF-0A8E-49EE-A7AF-BEFFFD71AD61}" srcId="{A02D30BB-1DD9-48B0-845B-CD78EE098518}" destId="{08854F13-F453-47C6-A5A8-79C17909A73D}" srcOrd="0" destOrd="0" parTransId="{FC8D7C46-3B5B-44CD-9399-079D6EDCBB24}" sibTransId="{42B21D83-A3C8-4561-8078-24162490DAE2}"/>
    <dgm:cxn modelId="{3CBE7CE2-F032-4F84-9DC4-16D1B50D9551}" type="presOf" srcId="{08854F13-F453-47C6-A5A8-79C17909A73D}" destId="{8775682D-0040-4E70-A593-0CA1CD37AFAD}" srcOrd="0" destOrd="0" presId="urn:microsoft.com/office/officeart/2005/8/layout/orgChart1"/>
    <dgm:cxn modelId="{AA8203F5-A348-47B5-90C8-E2D6FBF14514}" type="presOf" srcId="{5268F63C-19FF-4277-82C5-974BDC0F1F9A}" destId="{1F016A70-6D2D-4A29-9C7E-BD496D44185F}" srcOrd="0" destOrd="0" presId="urn:microsoft.com/office/officeart/2005/8/layout/orgChart1"/>
    <dgm:cxn modelId="{890836FD-93EF-47C4-93CB-C76D0077D071}" type="presOf" srcId="{08854F13-F453-47C6-A5A8-79C17909A73D}" destId="{45541C45-3CE5-497E-B075-EB553DA68AE3}" srcOrd="1" destOrd="0" presId="urn:microsoft.com/office/officeart/2005/8/layout/orgChart1"/>
    <dgm:cxn modelId="{A2915E1F-DEB8-4AAD-9514-D49D4CFC7783}" type="presParOf" srcId="{4D11090F-869F-4045-9A43-AB50081EB893}" destId="{05721115-AD01-41E4-95C0-B177ED94CBD5}" srcOrd="0" destOrd="0" presId="urn:microsoft.com/office/officeart/2005/8/layout/orgChart1"/>
    <dgm:cxn modelId="{070A2BC7-4AAA-4242-B71C-A218A006F4DA}" type="presParOf" srcId="{05721115-AD01-41E4-95C0-B177ED94CBD5}" destId="{87981ADC-7DD6-4ED2-8E69-41569D1EA10D}" srcOrd="0" destOrd="0" presId="urn:microsoft.com/office/officeart/2005/8/layout/orgChart1"/>
    <dgm:cxn modelId="{AF489497-00F9-4403-99F2-D469B354E2D7}" type="presParOf" srcId="{87981ADC-7DD6-4ED2-8E69-41569D1EA10D}" destId="{8775682D-0040-4E70-A593-0CA1CD37AFAD}" srcOrd="0" destOrd="0" presId="urn:microsoft.com/office/officeart/2005/8/layout/orgChart1"/>
    <dgm:cxn modelId="{4A06BD92-F165-4D2A-B82C-6309161F1D1F}" type="presParOf" srcId="{87981ADC-7DD6-4ED2-8E69-41569D1EA10D}" destId="{45541C45-3CE5-497E-B075-EB553DA68AE3}" srcOrd="1" destOrd="0" presId="urn:microsoft.com/office/officeart/2005/8/layout/orgChart1"/>
    <dgm:cxn modelId="{7FE1E0C2-B7AC-4742-9E2B-101C95BF4AD6}" type="presParOf" srcId="{05721115-AD01-41E4-95C0-B177ED94CBD5}" destId="{819168C6-7681-4261-8278-F08D624264E7}" srcOrd="1" destOrd="0" presId="urn:microsoft.com/office/officeart/2005/8/layout/orgChart1"/>
    <dgm:cxn modelId="{B8D217F0-6032-4014-B539-6FAB18A3A4C9}" type="presParOf" srcId="{819168C6-7681-4261-8278-F08D624264E7}" destId="{5D6CB951-B6BD-4EE8-A7C0-E78AA9704D88}" srcOrd="0" destOrd="0" presId="urn:microsoft.com/office/officeart/2005/8/layout/orgChart1"/>
    <dgm:cxn modelId="{6D7008CC-967C-4043-A23B-D3C8D50D830B}" type="presParOf" srcId="{819168C6-7681-4261-8278-F08D624264E7}" destId="{1BCBC350-968E-4C11-BA01-4FF3BD9CA1A6}" srcOrd="1" destOrd="0" presId="urn:microsoft.com/office/officeart/2005/8/layout/orgChart1"/>
    <dgm:cxn modelId="{84EDA9AA-F9DF-4322-850A-011E552C92EE}" type="presParOf" srcId="{1BCBC350-968E-4C11-BA01-4FF3BD9CA1A6}" destId="{D11215C1-44A7-49B8-AA36-955F45BB5A9A}" srcOrd="0" destOrd="0" presId="urn:microsoft.com/office/officeart/2005/8/layout/orgChart1"/>
    <dgm:cxn modelId="{885CC3EF-118A-465D-AF55-7059556815EF}" type="presParOf" srcId="{D11215C1-44A7-49B8-AA36-955F45BB5A9A}" destId="{979E4EB7-047F-40BA-B6D4-D43F12CA2951}" srcOrd="0" destOrd="0" presId="urn:microsoft.com/office/officeart/2005/8/layout/orgChart1"/>
    <dgm:cxn modelId="{D902BBC5-E65C-4A49-94FA-833498B0AB36}" type="presParOf" srcId="{D11215C1-44A7-49B8-AA36-955F45BB5A9A}" destId="{B146879E-AEF1-49CB-99EC-D11798E61304}" srcOrd="1" destOrd="0" presId="urn:microsoft.com/office/officeart/2005/8/layout/orgChart1"/>
    <dgm:cxn modelId="{3D9AAE4C-C996-4787-BE3A-357758857AEA}" type="presParOf" srcId="{1BCBC350-968E-4C11-BA01-4FF3BD9CA1A6}" destId="{D96A468F-C7AD-4526-95F7-0F63CD277B66}" srcOrd="1" destOrd="0" presId="urn:microsoft.com/office/officeart/2005/8/layout/orgChart1"/>
    <dgm:cxn modelId="{47C3B54E-9E2F-49AE-A481-A0FB21ACA108}" type="presParOf" srcId="{1BCBC350-968E-4C11-BA01-4FF3BD9CA1A6}" destId="{E7E5B5F1-1B81-4147-85E7-5B3738A1CB30}" srcOrd="2" destOrd="0" presId="urn:microsoft.com/office/officeart/2005/8/layout/orgChart1"/>
    <dgm:cxn modelId="{6A93BF41-92C9-4D7A-BBCC-A5FDECAECA78}" type="presParOf" srcId="{819168C6-7681-4261-8278-F08D624264E7}" destId="{93FEFB6F-E2C8-41CB-AE32-6C8C8A468614}" srcOrd="2" destOrd="0" presId="urn:microsoft.com/office/officeart/2005/8/layout/orgChart1"/>
    <dgm:cxn modelId="{90432466-F5A6-46E8-A6AE-9B2A34406275}" type="presParOf" srcId="{819168C6-7681-4261-8278-F08D624264E7}" destId="{26D0927A-73A4-4BD1-8AA4-5BDE2FED95E5}" srcOrd="3" destOrd="0" presId="urn:microsoft.com/office/officeart/2005/8/layout/orgChart1"/>
    <dgm:cxn modelId="{07233995-C35D-41EE-965F-44E52068CC2E}" type="presParOf" srcId="{26D0927A-73A4-4BD1-8AA4-5BDE2FED95E5}" destId="{50986BAF-A04C-41BF-9837-6C14273EF46D}" srcOrd="0" destOrd="0" presId="urn:microsoft.com/office/officeart/2005/8/layout/orgChart1"/>
    <dgm:cxn modelId="{547DF755-6660-48D4-88BB-C6364446EB5D}" type="presParOf" srcId="{50986BAF-A04C-41BF-9837-6C14273EF46D}" destId="{47E7B2D0-1223-43D9-B6B1-F5384D7B3249}" srcOrd="0" destOrd="0" presId="urn:microsoft.com/office/officeart/2005/8/layout/orgChart1"/>
    <dgm:cxn modelId="{CBAF06AF-3EC2-4E16-A11C-817B50FA8BE2}" type="presParOf" srcId="{50986BAF-A04C-41BF-9837-6C14273EF46D}" destId="{4CCBC546-DB99-4043-9506-FCD005512AB5}" srcOrd="1" destOrd="0" presId="urn:microsoft.com/office/officeart/2005/8/layout/orgChart1"/>
    <dgm:cxn modelId="{1C834738-683D-437A-AD19-6AEF3AF2CF4C}" type="presParOf" srcId="{26D0927A-73A4-4BD1-8AA4-5BDE2FED95E5}" destId="{38BA3D3C-4A35-49C6-935E-6616F461F0E5}" srcOrd="1" destOrd="0" presId="urn:microsoft.com/office/officeart/2005/8/layout/orgChart1"/>
    <dgm:cxn modelId="{E2849EF7-7170-47C9-A2FA-608CE6A79056}" type="presParOf" srcId="{38BA3D3C-4A35-49C6-935E-6616F461F0E5}" destId="{1F016A70-6D2D-4A29-9C7E-BD496D44185F}" srcOrd="0" destOrd="0" presId="urn:microsoft.com/office/officeart/2005/8/layout/orgChart1"/>
    <dgm:cxn modelId="{96BCB352-2A07-4478-A854-AB842D1AE46C}" type="presParOf" srcId="{38BA3D3C-4A35-49C6-935E-6616F461F0E5}" destId="{AE672FE7-7638-4F0B-9D71-D51ECAF29042}" srcOrd="1" destOrd="0" presId="urn:microsoft.com/office/officeart/2005/8/layout/orgChart1"/>
    <dgm:cxn modelId="{0961FE12-2EF7-4618-9489-6D01FF7341F2}" type="presParOf" srcId="{AE672FE7-7638-4F0B-9D71-D51ECAF29042}" destId="{AA3167C9-E754-4A63-8CDC-0280F43574B0}" srcOrd="0" destOrd="0" presId="urn:microsoft.com/office/officeart/2005/8/layout/orgChart1"/>
    <dgm:cxn modelId="{F74CFC42-5669-47BC-B101-4D47F07AA0A2}" type="presParOf" srcId="{AA3167C9-E754-4A63-8CDC-0280F43574B0}" destId="{DEC8A4CE-07D5-4671-BF0C-6DF094E907BC}" srcOrd="0" destOrd="0" presId="urn:microsoft.com/office/officeart/2005/8/layout/orgChart1"/>
    <dgm:cxn modelId="{386DA38F-98DF-4183-A7B1-39D0B9F6EAE9}" type="presParOf" srcId="{AA3167C9-E754-4A63-8CDC-0280F43574B0}" destId="{BF9AACDA-E960-47E8-8790-11A936CDF7EF}" srcOrd="1" destOrd="0" presId="urn:microsoft.com/office/officeart/2005/8/layout/orgChart1"/>
    <dgm:cxn modelId="{267D3E39-DA1A-4475-8DBE-B152671EE693}" type="presParOf" srcId="{AE672FE7-7638-4F0B-9D71-D51ECAF29042}" destId="{E89B1C6F-E41B-49F8-8DDB-4B22DAF06C24}" srcOrd="1" destOrd="0" presId="urn:microsoft.com/office/officeart/2005/8/layout/orgChart1"/>
    <dgm:cxn modelId="{117C6090-5489-4438-8278-B06384E18B82}" type="presParOf" srcId="{AE672FE7-7638-4F0B-9D71-D51ECAF29042}" destId="{3D2B1549-520E-43D5-9F30-970D03080778}" srcOrd="2" destOrd="0" presId="urn:microsoft.com/office/officeart/2005/8/layout/orgChart1"/>
    <dgm:cxn modelId="{26F598B5-B185-4E97-8978-86C6B0D8D8C6}" type="presParOf" srcId="{26D0927A-73A4-4BD1-8AA4-5BDE2FED95E5}" destId="{DF204EF9-BD2C-415B-A699-E36F12DBA0E5}" srcOrd="2" destOrd="0" presId="urn:microsoft.com/office/officeart/2005/8/layout/orgChart1"/>
    <dgm:cxn modelId="{7B03084A-426E-4CBD-86CE-57E85A57EB92}" type="presParOf" srcId="{05721115-AD01-41E4-95C0-B177ED94CBD5}" destId="{1E173954-106F-407D-99C3-558F3FEB86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D1037-4F82-4497-9F39-E0680201364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E4452-1BCB-4878-885B-0B2099753913}">
      <dgm:prSet/>
      <dgm:spPr/>
      <dgm:t>
        <a:bodyPr/>
        <a:lstStyle/>
        <a:p>
          <a:r>
            <a:rPr lang="en-US" dirty="0"/>
            <a:t>1.)  Any club asking for an amount equal to or less than the  25% of their APF SHARE (Annual Program Fund SHARE) giving for the 2022-23 Rotary year will be guaranteed funding. This amount can be found on the SHARE Contribution Detail report for 2026.</a:t>
          </a:r>
        </a:p>
      </dgm:t>
    </dgm:pt>
    <dgm:pt modelId="{51B64062-C099-40A0-B2D8-EF3CE09AF680}" type="parTrans" cxnId="{166265A5-C804-4187-A59C-9CE1E422AA31}">
      <dgm:prSet/>
      <dgm:spPr/>
      <dgm:t>
        <a:bodyPr/>
        <a:lstStyle/>
        <a:p>
          <a:endParaRPr lang="en-US"/>
        </a:p>
      </dgm:t>
    </dgm:pt>
    <dgm:pt modelId="{E872517F-FA79-4088-9F46-C69454025CA3}" type="sibTrans" cxnId="{166265A5-C804-4187-A59C-9CE1E422AA31}">
      <dgm:prSet/>
      <dgm:spPr/>
      <dgm:t>
        <a:bodyPr/>
        <a:lstStyle/>
        <a:p>
          <a:endParaRPr lang="en-US"/>
        </a:p>
      </dgm:t>
    </dgm:pt>
    <dgm:pt modelId="{930240D8-3647-4C1D-A5AC-DD3B1C808064}">
      <dgm:prSet/>
      <dgm:spPr/>
      <dgm:t>
        <a:bodyPr/>
        <a:lstStyle/>
        <a:p>
          <a:r>
            <a:rPr lang="en-US" dirty="0"/>
            <a:t>2.)  If there are any funds remaining, any club applying for more than 25% of their APF SHARE will be considered based on the following table:</a:t>
          </a:r>
        </a:p>
      </dgm:t>
    </dgm:pt>
    <dgm:pt modelId="{B5661961-4207-47E5-B527-4EFDCC80566B}" type="parTrans" cxnId="{A4F91CB3-7242-432A-9FAD-E4C8FF83964A}">
      <dgm:prSet/>
      <dgm:spPr/>
      <dgm:t>
        <a:bodyPr/>
        <a:lstStyle/>
        <a:p>
          <a:endParaRPr lang="en-US"/>
        </a:p>
      </dgm:t>
    </dgm:pt>
    <dgm:pt modelId="{752087C7-CD4C-4C6D-98FF-5681BA0FA1A5}" type="sibTrans" cxnId="{A4F91CB3-7242-432A-9FAD-E4C8FF83964A}">
      <dgm:prSet/>
      <dgm:spPr/>
      <dgm:t>
        <a:bodyPr/>
        <a:lstStyle/>
        <a:p>
          <a:endParaRPr lang="en-US"/>
        </a:p>
      </dgm:t>
    </dgm:pt>
    <dgm:pt modelId="{9035C835-59B5-4A1E-A78A-22E5DA0C55A7}" type="pres">
      <dgm:prSet presAssocID="{A1ED1037-4F82-4497-9F39-E068020136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14341-19B5-4C50-A8BF-9F3523DC07BD}" type="pres">
      <dgm:prSet presAssocID="{2F6E4452-1BCB-4878-885B-0B2099753913}" presName="hierRoot1" presStyleCnt="0"/>
      <dgm:spPr/>
    </dgm:pt>
    <dgm:pt modelId="{35907DC6-754A-476E-A455-563F447C7879}" type="pres">
      <dgm:prSet presAssocID="{2F6E4452-1BCB-4878-885B-0B2099753913}" presName="composite" presStyleCnt="0"/>
      <dgm:spPr/>
    </dgm:pt>
    <dgm:pt modelId="{3D01F1CB-6C2E-4812-8058-A60DB2506391}" type="pres">
      <dgm:prSet presAssocID="{2F6E4452-1BCB-4878-885B-0B2099753913}" presName="background" presStyleLbl="node0" presStyleIdx="0" presStyleCnt="2"/>
      <dgm:spPr/>
    </dgm:pt>
    <dgm:pt modelId="{CAAF2869-783B-4E6D-A440-3856841E164E}" type="pres">
      <dgm:prSet presAssocID="{2F6E4452-1BCB-4878-885B-0B2099753913}" presName="text" presStyleLbl="fgAcc0" presStyleIdx="0" presStyleCnt="2">
        <dgm:presLayoutVars>
          <dgm:chPref val="3"/>
        </dgm:presLayoutVars>
      </dgm:prSet>
      <dgm:spPr/>
    </dgm:pt>
    <dgm:pt modelId="{41FF6F48-A805-4E0F-824C-D8F014FAF891}" type="pres">
      <dgm:prSet presAssocID="{2F6E4452-1BCB-4878-885B-0B2099753913}" presName="hierChild2" presStyleCnt="0"/>
      <dgm:spPr/>
    </dgm:pt>
    <dgm:pt modelId="{DCD5334E-BFFF-49C9-B5AD-EFC56CB73213}" type="pres">
      <dgm:prSet presAssocID="{930240D8-3647-4C1D-A5AC-DD3B1C808064}" presName="hierRoot1" presStyleCnt="0"/>
      <dgm:spPr/>
    </dgm:pt>
    <dgm:pt modelId="{601CB576-D37D-482F-B602-645F1CF2BE85}" type="pres">
      <dgm:prSet presAssocID="{930240D8-3647-4C1D-A5AC-DD3B1C808064}" presName="composite" presStyleCnt="0"/>
      <dgm:spPr/>
    </dgm:pt>
    <dgm:pt modelId="{1F8E7382-E3FB-467D-8CEF-421C6E9E589F}" type="pres">
      <dgm:prSet presAssocID="{930240D8-3647-4C1D-A5AC-DD3B1C808064}" presName="background" presStyleLbl="node0" presStyleIdx="1" presStyleCnt="2"/>
      <dgm:spPr/>
    </dgm:pt>
    <dgm:pt modelId="{3A6178DF-C3E4-451C-9264-808D805847BD}" type="pres">
      <dgm:prSet presAssocID="{930240D8-3647-4C1D-A5AC-DD3B1C808064}" presName="text" presStyleLbl="fgAcc0" presStyleIdx="1" presStyleCnt="2">
        <dgm:presLayoutVars>
          <dgm:chPref val="3"/>
        </dgm:presLayoutVars>
      </dgm:prSet>
      <dgm:spPr/>
    </dgm:pt>
    <dgm:pt modelId="{76321314-AEC2-45D8-8DC0-996F67337042}" type="pres">
      <dgm:prSet presAssocID="{930240D8-3647-4C1D-A5AC-DD3B1C808064}" presName="hierChild2" presStyleCnt="0"/>
      <dgm:spPr/>
    </dgm:pt>
  </dgm:ptLst>
  <dgm:cxnLst>
    <dgm:cxn modelId="{AA505826-76F4-4BA5-AE29-EB53D7A2F2D6}" type="presOf" srcId="{2F6E4452-1BCB-4878-885B-0B2099753913}" destId="{CAAF2869-783B-4E6D-A440-3856841E164E}" srcOrd="0" destOrd="0" presId="urn:microsoft.com/office/officeart/2005/8/layout/hierarchy1"/>
    <dgm:cxn modelId="{166265A5-C804-4187-A59C-9CE1E422AA31}" srcId="{A1ED1037-4F82-4497-9F39-E0680201364D}" destId="{2F6E4452-1BCB-4878-885B-0B2099753913}" srcOrd="0" destOrd="0" parTransId="{51B64062-C099-40A0-B2D8-EF3CE09AF680}" sibTransId="{E872517F-FA79-4088-9F46-C69454025CA3}"/>
    <dgm:cxn modelId="{D2DE05B3-D34C-4207-9C2B-501F914C62D4}" type="presOf" srcId="{A1ED1037-4F82-4497-9F39-E0680201364D}" destId="{9035C835-59B5-4A1E-A78A-22E5DA0C55A7}" srcOrd="0" destOrd="0" presId="urn:microsoft.com/office/officeart/2005/8/layout/hierarchy1"/>
    <dgm:cxn modelId="{A4F91CB3-7242-432A-9FAD-E4C8FF83964A}" srcId="{A1ED1037-4F82-4497-9F39-E0680201364D}" destId="{930240D8-3647-4C1D-A5AC-DD3B1C808064}" srcOrd="1" destOrd="0" parTransId="{B5661961-4207-47E5-B527-4EFDCC80566B}" sibTransId="{752087C7-CD4C-4C6D-98FF-5681BA0FA1A5}"/>
    <dgm:cxn modelId="{E49008EC-D4C2-4552-91A7-1E445D69D00A}" type="presOf" srcId="{930240D8-3647-4C1D-A5AC-DD3B1C808064}" destId="{3A6178DF-C3E4-451C-9264-808D805847BD}" srcOrd="0" destOrd="0" presId="urn:microsoft.com/office/officeart/2005/8/layout/hierarchy1"/>
    <dgm:cxn modelId="{4975B25D-CB8C-4DA0-90B1-DC27BE0C3420}" type="presParOf" srcId="{9035C835-59B5-4A1E-A78A-22E5DA0C55A7}" destId="{FE314341-19B5-4C50-A8BF-9F3523DC07BD}" srcOrd="0" destOrd="0" presId="urn:microsoft.com/office/officeart/2005/8/layout/hierarchy1"/>
    <dgm:cxn modelId="{7FFDAA53-360D-405B-AB24-94D35FD7904C}" type="presParOf" srcId="{FE314341-19B5-4C50-A8BF-9F3523DC07BD}" destId="{35907DC6-754A-476E-A455-563F447C7879}" srcOrd="0" destOrd="0" presId="urn:microsoft.com/office/officeart/2005/8/layout/hierarchy1"/>
    <dgm:cxn modelId="{A2028028-2FC5-4967-8900-A03ABA247808}" type="presParOf" srcId="{35907DC6-754A-476E-A455-563F447C7879}" destId="{3D01F1CB-6C2E-4812-8058-A60DB2506391}" srcOrd="0" destOrd="0" presId="urn:microsoft.com/office/officeart/2005/8/layout/hierarchy1"/>
    <dgm:cxn modelId="{5E15B2DB-6530-497E-B7C5-825881D8FC76}" type="presParOf" srcId="{35907DC6-754A-476E-A455-563F447C7879}" destId="{CAAF2869-783B-4E6D-A440-3856841E164E}" srcOrd="1" destOrd="0" presId="urn:microsoft.com/office/officeart/2005/8/layout/hierarchy1"/>
    <dgm:cxn modelId="{1B3F12B1-682C-48C7-9C4C-E9CE17EFC71E}" type="presParOf" srcId="{FE314341-19B5-4C50-A8BF-9F3523DC07BD}" destId="{41FF6F48-A805-4E0F-824C-D8F014FAF891}" srcOrd="1" destOrd="0" presId="urn:microsoft.com/office/officeart/2005/8/layout/hierarchy1"/>
    <dgm:cxn modelId="{7F289B3A-F012-444C-A96D-209A179D4A4E}" type="presParOf" srcId="{9035C835-59B5-4A1E-A78A-22E5DA0C55A7}" destId="{DCD5334E-BFFF-49C9-B5AD-EFC56CB73213}" srcOrd="1" destOrd="0" presId="urn:microsoft.com/office/officeart/2005/8/layout/hierarchy1"/>
    <dgm:cxn modelId="{6E611BCC-66A1-4236-A89F-B77CE3FE4321}" type="presParOf" srcId="{DCD5334E-BFFF-49C9-B5AD-EFC56CB73213}" destId="{601CB576-D37D-482F-B602-645F1CF2BE85}" srcOrd="0" destOrd="0" presId="urn:microsoft.com/office/officeart/2005/8/layout/hierarchy1"/>
    <dgm:cxn modelId="{5941EAB8-7685-4155-8DD3-95F11A296DCC}" type="presParOf" srcId="{601CB576-D37D-482F-B602-645F1CF2BE85}" destId="{1F8E7382-E3FB-467D-8CEF-421C6E9E589F}" srcOrd="0" destOrd="0" presId="urn:microsoft.com/office/officeart/2005/8/layout/hierarchy1"/>
    <dgm:cxn modelId="{F3687A70-045A-4791-8FFD-B96A3A5AA4E7}" type="presParOf" srcId="{601CB576-D37D-482F-B602-645F1CF2BE85}" destId="{3A6178DF-C3E4-451C-9264-808D805847BD}" srcOrd="1" destOrd="0" presId="urn:microsoft.com/office/officeart/2005/8/layout/hierarchy1"/>
    <dgm:cxn modelId="{EC130A86-C74F-423D-B460-0FC597286624}" type="presParOf" srcId="{DCD5334E-BFFF-49C9-B5AD-EFC56CB73213}" destId="{76321314-AEC2-45D8-8DC0-996F673370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07127F-5DAA-4AF5-809D-034D6CFC93CE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E69B4BD-BA71-45F7-A16B-AE8E51629E98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1200" b="0"/>
            <a:t>Matching District Grants up to the amount of $500 for club giving a three-year average per capita between $0-$50</a:t>
          </a:r>
        </a:p>
      </dgm:t>
    </dgm:pt>
    <dgm:pt modelId="{DA79E3B2-FDC4-44E7-BD5E-AA6666A7796A}" type="parTrans" cxnId="{5A92FA1F-9BA7-4B5A-B808-C4FADA495A7C}">
      <dgm:prSet/>
      <dgm:spPr/>
      <dgm:t>
        <a:bodyPr/>
        <a:lstStyle/>
        <a:p>
          <a:endParaRPr lang="en-US"/>
        </a:p>
      </dgm:t>
    </dgm:pt>
    <dgm:pt modelId="{D5637C11-734C-4DB3-8FFA-914136BA5C55}" type="sibTrans" cxnId="{5A92FA1F-9BA7-4B5A-B808-C4FADA495A7C}">
      <dgm:prSet/>
      <dgm:spPr/>
      <dgm:t>
        <a:bodyPr/>
        <a:lstStyle/>
        <a:p>
          <a:endParaRPr lang="en-US"/>
        </a:p>
      </dgm:t>
    </dgm:pt>
    <dgm:pt modelId="{88D05E00-23DC-4C1E-8190-7D00B38077F1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Matching District Grants up to the amount of $750 for clubs giving a three-year average per capita between $51-$99</a:t>
          </a:r>
          <a:endParaRPr lang="en-US" sz="1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FF650D1D-47E2-4281-939C-21DE187B02C2}" type="parTrans" cxnId="{592591F2-AE6A-4AD6-951E-4232103E02D5}">
      <dgm:prSet/>
      <dgm:spPr/>
      <dgm:t>
        <a:bodyPr/>
        <a:lstStyle/>
        <a:p>
          <a:endParaRPr lang="en-US"/>
        </a:p>
      </dgm:t>
    </dgm:pt>
    <dgm:pt modelId="{F382141A-7B1B-4B25-82E0-4FD3450BC7D4}" type="sibTrans" cxnId="{592591F2-AE6A-4AD6-951E-4232103E02D5}">
      <dgm:prSet/>
      <dgm:spPr/>
      <dgm:t>
        <a:bodyPr/>
        <a:lstStyle/>
        <a:p>
          <a:endParaRPr lang="en-US"/>
        </a:p>
      </dgm:t>
    </dgm:pt>
    <dgm:pt modelId="{FC499180-E0FC-477D-AB51-BA2015148A2B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Matching District Grants up to the amount of $1500 for clubs giving a three-year average per capita between $100-$199</a:t>
          </a:r>
        </a:p>
      </dgm:t>
    </dgm:pt>
    <dgm:pt modelId="{A3D26216-5D35-4FF2-AED2-597D202D714D}" type="parTrans" cxnId="{14EA8EE5-B010-4CD6-A836-060A69B1E868}">
      <dgm:prSet/>
      <dgm:spPr/>
      <dgm:t>
        <a:bodyPr/>
        <a:lstStyle/>
        <a:p>
          <a:endParaRPr lang="en-US"/>
        </a:p>
      </dgm:t>
    </dgm:pt>
    <dgm:pt modelId="{81BE1587-FA54-4DE4-9406-D1C9E9D09416}" type="sibTrans" cxnId="{14EA8EE5-B010-4CD6-A836-060A69B1E868}">
      <dgm:prSet/>
      <dgm:spPr/>
      <dgm:t>
        <a:bodyPr/>
        <a:lstStyle/>
        <a:p>
          <a:endParaRPr lang="en-US"/>
        </a:p>
      </dgm:t>
    </dgm:pt>
    <dgm:pt modelId="{C717C167-CC75-4B15-BE25-EF384D7EF09D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b="0" kern="1200" dirty="0"/>
            <a:t>Matching District </a:t>
          </a:r>
          <a:r>
            <a:rPr lang="en-US" sz="1200" b="0" kern="1200" dirty="0">
              <a:latin typeface="Arial" panose="020B0604020202020204"/>
              <a:ea typeface="+mn-ea"/>
              <a:cs typeface="+mn-cs"/>
            </a:rPr>
            <a:t>Grants</a:t>
          </a:r>
          <a:r>
            <a:rPr lang="en-US" sz="1200" b="0" kern="1200" dirty="0"/>
            <a:t> to be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determined</a:t>
          </a:r>
          <a:r>
            <a:rPr lang="en-US" sz="1200" b="0" kern="1200" dirty="0"/>
            <a:t> by the Grants committee for clubs giving a three-year average per capita above $199, not to exceed $2500</a:t>
          </a:r>
        </a:p>
      </dgm:t>
    </dgm:pt>
    <dgm:pt modelId="{3481E707-9E0D-4D7F-9351-C18F31E3FCA1}" type="parTrans" cxnId="{D6D1FE8A-35A9-45C5-B8EE-0EFA206C5A00}">
      <dgm:prSet/>
      <dgm:spPr/>
      <dgm:t>
        <a:bodyPr/>
        <a:lstStyle/>
        <a:p>
          <a:endParaRPr lang="en-US"/>
        </a:p>
      </dgm:t>
    </dgm:pt>
    <dgm:pt modelId="{C11527FF-FE0A-4243-B7CC-85C0B38DD044}" type="sibTrans" cxnId="{D6D1FE8A-35A9-45C5-B8EE-0EFA206C5A00}">
      <dgm:prSet/>
      <dgm:spPr/>
      <dgm:t>
        <a:bodyPr/>
        <a:lstStyle/>
        <a:p>
          <a:endParaRPr lang="en-US"/>
        </a:p>
      </dgm:t>
    </dgm:pt>
    <dgm:pt modelId="{5AEDBE66-1B4E-49E9-8EDA-72D9A6A7AB15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b="0" kern="1200" dirty="0"/>
            <a:t>NO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GUARANTEES</a:t>
          </a:r>
          <a:r>
            <a:rPr lang="en-US" sz="1200" b="0" kern="1200" dirty="0"/>
            <a:t> of any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specific</a:t>
          </a:r>
          <a:r>
            <a:rPr lang="en-US" sz="1200" b="0" kern="1200" dirty="0"/>
            <a:t> amounts.  </a:t>
          </a:r>
        </a:p>
      </dgm:t>
    </dgm:pt>
    <dgm:pt modelId="{BCF22247-865D-4710-87B0-EBB6FE2AD62D}" type="parTrans" cxnId="{9561F0BD-86CF-4F3F-8157-6F3B06D8C863}">
      <dgm:prSet/>
      <dgm:spPr/>
      <dgm:t>
        <a:bodyPr/>
        <a:lstStyle/>
        <a:p>
          <a:endParaRPr lang="en-US"/>
        </a:p>
      </dgm:t>
    </dgm:pt>
    <dgm:pt modelId="{931D51A9-0D02-41AF-AF53-D88E4E3D9809}" type="sibTrans" cxnId="{9561F0BD-86CF-4F3F-8157-6F3B06D8C863}">
      <dgm:prSet/>
      <dgm:spPr/>
      <dgm:t>
        <a:bodyPr/>
        <a:lstStyle/>
        <a:p>
          <a:endParaRPr lang="en-US"/>
        </a:p>
      </dgm:t>
    </dgm:pt>
    <dgm:pt modelId="{CE401300-78BC-4A86-8F60-763258AE3F4F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b="0" kern="1200" dirty="0"/>
            <a:t>Remember,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these</a:t>
          </a:r>
          <a:r>
            <a:rPr lang="en-US" sz="1200" b="0" kern="1200" dirty="0"/>
            <a:t>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amounts</a:t>
          </a:r>
          <a:r>
            <a:rPr lang="en-US" sz="1200" b="0" kern="1200" dirty="0"/>
            <a:t> are </a:t>
          </a:r>
          <a:r>
            <a:rPr lang="en-US" sz="1200" b="0" kern="1200" dirty="0">
              <a:latin typeface="Arial" panose="020B0604020202020204"/>
              <a:ea typeface="+mn-ea"/>
              <a:cs typeface="+mn-cs"/>
            </a:rPr>
            <a:t>based</a:t>
          </a:r>
          <a:r>
            <a:rPr lang="en-US" sz="1200" b="0" kern="1200" dirty="0"/>
            <a:t> on Funds Available</a:t>
          </a:r>
        </a:p>
      </dgm:t>
    </dgm:pt>
    <dgm:pt modelId="{80163BDD-747B-4526-AB19-86295AC9E7A6}" type="sibTrans" cxnId="{861C6951-52B4-48BF-872F-DB7FF767A690}">
      <dgm:prSet/>
      <dgm:spPr/>
      <dgm:t>
        <a:bodyPr/>
        <a:lstStyle/>
        <a:p>
          <a:endParaRPr lang="en-US"/>
        </a:p>
      </dgm:t>
    </dgm:pt>
    <dgm:pt modelId="{6D1FFD45-9587-48F7-B24F-C3724649F5DA}" type="parTrans" cxnId="{861C6951-52B4-48BF-872F-DB7FF767A690}">
      <dgm:prSet/>
      <dgm:spPr/>
      <dgm:t>
        <a:bodyPr/>
        <a:lstStyle/>
        <a:p>
          <a:endParaRPr lang="en-US"/>
        </a:p>
      </dgm:t>
    </dgm:pt>
    <dgm:pt modelId="{7258A367-AF80-4A3F-96E9-69DD2604C175}" type="pres">
      <dgm:prSet presAssocID="{BE07127F-5DAA-4AF5-809D-034D6CFC93CE}" presName="linear" presStyleCnt="0">
        <dgm:presLayoutVars>
          <dgm:animLvl val="lvl"/>
          <dgm:resizeHandles val="exact"/>
        </dgm:presLayoutVars>
      </dgm:prSet>
      <dgm:spPr/>
    </dgm:pt>
    <dgm:pt modelId="{6C24372B-F153-45AB-A126-666E356AB253}" type="pres">
      <dgm:prSet presAssocID="{4E69B4BD-BA71-45F7-A16B-AE8E51629E98}" presName="parentText" presStyleLbl="node1" presStyleIdx="0" presStyleCnt="6">
        <dgm:presLayoutVars>
          <dgm:chMax val="0"/>
          <dgm:bulletEnabled val="1"/>
        </dgm:presLayoutVars>
      </dgm:prSet>
      <dgm:spPr>
        <a:xfrm>
          <a:off x="0" y="185"/>
          <a:ext cx="8629649" cy="456300"/>
        </a:xfrm>
        <a:prstGeom prst="roundRect">
          <a:avLst/>
        </a:prstGeom>
      </dgm:spPr>
    </dgm:pt>
    <dgm:pt modelId="{D2B267DD-4562-482C-B05E-87298A0F13CE}" type="pres">
      <dgm:prSet presAssocID="{D5637C11-734C-4DB3-8FFA-914136BA5C55}" presName="spacer" presStyleCnt="0"/>
      <dgm:spPr/>
    </dgm:pt>
    <dgm:pt modelId="{ABA1B4BA-58FF-4AC9-86BF-056B0CB82746}" type="pres">
      <dgm:prSet presAssocID="{88D05E00-23DC-4C1E-8190-7D00B38077F1}" presName="parentText" presStyleLbl="node1" presStyleIdx="1" presStyleCnt="6">
        <dgm:presLayoutVars>
          <dgm:chMax val="0"/>
          <dgm:bulletEnabled val="1"/>
        </dgm:presLayoutVars>
      </dgm:prSet>
      <dgm:spPr>
        <a:xfrm>
          <a:off x="0" y="514085"/>
          <a:ext cx="8629649" cy="456300"/>
        </a:xfrm>
        <a:prstGeom prst="roundRect">
          <a:avLst/>
        </a:prstGeom>
      </dgm:spPr>
    </dgm:pt>
    <dgm:pt modelId="{DF8397B6-8451-443E-9AC0-FF050E53C4E5}" type="pres">
      <dgm:prSet presAssocID="{F382141A-7B1B-4B25-82E0-4FD3450BC7D4}" presName="spacer" presStyleCnt="0"/>
      <dgm:spPr/>
    </dgm:pt>
    <dgm:pt modelId="{34B1A656-A2CC-4387-A377-D9A0EFDD1199}" type="pres">
      <dgm:prSet presAssocID="{FC499180-E0FC-477D-AB51-BA2015148A2B}" presName="parentText" presStyleLbl="node1" presStyleIdx="2" presStyleCnt="6">
        <dgm:presLayoutVars>
          <dgm:chMax val="0"/>
          <dgm:bulletEnabled val="1"/>
        </dgm:presLayoutVars>
      </dgm:prSet>
      <dgm:spPr>
        <a:xfrm>
          <a:off x="0" y="1027986"/>
          <a:ext cx="8629649" cy="456300"/>
        </a:xfrm>
        <a:prstGeom prst="roundRect">
          <a:avLst/>
        </a:prstGeom>
      </dgm:spPr>
    </dgm:pt>
    <dgm:pt modelId="{BB7E9B24-B093-41AC-AB5C-307752AE8350}" type="pres">
      <dgm:prSet presAssocID="{81BE1587-FA54-4DE4-9406-D1C9E9D09416}" presName="spacer" presStyleCnt="0"/>
      <dgm:spPr/>
    </dgm:pt>
    <dgm:pt modelId="{A87380AB-0A7B-42F9-8700-5675D83C674B}" type="pres">
      <dgm:prSet presAssocID="{C717C167-CC75-4B15-BE25-EF384D7EF09D}" presName="parentText" presStyleLbl="node1" presStyleIdx="3" presStyleCnt="6">
        <dgm:presLayoutVars>
          <dgm:chMax val="0"/>
          <dgm:bulletEnabled val="1"/>
        </dgm:presLayoutVars>
      </dgm:prSet>
      <dgm:spPr>
        <a:xfrm>
          <a:off x="0" y="1541886"/>
          <a:ext cx="8629649" cy="456300"/>
        </a:xfrm>
        <a:prstGeom prst="roundRect">
          <a:avLst/>
        </a:prstGeom>
      </dgm:spPr>
    </dgm:pt>
    <dgm:pt modelId="{C3E7ADDE-8EBD-4075-A061-B45EBBDF7348}" type="pres">
      <dgm:prSet presAssocID="{C11527FF-FE0A-4243-B7CC-85C0B38DD044}" presName="spacer" presStyleCnt="0"/>
      <dgm:spPr/>
    </dgm:pt>
    <dgm:pt modelId="{EB5B232B-CC0B-4ED0-9031-584B95EC082C}" type="pres">
      <dgm:prSet presAssocID="{CE401300-78BC-4A86-8F60-763258AE3F4F}" presName="parentText" presStyleLbl="node1" presStyleIdx="4" presStyleCnt="6">
        <dgm:presLayoutVars>
          <dgm:chMax val="0"/>
          <dgm:bulletEnabled val="1"/>
        </dgm:presLayoutVars>
      </dgm:prSet>
      <dgm:spPr>
        <a:xfrm>
          <a:off x="0" y="2055786"/>
          <a:ext cx="8629649" cy="456300"/>
        </a:xfrm>
        <a:prstGeom prst="roundRect">
          <a:avLst/>
        </a:prstGeom>
      </dgm:spPr>
    </dgm:pt>
    <dgm:pt modelId="{086E66F5-7654-4D33-B4EB-4B5E9FAEE6CB}" type="pres">
      <dgm:prSet presAssocID="{80163BDD-747B-4526-AB19-86295AC9E7A6}" presName="spacer" presStyleCnt="0"/>
      <dgm:spPr/>
    </dgm:pt>
    <dgm:pt modelId="{5EF91868-96F2-42A0-B3B9-9DC477184B5A}" type="pres">
      <dgm:prSet presAssocID="{5AEDBE66-1B4E-49E9-8EDA-72D9A6A7AB15}" presName="parentText" presStyleLbl="node1" presStyleIdx="5" presStyleCnt="6">
        <dgm:presLayoutVars>
          <dgm:chMax val="0"/>
          <dgm:bulletEnabled val="1"/>
        </dgm:presLayoutVars>
      </dgm:prSet>
      <dgm:spPr>
        <a:xfrm>
          <a:off x="0" y="2569686"/>
          <a:ext cx="8629649" cy="456300"/>
        </a:xfrm>
        <a:prstGeom prst="roundRect">
          <a:avLst/>
        </a:prstGeom>
      </dgm:spPr>
    </dgm:pt>
  </dgm:ptLst>
  <dgm:cxnLst>
    <dgm:cxn modelId="{6257720F-6427-430F-B73E-757E7F00F0B7}" type="presOf" srcId="{4E69B4BD-BA71-45F7-A16B-AE8E51629E98}" destId="{6C24372B-F153-45AB-A126-666E356AB253}" srcOrd="0" destOrd="0" presId="urn:microsoft.com/office/officeart/2005/8/layout/vList2"/>
    <dgm:cxn modelId="{DED41710-1D27-424D-BAAA-088A4E126C36}" type="presOf" srcId="{C717C167-CC75-4B15-BE25-EF384D7EF09D}" destId="{A87380AB-0A7B-42F9-8700-5675D83C674B}" srcOrd="0" destOrd="0" presId="urn:microsoft.com/office/officeart/2005/8/layout/vList2"/>
    <dgm:cxn modelId="{5A92FA1F-9BA7-4B5A-B808-C4FADA495A7C}" srcId="{BE07127F-5DAA-4AF5-809D-034D6CFC93CE}" destId="{4E69B4BD-BA71-45F7-A16B-AE8E51629E98}" srcOrd="0" destOrd="0" parTransId="{DA79E3B2-FDC4-44E7-BD5E-AA6666A7796A}" sibTransId="{D5637C11-734C-4DB3-8FFA-914136BA5C55}"/>
    <dgm:cxn modelId="{CD87D241-5331-41CE-BA03-57BDB4941429}" type="presOf" srcId="{5AEDBE66-1B4E-49E9-8EDA-72D9A6A7AB15}" destId="{5EF91868-96F2-42A0-B3B9-9DC477184B5A}" srcOrd="0" destOrd="0" presId="urn:microsoft.com/office/officeart/2005/8/layout/vList2"/>
    <dgm:cxn modelId="{861C6951-52B4-48BF-872F-DB7FF767A690}" srcId="{BE07127F-5DAA-4AF5-809D-034D6CFC93CE}" destId="{CE401300-78BC-4A86-8F60-763258AE3F4F}" srcOrd="4" destOrd="0" parTransId="{6D1FFD45-9587-48F7-B24F-C3724649F5DA}" sibTransId="{80163BDD-747B-4526-AB19-86295AC9E7A6}"/>
    <dgm:cxn modelId="{0D54CB59-747C-4344-962F-F62E2A1E6DD3}" type="presOf" srcId="{CE401300-78BC-4A86-8F60-763258AE3F4F}" destId="{EB5B232B-CC0B-4ED0-9031-584B95EC082C}" srcOrd="0" destOrd="0" presId="urn:microsoft.com/office/officeart/2005/8/layout/vList2"/>
    <dgm:cxn modelId="{D6D1FE8A-35A9-45C5-B8EE-0EFA206C5A00}" srcId="{BE07127F-5DAA-4AF5-809D-034D6CFC93CE}" destId="{C717C167-CC75-4B15-BE25-EF384D7EF09D}" srcOrd="3" destOrd="0" parTransId="{3481E707-9E0D-4D7F-9351-C18F31E3FCA1}" sibTransId="{C11527FF-FE0A-4243-B7CC-85C0B38DD044}"/>
    <dgm:cxn modelId="{9BB217A3-21FB-4802-8C89-916C913288AB}" type="presOf" srcId="{88D05E00-23DC-4C1E-8190-7D00B38077F1}" destId="{ABA1B4BA-58FF-4AC9-86BF-056B0CB82746}" srcOrd="0" destOrd="0" presId="urn:microsoft.com/office/officeart/2005/8/layout/vList2"/>
    <dgm:cxn modelId="{9561F0BD-86CF-4F3F-8157-6F3B06D8C863}" srcId="{BE07127F-5DAA-4AF5-809D-034D6CFC93CE}" destId="{5AEDBE66-1B4E-49E9-8EDA-72D9A6A7AB15}" srcOrd="5" destOrd="0" parTransId="{BCF22247-865D-4710-87B0-EBB6FE2AD62D}" sibTransId="{931D51A9-0D02-41AF-AF53-D88E4E3D9809}"/>
    <dgm:cxn modelId="{B34C51C7-9485-46A5-B2DE-CA0AF99DFB3B}" type="presOf" srcId="{FC499180-E0FC-477D-AB51-BA2015148A2B}" destId="{34B1A656-A2CC-4387-A377-D9A0EFDD1199}" srcOrd="0" destOrd="0" presId="urn:microsoft.com/office/officeart/2005/8/layout/vList2"/>
    <dgm:cxn modelId="{14EA8EE5-B010-4CD6-A836-060A69B1E868}" srcId="{BE07127F-5DAA-4AF5-809D-034D6CFC93CE}" destId="{FC499180-E0FC-477D-AB51-BA2015148A2B}" srcOrd="2" destOrd="0" parTransId="{A3D26216-5D35-4FF2-AED2-597D202D714D}" sibTransId="{81BE1587-FA54-4DE4-9406-D1C9E9D09416}"/>
    <dgm:cxn modelId="{592591F2-AE6A-4AD6-951E-4232103E02D5}" srcId="{BE07127F-5DAA-4AF5-809D-034D6CFC93CE}" destId="{88D05E00-23DC-4C1E-8190-7D00B38077F1}" srcOrd="1" destOrd="0" parTransId="{FF650D1D-47E2-4281-939C-21DE187B02C2}" sibTransId="{F382141A-7B1B-4B25-82E0-4FD3450BC7D4}"/>
    <dgm:cxn modelId="{83BEDDFE-F664-43FA-A19D-8A5BE9BBD5DF}" type="presOf" srcId="{BE07127F-5DAA-4AF5-809D-034D6CFC93CE}" destId="{7258A367-AF80-4A3F-96E9-69DD2604C175}" srcOrd="0" destOrd="0" presId="urn:microsoft.com/office/officeart/2005/8/layout/vList2"/>
    <dgm:cxn modelId="{1D3373C1-0699-4996-8CDF-22AA07DD6083}" type="presParOf" srcId="{7258A367-AF80-4A3F-96E9-69DD2604C175}" destId="{6C24372B-F153-45AB-A126-666E356AB253}" srcOrd="0" destOrd="0" presId="urn:microsoft.com/office/officeart/2005/8/layout/vList2"/>
    <dgm:cxn modelId="{BF941C79-8192-4049-9B87-01281ECA90D5}" type="presParOf" srcId="{7258A367-AF80-4A3F-96E9-69DD2604C175}" destId="{D2B267DD-4562-482C-B05E-87298A0F13CE}" srcOrd="1" destOrd="0" presId="urn:microsoft.com/office/officeart/2005/8/layout/vList2"/>
    <dgm:cxn modelId="{6B53BE2F-8CA6-4A80-B84E-30A6A1A4CD3E}" type="presParOf" srcId="{7258A367-AF80-4A3F-96E9-69DD2604C175}" destId="{ABA1B4BA-58FF-4AC9-86BF-056B0CB82746}" srcOrd="2" destOrd="0" presId="urn:microsoft.com/office/officeart/2005/8/layout/vList2"/>
    <dgm:cxn modelId="{42A14967-9355-4AE7-81D6-199CBDFD5700}" type="presParOf" srcId="{7258A367-AF80-4A3F-96E9-69DD2604C175}" destId="{DF8397B6-8451-443E-9AC0-FF050E53C4E5}" srcOrd="3" destOrd="0" presId="urn:microsoft.com/office/officeart/2005/8/layout/vList2"/>
    <dgm:cxn modelId="{781D3059-D836-4590-84B6-3F029D9C58EE}" type="presParOf" srcId="{7258A367-AF80-4A3F-96E9-69DD2604C175}" destId="{34B1A656-A2CC-4387-A377-D9A0EFDD1199}" srcOrd="4" destOrd="0" presId="urn:microsoft.com/office/officeart/2005/8/layout/vList2"/>
    <dgm:cxn modelId="{7B0FA8C9-0930-46BB-9F59-FBA5DE8413B9}" type="presParOf" srcId="{7258A367-AF80-4A3F-96E9-69DD2604C175}" destId="{BB7E9B24-B093-41AC-AB5C-307752AE8350}" srcOrd="5" destOrd="0" presId="urn:microsoft.com/office/officeart/2005/8/layout/vList2"/>
    <dgm:cxn modelId="{EA260F93-C08B-4BBF-8142-10C6DD08C86C}" type="presParOf" srcId="{7258A367-AF80-4A3F-96E9-69DD2604C175}" destId="{A87380AB-0A7B-42F9-8700-5675D83C674B}" srcOrd="6" destOrd="0" presId="urn:microsoft.com/office/officeart/2005/8/layout/vList2"/>
    <dgm:cxn modelId="{07945F4F-ED7E-4AB4-9F58-79FE8706395C}" type="presParOf" srcId="{7258A367-AF80-4A3F-96E9-69DD2604C175}" destId="{C3E7ADDE-8EBD-4075-A061-B45EBBDF7348}" srcOrd="7" destOrd="0" presId="urn:microsoft.com/office/officeart/2005/8/layout/vList2"/>
    <dgm:cxn modelId="{BF05D705-3F46-4F44-B062-CEC29A69DC8A}" type="presParOf" srcId="{7258A367-AF80-4A3F-96E9-69DD2604C175}" destId="{EB5B232B-CC0B-4ED0-9031-584B95EC082C}" srcOrd="8" destOrd="0" presId="urn:microsoft.com/office/officeart/2005/8/layout/vList2"/>
    <dgm:cxn modelId="{34C17752-B1BC-4851-8536-49A0D9F5CB57}" type="presParOf" srcId="{7258A367-AF80-4A3F-96E9-69DD2604C175}" destId="{086E66F5-7654-4D33-B4EB-4B5E9FAEE6CB}" srcOrd="9" destOrd="0" presId="urn:microsoft.com/office/officeart/2005/8/layout/vList2"/>
    <dgm:cxn modelId="{F23F7525-02B3-45F5-A5BA-5816A55986A5}" type="presParOf" srcId="{7258A367-AF80-4A3F-96E9-69DD2604C175}" destId="{5EF91868-96F2-42A0-B3B9-9DC477184B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754155-C878-4440-8440-7EBE46AFE9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1F9E1-BE4B-4D42-A359-6744D2DFA6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funds are available, additional grants will be considered using the criteria set forth in September. The additional grants will be considered on Nov. 1 and if funds are still available on January 1. </a:t>
          </a:r>
        </a:p>
      </dgm:t>
    </dgm:pt>
    <dgm:pt modelId="{A1221398-9234-49DE-A079-C532A871C406}" type="parTrans" cxnId="{64B0B609-C6D6-480A-A776-59BEEEC41DB3}">
      <dgm:prSet/>
      <dgm:spPr/>
      <dgm:t>
        <a:bodyPr/>
        <a:lstStyle/>
        <a:p>
          <a:endParaRPr lang="en-US"/>
        </a:p>
      </dgm:t>
    </dgm:pt>
    <dgm:pt modelId="{D5855286-1641-4950-BEDE-3795BBCF08EE}" type="sibTrans" cxnId="{64B0B609-C6D6-480A-A776-59BEEEC41DB3}">
      <dgm:prSet/>
      <dgm:spPr/>
      <dgm:t>
        <a:bodyPr/>
        <a:lstStyle/>
        <a:p>
          <a:endParaRPr lang="en-US"/>
        </a:p>
      </dgm:t>
    </dgm:pt>
    <dgm:pt modelId="{C9AA43E0-1436-4FC7-8E75-3253282A26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Foundation Chair can help increase grant size by encouraging members to make annual contributions to the Annual Share Fund.</a:t>
          </a:r>
        </a:p>
      </dgm:t>
    </dgm:pt>
    <dgm:pt modelId="{D83B28FC-4B2F-4B49-A17B-D7E694ACE1FF}" type="parTrans" cxnId="{C33E7A42-0E92-469D-B3F8-A4C935F249A0}">
      <dgm:prSet/>
      <dgm:spPr/>
      <dgm:t>
        <a:bodyPr/>
        <a:lstStyle/>
        <a:p>
          <a:endParaRPr lang="en-US"/>
        </a:p>
      </dgm:t>
    </dgm:pt>
    <dgm:pt modelId="{91A99490-7CAD-4282-85D5-1E073DFDB47D}" type="sibTrans" cxnId="{C33E7A42-0E92-469D-B3F8-A4C935F249A0}">
      <dgm:prSet/>
      <dgm:spPr/>
      <dgm:t>
        <a:bodyPr/>
        <a:lstStyle/>
        <a:p>
          <a:endParaRPr lang="en-US"/>
        </a:p>
      </dgm:t>
    </dgm:pt>
    <dgm:pt modelId="{93F3DC3F-5075-417B-A1D4-59E64398BA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APPLY EARLY</a:t>
          </a:r>
        </a:p>
      </dgm:t>
    </dgm:pt>
    <dgm:pt modelId="{2D3CBDE5-45E2-4929-8934-5375B0966975}" type="parTrans" cxnId="{2F0DB213-5A30-4566-AEB3-A528D5C9242A}">
      <dgm:prSet/>
      <dgm:spPr/>
      <dgm:t>
        <a:bodyPr/>
        <a:lstStyle/>
        <a:p>
          <a:endParaRPr lang="en-US"/>
        </a:p>
      </dgm:t>
    </dgm:pt>
    <dgm:pt modelId="{4A66D8F1-EB15-400E-85E3-0D339F1D1021}" type="sibTrans" cxnId="{2F0DB213-5A30-4566-AEB3-A528D5C9242A}">
      <dgm:prSet/>
      <dgm:spPr/>
      <dgm:t>
        <a:bodyPr/>
        <a:lstStyle/>
        <a:p>
          <a:endParaRPr lang="en-US"/>
        </a:p>
      </dgm:t>
    </dgm:pt>
    <dgm:pt modelId="{7349F166-1C75-4E08-9DA3-93C80B87CEDE}" type="pres">
      <dgm:prSet presAssocID="{74754155-C878-4440-8440-7EBE46AFE93B}" presName="root" presStyleCnt="0">
        <dgm:presLayoutVars>
          <dgm:dir/>
          <dgm:resizeHandles val="exact"/>
        </dgm:presLayoutVars>
      </dgm:prSet>
      <dgm:spPr/>
    </dgm:pt>
    <dgm:pt modelId="{8F071E19-4539-4BC2-98E1-B32302AC60D2}" type="pres">
      <dgm:prSet presAssocID="{97F1F9E1-BE4B-4D42-A359-6744D2DFA647}" presName="compNode" presStyleCnt="0"/>
      <dgm:spPr/>
    </dgm:pt>
    <dgm:pt modelId="{75CB8AC4-D4A1-4CFD-8813-B0276B6CBC4D}" type="pres">
      <dgm:prSet presAssocID="{97F1F9E1-BE4B-4D42-A359-6744D2DFA647}" presName="bgRect" presStyleLbl="bgShp" presStyleIdx="0" presStyleCnt="3"/>
      <dgm:spPr/>
    </dgm:pt>
    <dgm:pt modelId="{D003B263-2918-40D0-BA9C-C79434988705}" type="pres">
      <dgm:prSet presAssocID="{97F1F9E1-BE4B-4D42-A359-6744D2DFA6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3C63ADF-8FA1-4B50-9D1C-EB6BE0D1AB96}" type="pres">
      <dgm:prSet presAssocID="{97F1F9E1-BE4B-4D42-A359-6744D2DFA647}" presName="spaceRect" presStyleCnt="0"/>
      <dgm:spPr/>
    </dgm:pt>
    <dgm:pt modelId="{E061C574-8C00-4ADB-9062-20D346C1D75C}" type="pres">
      <dgm:prSet presAssocID="{97F1F9E1-BE4B-4D42-A359-6744D2DFA647}" presName="parTx" presStyleLbl="revTx" presStyleIdx="0" presStyleCnt="3">
        <dgm:presLayoutVars>
          <dgm:chMax val="0"/>
          <dgm:chPref val="0"/>
        </dgm:presLayoutVars>
      </dgm:prSet>
      <dgm:spPr/>
    </dgm:pt>
    <dgm:pt modelId="{B9ECDE21-598F-4E1E-A9AA-C1D76A5D6CF8}" type="pres">
      <dgm:prSet presAssocID="{D5855286-1641-4950-BEDE-3795BBCF08EE}" presName="sibTrans" presStyleCnt="0"/>
      <dgm:spPr/>
    </dgm:pt>
    <dgm:pt modelId="{8F5B314F-5512-4041-9DD3-5B9834B50D8F}" type="pres">
      <dgm:prSet presAssocID="{C9AA43E0-1436-4FC7-8E75-3253282A26BF}" presName="compNode" presStyleCnt="0"/>
      <dgm:spPr/>
    </dgm:pt>
    <dgm:pt modelId="{C81E128C-C1EE-473C-9345-F48B04B6D3FD}" type="pres">
      <dgm:prSet presAssocID="{C9AA43E0-1436-4FC7-8E75-3253282A26BF}" presName="bgRect" presStyleLbl="bgShp" presStyleIdx="1" presStyleCnt="3"/>
      <dgm:spPr/>
    </dgm:pt>
    <dgm:pt modelId="{60053F4E-4307-48D0-A771-F63B7A024750}" type="pres">
      <dgm:prSet presAssocID="{C9AA43E0-1436-4FC7-8E75-3253282A26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57137882-F6E6-4807-A1E7-74E2CFFFA99C}" type="pres">
      <dgm:prSet presAssocID="{C9AA43E0-1436-4FC7-8E75-3253282A26BF}" presName="spaceRect" presStyleCnt="0"/>
      <dgm:spPr/>
    </dgm:pt>
    <dgm:pt modelId="{6E157393-7351-4CED-A424-1D0222216BFF}" type="pres">
      <dgm:prSet presAssocID="{C9AA43E0-1436-4FC7-8E75-3253282A26BF}" presName="parTx" presStyleLbl="revTx" presStyleIdx="1" presStyleCnt="3">
        <dgm:presLayoutVars>
          <dgm:chMax val="0"/>
          <dgm:chPref val="0"/>
        </dgm:presLayoutVars>
      </dgm:prSet>
      <dgm:spPr/>
    </dgm:pt>
    <dgm:pt modelId="{D7D3C5C2-D8C2-49EF-AC3C-9850527DDE2D}" type="pres">
      <dgm:prSet presAssocID="{91A99490-7CAD-4282-85D5-1E073DFDB47D}" presName="sibTrans" presStyleCnt="0"/>
      <dgm:spPr/>
    </dgm:pt>
    <dgm:pt modelId="{096C359D-7F5F-4C22-BA88-5735659D5EC1}" type="pres">
      <dgm:prSet presAssocID="{93F3DC3F-5075-417B-A1D4-59E64398BA67}" presName="compNode" presStyleCnt="0"/>
      <dgm:spPr/>
    </dgm:pt>
    <dgm:pt modelId="{D2A295CD-434A-475B-B439-1FFFAD6840C8}" type="pres">
      <dgm:prSet presAssocID="{93F3DC3F-5075-417B-A1D4-59E64398BA67}" presName="bgRect" presStyleLbl="bgShp" presStyleIdx="2" presStyleCnt="3"/>
      <dgm:spPr/>
    </dgm:pt>
    <dgm:pt modelId="{CE916B52-775A-4083-B761-6791C2F8CCC2}" type="pres">
      <dgm:prSet presAssocID="{93F3DC3F-5075-417B-A1D4-59E64398BA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996F7A-5B96-4C4C-939D-2C61F85F5B1C}" type="pres">
      <dgm:prSet presAssocID="{93F3DC3F-5075-417B-A1D4-59E64398BA67}" presName="spaceRect" presStyleCnt="0"/>
      <dgm:spPr/>
    </dgm:pt>
    <dgm:pt modelId="{E2C79EAC-83C3-4F52-BBAC-ED4061FB7DCE}" type="pres">
      <dgm:prSet presAssocID="{93F3DC3F-5075-417B-A1D4-59E64398BA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4B0B609-C6D6-480A-A776-59BEEEC41DB3}" srcId="{74754155-C878-4440-8440-7EBE46AFE93B}" destId="{97F1F9E1-BE4B-4D42-A359-6744D2DFA647}" srcOrd="0" destOrd="0" parTransId="{A1221398-9234-49DE-A079-C532A871C406}" sibTransId="{D5855286-1641-4950-BEDE-3795BBCF08EE}"/>
    <dgm:cxn modelId="{2F0DB213-5A30-4566-AEB3-A528D5C9242A}" srcId="{74754155-C878-4440-8440-7EBE46AFE93B}" destId="{93F3DC3F-5075-417B-A1D4-59E64398BA67}" srcOrd="2" destOrd="0" parTransId="{2D3CBDE5-45E2-4929-8934-5375B0966975}" sibTransId="{4A66D8F1-EB15-400E-85E3-0D339F1D1021}"/>
    <dgm:cxn modelId="{C33E7A42-0E92-469D-B3F8-A4C935F249A0}" srcId="{74754155-C878-4440-8440-7EBE46AFE93B}" destId="{C9AA43E0-1436-4FC7-8E75-3253282A26BF}" srcOrd="1" destOrd="0" parTransId="{D83B28FC-4B2F-4B49-A17B-D7E694ACE1FF}" sibTransId="{91A99490-7CAD-4282-85D5-1E073DFDB47D}"/>
    <dgm:cxn modelId="{F46ADE66-1184-436C-AB5C-C93C47296621}" type="presOf" srcId="{C9AA43E0-1436-4FC7-8E75-3253282A26BF}" destId="{6E157393-7351-4CED-A424-1D0222216BFF}" srcOrd="0" destOrd="0" presId="urn:microsoft.com/office/officeart/2018/2/layout/IconVerticalSolidList"/>
    <dgm:cxn modelId="{EE49546B-4F78-4587-BFBE-D904726F71AF}" type="presOf" srcId="{74754155-C878-4440-8440-7EBE46AFE93B}" destId="{7349F166-1C75-4E08-9DA3-93C80B87CEDE}" srcOrd="0" destOrd="0" presId="urn:microsoft.com/office/officeart/2018/2/layout/IconVerticalSolidList"/>
    <dgm:cxn modelId="{BC3CEB99-2183-4FDA-8E1D-56A94CD7DCB8}" type="presOf" srcId="{93F3DC3F-5075-417B-A1D4-59E64398BA67}" destId="{E2C79EAC-83C3-4F52-BBAC-ED4061FB7DCE}" srcOrd="0" destOrd="0" presId="urn:microsoft.com/office/officeart/2018/2/layout/IconVerticalSolidList"/>
    <dgm:cxn modelId="{AAFB34A5-7EFE-4A91-9A43-1AC729D516A6}" type="presOf" srcId="{97F1F9E1-BE4B-4D42-A359-6744D2DFA647}" destId="{E061C574-8C00-4ADB-9062-20D346C1D75C}" srcOrd="0" destOrd="0" presId="urn:microsoft.com/office/officeart/2018/2/layout/IconVerticalSolidList"/>
    <dgm:cxn modelId="{675A5133-FC86-4246-9540-04384207C278}" type="presParOf" srcId="{7349F166-1C75-4E08-9DA3-93C80B87CEDE}" destId="{8F071E19-4539-4BC2-98E1-B32302AC60D2}" srcOrd="0" destOrd="0" presId="urn:microsoft.com/office/officeart/2018/2/layout/IconVerticalSolidList"/>
    <dgm:cxn modelId="{81D2487F-C8F6-4B00-984B-A00614114017}" type="presParOf" srcId="{8F071E19-4539-4BC2-98E1-B32302AC60D2}" destId="{75CB8AC4-D4A1-4CFD-8813-B0276B6CBC4D}" srcOrd="0" destOrd="0" presId="urn:microsoft.com/office/officeart/2018/2/layout/IconVerticalSolidList"/>
    <dgm:cxn modelId="{D384EAC7-856E-42F4-A870-512C56FF5B68}" type="presParOf" srcId="{8F071E19-4539-4BC2-98E1-B32302AC60D2}" destId="{D003B263-2918-40D0-BA9C-C79434988705}" srcOrd="1" destOrd="0" presId="urn:microsoft.com/office/officeart/2018/2/layout/IconVerticalSolidList"/>
    <dgm:cxn modelId="{03625B46-0217-448D-8CEC-BAEC3C854016}" type="presParOf" srcId="{8F071E19-4539-4BC2-98E1-B32302AC60D2}" destId="{93C63ADF-8FA1-4B50-9D1C-EB6BE0D1AB96}" srcOrd="2" destOrd="0" presId="urn:microsoft.com/office/officeart/2018/2/layout/IconVerticalSolidList"/>
    <dgm:cxn modelId="{E8B2CE78-16C4-4DFA-BAC3-39DE1CBA2B6D}" type="presParOf" srcId="{8F071E19-4539-4BC2-98E1-B32302AC60D2}" destId="{E061C574-8C00-4ADB-9062-20D346C1D75C}" srcOrd="3" destOrd="0" presId="urn:microsoft.com/office/officeart/2018/2/layout/IconVerticalSolidList"/>
    <dgm:cxn modelId="{C8EC687D-C9DA-48A8-B6F6-491C4863C56C}" type="presParOf" srcId="{7349F166-1C75-4E08-9DA3-93C80B87CEDE}" destId="{B9ECDE21-598F-4E1E-A9AA-C1D76A5D6CF8}" srcOrd="1" destOrd="0" presId="urn:microsoft.com/office/officeart/2018/2/layout/IconVerticalSolidList"/>
    <dgm:cxn modelId="{6F4FFD17-2D6D-4594-B65B-52A7529EC175}" type="presParOf" srcId="{7349F166-1C75-4E08-9DA3-93C80B87CEDE}" destId="{8F5B314F-5512-4041-9DD3-5B9834B50D8F}" srcOrd="2" destOrd="0" presId="urn:microsoft.com/office/officeart/2018/2/layout/IconVerticalSolidList"/>
    <dgm:cxn modelId="{A28FF859-D112-4F20-95DA-0DF22641BD61}" type="presParOf" srcId="{8F5B314F-5512-4041-9DD3-5B9834B50D8F}" destId="{C81E128C-C1EE-473C-9345-F48B04B6D3FD}" srcOrd="0" destOrd="0" presId="urn:microsoft.com/office/officeart/2018/2/layout/IconVerticalSolidList"/>
    <dgm:cxn modelId="{7C96635E-058E-40A4-B0B0-9D3F1AE8763B}" type="presParOf" srcId="{8F5B314F-5512-4041-9DD3-5B9834B50D8F}" destId="{60053F4E-4307-48D0-A771-F63B7A024750}" srcOrd="1" destOrd="0" presId="urn:microsoft.com/office/officeart/2018/2/layout/IconVerticalSolidList"/>
    <dgm:cxn modelId="{432BCD6C-CF8E-49D0-B998-E52955C552FA}" type="presParOf" srcId="{8F5B314F-5512-4041-9DD3-5B9834B50D8F}" destId="{57137882-F6E6-4807-A1E7-74E2CFFFA99C}" srcOrd="2" destOrd="0" presId="urn:microsoft.com/office/officeart/2018/2/layout/IconVerticalSolidList"/>
    <dgm:cxn modelId="{830681F5-E0D7-4B08-8466-8202242C6175}" type="presParOf" srcId="{8F5B314F-5512-4041-9DD3-5B9834B50D8F}" destId="{6E157393-7351-4CED-A424-1D0222216BFF}" srcOrd="3" destOrd="0" presId="urn:microsoft.com/office/officeart/2018/2/layout/IconVerticalSolidList"/>
    <dgm:cxn modelId="{D0A4D709-4394-4901-9C6D-D64F04D0A935}" type="presParOf" srcId="{7349F166-1C75-4E08-9DA3-93C80B87CEDE}" destId="{D7D3C5C2-D8C2-49EF-AC3C-9850527DDE2D}" srcOrd="3" destOrd="0" presId="urn:microsoft.com/office/officeart/2018/2/layout/IconVerticalSolidList"/>
    <dgm:cxn modelId="{640E5AFA-B210-4EC8-B5A4-A716E2D40371}" type="presParOf" srcId="{7349F166-1C75-4E08-9DA3-93C80B87CEDE}" destId="{096C359D-7F5F-4C22-BA88-5735659D5EC1}" srcOrd="4" destOrd="0" presId="urn:microsoft.com/office/officeart/2018/2/layout/IconVerticalSolidList"/>
    <dgm:cxn modelId="{634394C0-7D1B-4D79-88FE-BD256235BE92}" type="presParOf" srcId="{096C359D-7F5F-4C22-BA88-5735659D5EC1}" destId="{D2A295CD-434A-475B-B439-1FFFAD6840C8}" srcOrd="0" destOrd="0" presId="urn:microsoft.com/office/officeart/2018/2/layout/IconVerticalSolidList"/>
    <dgm:cxn modelId="{0FB3969A-E550-474E-AEE6-9039CB0CA5AE}" type="presParOf" srcId="{096C359D-7F5F-4C22-BA88-5735659D5EC1}" destId="{CE916B52-775A-4083-B761-6791C2F8CCC2}" srcOrd="1" destOrd="0" presId="urn:microsoft.com/office/officeart/2018/2/layout/IconVerticalSolidList"/>
    <dgm:cxn modelId="{CF6390B9-F818-4030-BD24-05A8611B3EF8}" type="presParOf" srcId="{096C359D-7F5F-4C22-BA88-5735659D5EC1}" destId="{A0996F7A-5B96-4C4C-939D-2C61F85F5B1C}" srcOrd="2" destOrd="0" presId="urn:microsoft.com/office/officeart/2018/2/layout/IconVerticalSolidList"/>
    <dgm:cxn modelId="{BEE96FE1-B715-4D70-A437-77D88A00DF23}" type="presParOf" srcId="{096C359D-7F5F-4C22-BA88-5735659D5EC1}" destId="{E2C79EAC-83C3-4F52-BBAC-ED4061FB7D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B17F55-4C24-49F3-BFC0-7F1D351B43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BE91D-A92F-4869-8187-ADCA36D602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Administered by the District, not Rotary International </a:t>
          </a:r>
        </a:p>
      </dgm:t>
    </dgm:pt>
    <dgm:pt modelId="{3A78DBE5-C0EF-45F1-BE0D-D66239475B73}" type="parTrans" cxnId="{F0004F15-612F-4EFF-941A-24E500874E95}">
      <dgm:prSet/>
      <dgm:spPr/>
      <dgm:t>
        <a:bodyPr/>
        <a:lstStyle/>
        <a:p>
          <a:endParaRPr lang="en-US"/>
        </a:p>
      </dgm:t>
    </dgm:pt>
    <dgm:pt modelId="{A96489E1-BB7B-4E19-A9DF-00A35788BE1A}" type="sibTrans" cxnId="{F0004F15-612F-4EFF-941A-24E500874E95}">
      <dgm:prSet/>
      <dgm:spPr/>
      <dgm:t>
        <a:bodyPr/>
        <a:lstStyle/>
        <a:p>
          <a:endParaRPr lang="en-US"/>
        </a:p>
      </dgm:t>
    </dgm:pt>
    <dgm:pt modelId="{F68EC698-0E4D-446C-AF4A-EB8F1A5C44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Short term service projects (must be completed within the Rotary year it was granted)</a:t>
          </a:r>
        </a:p>
      </dgm:t>
    </dgm:pt>
    <dgm:pt modelId="{25F9F13A-04DA-4B6F-BE48-1AF6073FA168}" type="parTrans" cxnId="{9846FDFE-4F1D-4CC5-8B08-47EDCB6680B9}">
      <dgm:prSet/>
      <dgm:spPr/>
      <dgm:t>
        <a:bodyPr/>
        <a:lstStyle/>
        <a:p>
          <a:endParaRPr lang="en-US"/>
        </a:p>
      </dgm:t>
    </dgm:pt>
    <dgm:pt modelId="{29609648-E3DF-423F-A93C-1817C430AB3E}" type="sibTrans" cxnId="{9846FDFE-4F1D-4CC5-8B08-47EDCB6680B9}">
      <dgm:prSet/>
      <dgm:spPr/>
      <dgm:t>
        <a:bodyPr/>
        <a:lstStyle/>
        <a:p>
          <a:endParaRPr lang="en-US"/>
        </a:p>
      </dgm:t>
    </dgm:pt>
    <dgm:pt modelId="{DFAD0CDD-BDAA-4EB1-B97F-78B2809C9D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Address immediate needs at home or abroad</a:t>
          </a:r>
        </a:p>
      </dgm:t>
    </dgm:pt>
    <dgm:pt modelId="{0844F37E-DE29-44F5-A004-21DFEA825D2A}" type="parTrans" cxnId="{331DED65-F62F-43FD-9E9D-76197A26AE76}">
      <dgm:prSet/>
      <dgm:spPr/>
      <dgm:t>
        <a:bodyPr/>
        <a:lstStyle/>
        <a:p>
          <a:endParaRPr lang="en-US"/>
        </a:p>
      </dgm:t>
    </dgm:pt>
    <dgm:pt modelId="{FFA3B147-40F3-4BDB-826B-39C61D8E7E6D}" type="sibTrans" cxnId="{331DED65-F62F-43FD-9E9D-76197A26AE76}">
      <dgm:prSet/>
      <dgm:spPr/>
      <dgm:t>
        <a:bodyPr/>
        <a:lstStyle/>
        <a:p>
          <a:endParaRPr lang="en-US"/>
        </a:p>
      </dgm:t>
    </dgm:pt>
    <dgm:pt modelId="{CFD32524-CA6C-4AF2-9D9C-F29F73071C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Types of activities: Service Projects, Scholarships, Vocational Training, Youth Service </a:t>
          </a:r>
        </a:p>
      </dgm:t>
    </dgm:pt>
    <dgm:pt modelId="{7FD9D16D-EB1D-4417-A914-FCDA87575F6F}" type="parTrans" cxnId="{7AB1CF77-6C65-4ADD-8E00-7C02F509777F}">
      <dgm:prSet/>
      <dgm:spPr/>
      <dgm:t>
        <a:bodyPr/>
        <a:lstStyle/>
        <a:p>
          <a:endParaRPr lang="en-US"/>
        </a:p>
      </dgm:t>
    </dgm:pt>
    <dgm:pt modelId="{E43726DD-F780-4442-8981-1597E0DBD1AE}" type="sibTrans" cxnId="{7AB1CF77-6C65-4ADD-8E00-7C02F509777F}">
      <dgm:prSet/>
      <dgm:spPr/>
      <dgm:t>
        <a:bodyPr/>
        <a:lstStyle/>
        <a:p>
          <a:endParaRPr lang="en-US"/>
        </a:p>
      </dgm:t>
    </dgm:pt>
    <dgm:pt modelId="{B3339E0D-EE4B-4AB2-9584-767975E9E075}" type="pres">
      <dgm:prSet presAssocID="{D3B17F55-4C24-49F3-BFC0-7F1D351B43CA}" presName="root" presStyleCnt="0">
        <dgm:presLayoutVars>
          <dgm:dir/>
          <dgm:resizeHandles val="exact"/>
        </dgm:presLayoutVars>
      </dgm:prSet>
      <dgm:spPr/>
    </dgm:pt>
    <dgm:pt modelId="{34B3C587-9C75-44D3-BC64-7B25404608BF}" type="pres">
      <dgm:prSet presAssocID="{D40BE91D-A92F-4869-8187-ADCA36D602F8}" presName="compNode" presStyleCnt="0"/>
      <dgm:spPr/>
    </dgm:pt>
    <dgm:pt modelId="{47AC58AE-A6C5-4138-A0B5-FA7D69535440}" type="pres">
      <dgm:prSet presAssocID="{D40BE91D-A92F-4869-8187-ADCA36D602F8}" presName="bgRect" presStyleLbl="bgShp" presStyleIdx="0" presStyleCnt="4"/>
      <dgm:spPr/>
    </dgm:pt>
    <dgm:pt modelId="{FBA4954B-BB5B-41ED-A024-747DDF075BD8}" type="pres">
      <dgm:prSet presAssocID="{D40BE91D-A92F-4869-8187-ADCA36D602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 with solid fill"/>
        </a:ext>
      </dgm:extLst>
    </dgm:pt>
    <dgm:pt modelId="{AB63DB49-0BB0-490E-B5A3-E4B54E6A3EBB}" type="pres">
      <dgm:prSet presAssocID="{D40BE91D-A92F-4869-8187-ADCA36D602F8}" presName="spaceRect" presStyleCnt="0"/>
      <dgm:spPr/>
    </dgm:pt>
    <dgm:pt modelId="{D4223D43-8186-4B68-B90E-1FFE4CEF4C02}" type="pres">
      <dgm:prSet presAssocID="{D40BE91D-A92F-4869-8187-ADCA36D602F8}" presName="parTx" presStyleLbl="revTx" presStyleIdx="0" presStyleCnt="4">
        <dgm:presLayoutVars>
          <dgm:chMax val="0"/>
          <dgm:chPref val="0"/>
        </dgm:presLayoutVars>
      </dgm:prSet>
      <dgm:spPr/>
    </dgm:pt>
    <dgm:pt modelId="{C6CE7B2B-78D2-4133-A12B-8B6C44255DD3}" type="pres">
      <dgm:prSet presAssocID="{A96489E1-BB7B-4E19-A9DF-00A35788BE1A}" presName="sibTrans" presStyleCnt="0"/>
      <dgm:spPr/>
    </dgm:pt>
    <dgm:pt modelId="{DB54D9C3-6CCF-4E3D-8E75-06912ED4A0AB}" type="pres">
      <dgm:prSet presAssocID="{F68EC698-0E4D-446C-AF4A-EB8F1A5C44C8}" presName="compNode" presStyleCnt="0"/>
      <dgm:spPr/>
    </dgm:pt>
    <dgm:pt modelId="{E6BCC996-DCE4-4106-A775-F111D86A0775}" type="pres">
      <dgm:prSet presAssocID="{F68EC698-0E4D-446C-AF4A-EB8F1A5C44C8}" presName="bgRect" presStyleLbl="bgShp" presStyleIdx="1" presStyleCnt="4"/>
      <dgm:spPr/>
    </dgm:pt>
    <dgm:pt modelId="{C02F8A8C-742B-420A-88B9-F2D5F39FF8C6}" type="pres">
      <dgm:prSet presAssocID="{F68EC698-0E4D-446C-AF4A-EB8F1A5C44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 75% with solid fill"/>
        </a:ext>
      </dgm:extLst>
    </dgm:pt>
    <dgm:pt modelId="{40F617E6-6F49-4F15-9452-30A8163F579A}" type="pres">
      <dgm:prSet presAssocID="{F68EC698-0E4D-446C-AF4A-EB8F1A5C44C8}" presName="spaceRect" presStyleCnt="0"/>
      <dgm:spPr/>
    </dgm:pt>
    <dgm:pt modelId="{ACE01A62-B93C-4D34-A0C5-E4FC7C1DDFA2}" type="pres">
      <dgm:prSet presAssocID="{F68EC698-0E4D-446C-AF4A-EB8F1A5C44C8}" presName="parTx" presStyleLbl="revTx" presStyleIdx="1" presStyleCnt="4">
        <dgm:presLayoutVars>
          <dgm:chMax val="0"/>
          <dgm:chPref val="0"/>
        </dgm:presLayoutVars>
      </dgm:prSet>
      <dgm:spPr/>
    </dgm:pt>
    <dgm:pt modelId="{CD55C86A-6E5A-47B1-9F06-C04D0BEE5B35}" type="pres">
      <dgm:prSet presAssocID="{29609648-E3DF-423F-A93C-1817C430AB3E}" presName="sibTrans" presStyleCnt="0"/>
      <dgm:spPr/>
    </dgm:pt>
    <dgm:pt modelId="{54DDEC22-ECDA-4ADE-9523-AAC5128B6F45}" type="pres">
      <dgm:prSet presAssocID="{DFAD0CDD-BDAA-4EB1-B97F-78B2809C9D75}" presName="compNode" presStyleCnt="0"/>
      <dgm:spPr/>
    </dgm:pt>
    <dgm:pt modelId="{6C2791D8-2B8B-49C0-87E0-FBB7778BC40B}" type="pres">
      <dgm:prSet presAssocID="{DFAD0CDD-BDAA-4EB1-B97F-78B2809C9D75}" presName="bgRect" presStyleLbl="bgShp" presStyleIdx="2" presStyleCnt="4"/>
      <dgm:spPr/>
    </dgm:pt>
    <dgm:pt modelId="{3E6D3319-C492-4B40-8CD5-EC19F4F3CA39}" type="pres">
      <dgm:prSet presAssocID="{DFAD0CDD-BDAA-4EB1-B97F-78B2809C9D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52B6B64D-4C69-4D40-A9F4-536C0BE641A2}" type="pres">
      <dgm:prSet presAssocID="{DFAD0CDD-BDAA-4EB1-B97F-78B2809C9D75}" presName="spaceRect" presStyleCnt="0"/>
      <dgm:spPr/>
    </dgm:pt>
    <dgm:pt modelId="{F5666081-55CD-47E0-A83F-02FEFCD07B8B}" type="pres">
      <dgm:prSet presAssocID="{DFAD0CDD-BDAA-4EB1-B97F-78B2809C9D75}" presName="parTx" presStyleLbl="revTx" presStyleIdx="2" presStyleCnt="4">
        <dgm:presLayoutVars>
          <dgm:chMax val="0"/>
          <dgm:chPref val="0"/>
        </dgm:presLayoutVars>
      </dgm:prSet>
      <dgm:spPr/>
    </dgm:pt>
    <dgm:pt modelId="{A9E2410A-D77F-403D-9C51-9909468A8C79}" type="pres">
      <dgm:prSet presAssocID="{FFA3B147-40F3-4BDB-826B-39C61D8E7E6D}" presName="sibTrans" presStyleCnt="0"/>
      <dgm:spPr/>
    </dgm:pt>
    <dgm:pt modelId="{F5404760-775C-4FA2-B427-CA2C555417A2}" type="pres">
      <dgm:prSet presAssocID="{CFD32524-CA6C-4AF2-9D9C-F29F73071C40}" presName="compNode" presStyleCnt="0"/>
      <dgm:spPr/>
    </dgm:pt>
    <dgm:pt modelId="{C379A9A0-2782-4F09-93C7-C28C5CD04E55}" type="pres">
      <dgm:prSet presAssocID="{CFD32524-CA6C-4AF2-9D9C-F29F73071C40}" presName="bgRect" presStyleLbl="bgShp" presStyleIdx="3" presStyleCnt="4"/>
      <dgm:spPr/>
    </dgm:pt>
    <dgm:pt modelId="{B66CD4E8-492E-49EA-B4A9-D009AB644550}" type="pres">
      <dgm:prSet presAssocID="{CFD32524-CA6C-4AF2-9D9C-F29F73071C4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4E51328-D50B-4DF9-BF96-15D861DBA9F2}" type="pres">
      <dgm:prSet presAssocID="{CFD32524-CA6C-4AF2-9D9C-F29F73071C40}" presName="spaceRect" presStyleCnt="0"/>
      <dgm:spPr/>
    </dgm:pt>
    <dgm:pt modelId="{48D8B865-DCB1-49AC-8F83-63E2462F3643}" type="pres">
      <dgm:prSet presAssocID="{CFD32524-CA6C-4AF2-9D9C-F29F73071C4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0004F15-612F-4EFF-941A-24E500874E95}" srcId="{D3B17F55-4C24-49F3-BFC0-7F1D351B43CA}" destId="{D40BE91D-A92F-4869-8187-ADCA36D602F8}" srcOrd="0" destOrd="0" parTransId="{3A78DBE5-C0EF-45F1-BE0D-D66239475B73}" sibTransId="{A96489E1-BB7B-4E19-A9DF-00A35788BE1A}"/>
    <dgm:cxn modelId="{CE55712B-B800-4F8E-819D-61401BD8DBD1}" type="presOf" srcId="{DFAD0CDD-BDAA-4EB1-B97F-78B2809C9D75}" destId="{F5666081-55CD-47E0-A83F-02FEFCD07B8B}" srcOrd="0" destOrd="0" presId="urn:microsoft.com/office/officeart/2018/2/layout/IconVerticalSolidList"/>
    <dgm:cxn modelId="{A91F9C42-7F7A-4D0D-92D6-8D686FD32EF0}" type="presOf" srcId="{CFD32524-CA6C-4AF2-9D9C-F29F73071C40}" destId="{48D8B865-DCB1-49AC-8F83-63E2462F3643}" srcOrd="0" destOrd="0" presId="urn:microsoft.com/office/officeart/2018/2/layout/IconVerticalSolidList"/>
    <dgm:cxn modelId="{331DED65-F62F-43FD-9E9D-76197A26AE76}" srcId="{D3B17F55-4C24-49F3-BFC0-7F1D351B43CA}" destId="{DFAD0CDD-BDAA-4EB1-B97F-78B2809C9D75}" srcOrd="2" destOrd="0" parTransId="{0844F37E-DE29-44F5-A004-21DFEA825D2A}" sibTransId="{FFA3B147-40F3-4BDB-826B-39C61D8E7E6D}"/>
    <dgm:cxn modelId="{7AB1CF77-6C65-4ADD-8E00-7C02F509777F}" srcId="{D3B17F55-4C24-49F3-BFC0-7F1D351B43CA}" destId="{CFD32524-CA6C-4AF2-9D9C-F29F73071C40}" srcOrd="3" destOrd="0" parTransId="{7FD9D16D-EB1D-4417-A914-FCDA87575F6F}" sibTransId="{E43726DD-F780-4442-8981-1597E0DBD1AE}"/>
    <dgm:cxn modelId="{94FCDE77-5B5A-4A47-A2FB-69E79A48ECBB}" type="presOf" srcId="{D3B17F55-4C24-49F3-BFC0-7F1D351B43CA}" destId="{B3339E0D-EE4B-4AB2-9584-767975E9E075}" srcOrd="0" destOrd="0" presId="urn:microsoft.com/office/officeart/2018/2/layout/IconVerticalSolidList"/>
    <dgm:cxn modelId="{050A84E7-9B22-4383-8EA2-F0A5834AED17}" type="presOf" srcId="{D40BE91D-A92F-4869-8187-ADCA36D602F8}" destId="{D4223D43-8186-4B68-B90E-1FFE4CEF4C02}" srcOrd="0" destOrd="0" presId="urn:microsoft.com/office/officeart/2018/2/layout/IconVerticalSolidList"/>
    <dgm:cxn modelId="{B7C4C2F8-C24F-45F0-8E1F-A43B6A55FDF0}" type="presOf" srcId="{F68EC698-0E4D-446C-AF4A-EB8F1A5C44C8}" destId="{ACE01A62-B93C-4D34-A0C5-E4FC7C1DDFA2}" srcOrd="0" destOrd="0" presId="urn:microsoft.com/office/officeart/2018/2/layout/IconVerticalSolidList"/>
    <dgm:cxn modelId="{9846FDFE-4F1D-4CC5-8B08-47EDCB6680B9}" srcId="{D3B17F55-4C24-49F3-BFC0-7F1D351B43CA}" destId="{F68EC698-0E4D-446C-AF4A-EB8F1A5C44C8}" srcOrd="1" destOrd="0" parTransId="{25F9F13A-04DA-4B6F-BE48-1AF6073FA168}" sibTransId="{29609648-E3DF-423F-A93C-1817C430AB3E}"/>
    <dgm:cxn modelId="{BCD1DE7B-2216-47AD-A43C-B63E1B817B20}" type="presParOf" srcId="{B3339E0D-EE4B-4AB2-9584-767975E9E075}" destId="{34B3C587-9C75-44D3-BC64-7B25404608BF}" srcOrd="0" destOrd="0" presId="urn:microsoft.com/office/officeart/2018/2/layout/IconVerticalSolidList"/>
    <dgm:cxn modelId="{80C82C88-84B8-4C74-BA8C-3922ED8D36E9}" type="presParOf" srcId="{34B3C587-9C75-44D3-BC64-7B25404608BF}" destId="{47AC58AE-A6C5-4138-A0B5-FA7D69535440}" srcOrd="0" destOrd="0" presId="urn:microsoft.com/office/officeart/2018/2/layout/IconVerticalSolidList"/>
    <dgm:cxn modelId="{2ABE69DE-05FA-4D5E-BF9C-5FD05498FA63}" type="presParOf" srcId="{34B3C587-9C75-44D3-BC64-7B25404608BF}" destId="{FBA4954B-BB5B-41ED-A024-747DDF075BD8}" srcOrd="1" destOrd="0" presId="urn:microsoft.com/office/officeart/2018/2/layout/IconVerticalSolidList"/>
    <dgm:cxn modelId="{0315AB84-AD9D-46DB-A73A-34F836D07BA4}" type="presParOf" srcId="{34B3C587-9C75-44D3-BC64-7B25404608BF}" destId="{AB63DB49-0BB0-490E-B5A3-E4B54E6A3EBB}" srcOrd="2" destOrd="0" presId="urn:microsoft.com/office/officeart/2018/2/layout/IconVerticalSolidList"/>
    <dgm:cxn modelId="{E859DBFC-8453-450A-B77C-05FF5D128010}" type="presParOf" srcId="{34B3C587-9C75-44D3-BC64-7B25404608BF}" destId="{D4223D43-8186-4B68-B90E-1FFE4CEF4C02}" srcOrd="3" destOrd="0" presId="urn:microsoft.com/office/officeart/2018/2/layout/IconVerticalSolidList"/>
    <dgm:cxn modelId="{4E80CA27-9856-4A99-846B-EF65CF9D14D0}" type="presParOf" srcId="{B3339E0D-EE4B-4AB2-9584-767975E9E075}" destId="{C6CE7B2B-78D2-4133-A12B-8B6C44255DD3}" srcOrd="1" destOrd="0" presId="urn:microsoft.com/office/officeart/2018/2/layout/IconVerticalSolidList"/>
    <dgm:cxn modelId="{F5809312-5193-4748-B2DD-42724CCB655D}" type="presParOf" srcId="{B3339E0D-EE4B-4AB2-9584-767975E9E075}" destId="{DB54D9C3-6CCF-4E3D-8E75-06912ED4A0AB}" srcOrd="2" destOrd="0" presId="urn:microsoft.com/office/officeart/2018/2/layout/IconVerticalSolidList"/>
    <dgm:cxn modelId="{F3F59B05-A760-414C-95CC-270BCE0E9C03}" type="presParOf" srcId="{DB54D9C3-6CCF-4E3D-8E75-06912ED4A0AB}" destId="{E6BCC996-DCE4-4106-A775-F111D86A0775}" srcOrd="0" destOrd="0" presId="urn:microsoft.com/office/officeart/2018/2/layout/IconVerticalSolidList"/>
    <dgm:cxn modelId="{1E37F704-E30A-41F2-ABC3-89DE95615983}" type="presParOf" srcId="{DB54D9C3-6CCF-4E3D-8E75-06912ED4A0AB}" destId="{C02F8A8C-742B-420A-88B9-F2D5F39FF8C6}" srcOrd="1" destOrd="0" presId="urn:microsoft.com/office/officeart/2018/2/layout/IconVerticalSolidList"/>
    <dgm:cxn modelId="{86B3169A-A042-49EC-9609-E36FB20168D2}" type="presParOf" srcId="{DB54D9C3-6CCF-4E3D-8E75-06912ED4A0AB}" destId="{40F617E6-6F49-4F15-9452-30A8163F579A}" srcOrd="2" destOrd="0" presId="urn:microsoft.com/office/officeart/2018/2/layout/IconVerticalSolidList"/>
    <dgm:cxn modelId="{82B65A80-9770-4336-BA33-32285E2F20D3}" type="presParOf" srcId="{DB54D9C3-6CCF-4E3D-8E75-06912ED4A0AB}" destId="{ACE01A62-B93C-4D34-A0C5-E4FC7C1DDFA2}" srcOrd="3" destOrd="0" presId="urn:microsoft.com/office/officeart/2018/2/layout/IconVerticalSolidList"/>
    <dgm:cxn modelId="{53EAFED8-39B0-4B0C-AA75-D1C3999CECBD}" type="presParOf" srcId="{B3339E0D-EE4B-4AB2-9584-767975E9E075}" destId="{CD55C86A-6E5A-47B1-9F06-C04D0BEE5B35}" srcOrd="3" destOrd="0" presId="urn:microsoft.com/office/officeart/2018/2/layout/IconVerticalSolidList"/>
    <dgm:cxn modelId="{9153244D-8A6C-4737-87CD-3FD719B43C8B}" type="presParOf" srcId="{B3339E0D-EE4B-4AB2-9584-767975E9E075}" destId="{54DDEC22-ECDA-4ADE-9523-AAC5128B6F45}" srcOrd="4" destOrd="0" presId="urn:microsoft.com/office/officeart/2018/2/layout/IconVerticalSolidList"/>
    <dgm:cxn modelId="{36BFF409-581D-43EE-89AC-BC3CA7A032BE}" type="presParOf" srcId="{54DDEC22-ECDA-4ADE-9523-AAC5128B6F45}" destId="{6C2791D8-2B8B-49C0-87E0-FBB7778BC40B}" srcOrd="0" destOrd="0" presId="urn:microsoft.com/office/officeart/2018/2/layout/IconVerticalSolidList"/>
    <dgm:cxn modelId="{31AEE35B-8D72-4EA5-B361-5D90CB9722AA}" type="presParOf" srcId="{54DDEC22-ECDA-4ADE-9523-AAC5128B6F45}" destId="{3E6D3319-C492-4B40-8CD5-EC19F4F3CA39}" srcOrd="1" destOrd="0" presId="urn:microsoft.com/office/officeart/2018/2/layout/IconVerticalSolidList"/>
    <dgm:cxn modelId="{E0E0438D-9992-4B33-ACEC-C3FF095C9C8E}" type="presParOf" srcId="{54DDEC22-ECDA-4ADE-9523-AAC5128B6F45}" destId="{52B6B64D-4C69-4D40-A9F4-536C0BE641A2}" srcOrd="2" destOrd="0" presId="urn:microsoft.com/office/officeart/2018/2/layout/IconVerticalSolidList"/>
    <dgm:cxn modelId="{7D8A9D04-06ED-4E5A-A603-5943F7C3DB64}" type="presParOf" srcId="{54DDEC22-ECDA-4ADE-9523-AAC5128B6F45}" destId="{F5666081-55CD-47E0-A83F-02FEFCD07B8B}" srcOrd="3" destOrd="0" presId="urn:microsoft.com/office/officeart/2018/2/layout/IconVerticalSolidList"/>
    <dgm:cxn modelId="{42623084-957F-46B5-805C-68A489181C4E}" type="presParOf" srcId="{B3339E0D-EE4B-4AB2-9584-767975E9E075}" destId="{A9E2410A-D77F-403D-9C51-9909468A8C79}" srcOrd="5" destOrd="0" presId="urn:microsoft.com/office/officeart/2018/2/layout/IconVerticalSolidList"/>
    <dgm:cxn modelId="{501E07CB-1CC4-4D19-B9A1-FAE944E9535C}" type="presParOf" srcId="{B3339E0D-EE4B-4AB2-9584-767975E9E075}" destId="{F5404760-775C-4FA2-B427-CA2C555417A2}" srcOrd="6" destOrd="0" presId="urn:microsoft.com/office/officeart/2018/2/layout/IconVerticalSolidList"/>
    <dgm:cxn modelId="{E02456E9-EF05-487C-B449-75642F901DAF}" type="presParOf" srcId="{F5404760-775C-4FA2-B427-CA2C555417A2}" destId="{C379A9A0-2782-4F09-93C7-C28C5CD04E55}" srcOrd="0" destOrd="0" presId="urn:microsoft.com/office/officeart/2018/2/layout/IconVerticalSolidList"/>
    <dgm:cxn modelId="{A67A5408-F500-4993-8057-4D5E43EC8046}" type="presParOf" srcId="{F5404760-775C-4FA2-B427-CA2C555417A2}" destId="{B66CD4E8-492E-49EA-B4A9-D009AB644550}" srcOrd="1" destOrd="0" presId="urn:microsoft.com/office/officeart/2018/2/layout/IconVerticalSolidList"/>
    <dgm:cxn modelId="{602D7899-B833-4883-9FAA-243CCDD47EDA}" type="presParOf" srcId="{F5404760-775C-4FA2-B427-CA2C555417A2}" destId="{E4E51328-D50B-4DF9-BF96-15D861DBA9F2}" srcOrd="2" destOrd="0" presId="urn:microsoft.com/office/officeart/2018/2/layout/IconVerticalSolidList"/>
    <dgm:cxn modelId="{E26ECFD6-7C84-4AFE-A537-6DAEA8FA2C32}" type="presParOf" srcId="{F5404760-775C-4FA2-B427-CA2C555417A2}" destId="{48D8B865-DCB1-49AC-8F83-63E2462F36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56EDEB-1985-4D85-8AC0-1AB106E7DF2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1C1E0-8F7A-4020-AF85-6BB451BF9D5A}">
      <dgm:prSet/>
      <dgm:spPr/>
      <dgm:t>
        <a:bodyPr/>
        <a:lstStyle/>
        <a:p>
          <a:r>
            <a:rPr lang="en-US"/>
            <a:t>All Dues Paid (RI and District) and 990 IRS Filing Current </a:t>
          </a:r>
        </a:p>
      </dgm:t>
    </dgm:pt>
    <dgm:pt modelId="{7FFC1E7D-6A6E-4B70-B121-9E91801DCC97}" type="parTrans" cxnId="{16146592-0C49-48F5-A8A8-9EBC7E4F6923}">
      <dgm:prSet/>
      <dgm:spPr/>
      <dgm:t>
        <a:bodyPr/>
        <a:lstStyle/>
        <a:p>
          <a:endParaRPr lang="en-US"/>
        </a:p>
      </dgm:t>
    </dgm:pt>
    <dgm:pt modelId="{D2803207-C94F-4A72-AD37-A526C88E6955}" type="sibTrans" cxnId="{16146592-0C49-48F5-A8A8-9EBC7E4F6923}">
      <dgm:prSet/>
      <dgm:spPr/>
      <dgm:t>
        <a:bodyPr/>
        <a:lstStyle/>
        <a:p>
          <a:endParaRPr lang="en-US"/>
        </a:p>
      </dgm:t>
    </dgm:pt>
    <dgm:pt modelId="{0E502DB2-881B-4DE8-A0FD-774499FD0FF7}">
      <dgm:prSet/>
      <dgm:spPr/>
      <dgm:t>
        <a:bodyPr/>
        <a:lstStyle/>
        <a:p>
          <a:r>
            <a:rPr lang="en-US"/>
            <a:t>Club cannot have any district grants open from prior years. </a:t>
          </a:r>
        </a:p>
      </dgm:t>
    </dgm:pt>
    <dgm:pt modelId="{B91A96CE-E60F-41AA-B203-B20F77E6665F}" type="parTrans" cxnId="{52F61B19-7925-4722-A40A-628B357D79E2}">
      <dgm:prSet/>
      <dgm:spPr/>
      <dgm:t>
        <a:bodyPr/>
        <a:lstStyle/>
        <a:p>
          <a:endParaRPr lang="en-US"/>
        </a:p>
      </dgm:t>
    </dgm:pt>
    <dgm:pt modelId="{E459920A-7FF0-40D4-A9C6-9D6927A2094E}" type="sibTrans" cxnId="{52F61B19-7925-4722-A40A-628B357D79E2}">
      <dgm:prSet/>
      <dgm:spPr/>
      <dgm:t>
        <a:bodyPr/>
        <a:lstStyle/>
        <a:p>
          <a:endParaRPr lang="en-US"/>
        </a:p>
      </dgm:t>
    </dgm:pt>
    <dgm:pt modelId="{B5BD3DFA-6D89-4AC0-BBFB-FD9FAB2CEA8E}">
      <dgm:prSet/>
      <dgm:spPr/>
      <dgm:t>
        <a:bodyPr/>
        <a:lstStyle/>
        <a:p>
          <a:r>
            <a:rPr lang="en-US"/>
            <a:t>Two people from the club must participate in District Grant Certification Training (must include President Elect and </a:t>
          </a:r>
          <a:r>
            <a:rPr lang="en-US" b="1"/>
            <a:t>ALL</a:t>
          </a:r>
          <a:r>
            <a:rPr lang="en-US"/>
            <a:t> grant writers).</a:t>
          </a:r>
        </a:p>
      </dgm:t>
    </dgm:pt>
    <dgm:pt modelId="{2A5BEA06-BBC1-4802-AAFB-29C0DCFC4E3B}" type="parTrans" cxnId="{311C2827-AB7C-42B0-A1C0-72A431981960}">
      <dgm:prSet/>
      <dgm:spPr/>
      <dgm:t>
        <a:bodyPr/>
        <a:lstStyle/>
        <a:p>
          <a:endParaRPr lang="en-US"/>
        </a:p>
      </dgm:t>
    </dgm:pt>
    <dgm:pt modelId="{77E49E74-C3F2-408E-B077-7DA6BBEB34A8}" type="sibTrans" cxnId="{311C2827-AB7C-42B0-A1C0-72A431981960}">
      <dgm:prSet/>
      <dgm:spPr/>
      <dgm:t>
        <a:bodyPr/>
        <a:lstStyle/>
        <a:p>
          <a:endParaRPr lang="en-US"/>
        </a:p>
      </dgm:t>
    </dgm:pt>
    <dgm:pt modelId="{F4CECA36-DC82-4D8C-9C25-21261D11BB94}">
      <dgm:prSet/>
      <dgm:spPr/>
      <dgm:t>
        <a:bodyPr/>
        <a:lstStyle/>
        <a:p>
          <a:r>
            <a:rPr lang="en-US"/>
            <a:t>Memo of Understanding and Addendums – Signed by President and PE</a:t>
          </a:r>
        </a:p>
      </dgm:t>
    </dgm:pt>
    <dgm:pt modelId="{E3CD9EF3-288B-4DE7-ABB8-BB82A2AAB409}" type="parTrans" cxnId="{2BE50C0B-F887-43A2-8FB2-5A5EF64E519A}">
      <dgm:prSet/>
      <dgm:spPr/>
      <dgm:t>
        <a:bodyPr/>
        <a:lstStyle/>
        <a:p>
          <a:endParaRPr lang="en-US"/>
        </a:p>
      </dgm:t>
    </dgm:pt>
    <dgm:pt modelId="{59145F75-7C1B-4461-B863-CF77922C07D9}" type="sibTrans" cxnId="{2BE50C0B-F887-43A2-8FB2-5A5EF64E519A}">
      <dgm:prSet/>
      <dgm:spPr/>
      <dgm:t>
        <a:bodyPr/>
        <a:lstStyle/>
        <a:p>
          <a:endParaRPr lang="en-US"/>
        </a:p>
      </dgm:t>
    </dgm:pt>
    <dgm:pt modelId="{E2AEE57B-006D-4958-B3BC-366FDE9F7145}">
      <dgm:prSet/>
      <dgm:spPr/>
      <dgm:t>
        <a:bodyPr/>
        <a:lstStyle/>
        <a:p>
          <a:r>
            <a:rPr lang="en-US"/>
            <a:t>Clubs must enter </a:t>
          </a:r>
          <a:r>
            <a:rPr lang="en-US" b="1"/>
            <a:t>25</a:t>
          </a:r>
          <a:r>
            <a:rPr lang="en-US"/>
            <a:t> of 25 goals in Rotary Club Central including The Rotary Foundation goal. </a:t>
          </a:r>
        </a:p>
      </dgm:t>
    </dgm:pt>
    <dgm:pt modelId="{0B803015-F7C1-455B-A634-21D19EB03C58}" type="parTrans" cxnId="{768C7725-C459-46A7-9481-F4E186510AD8}">
      <dgm:prSet/>
      <dgm:spPr/>
      <dgm:t>
        <a:bodyPr/>
        <a:lstStyle/>
        <a:p>
          <a:endParaRPr lang="en-US"/>
        </a:p>
      </dgm:t>
    </dgm:pt>
    <dgm:pt modelId="{21DD4E20-34C3-485E-88F8-8927A5CABB4D}" type="sibTrans" cxnId="{768C7725-C459-46A7-9481-F4E186510AD8}">
      <dgm:prSet/>
      <dgm:spPr/>
      <dgm:t>
        <a:bodyPr/>
        <a:lstStyle/>
        <a:p>
          <a:endParaRPr lang="en-US"/>
        </a:p>
      </dgm:t>
    </dgm:pt>
    <dgm:pt modelId="{F0FFB8F8-6AA0-4A0C-92F3-2634DA41EC64}">
      <dgm:prSet/>
      <dgm:spPr/>
      <dgm:t>
        <a:bodyPr/>
        <a:lstStyle/>
        <a:p>
          <a:r>
            <a:rPr lang="en-US"/>
            <a:t>Regular support of the TRF Annual Fund SHARE </a:t>
          </a:r>
        </a:p>
      </dgm:t>
    </dgm:pt>
    <dgm:pt modelId="{5957227E-B5B0-41F9-A086-FC8F89590EED}" type="parTrans" cxnId="{326EC166-CFD5-4A3E-992C-FBC8555D4176}">
      <dgm:prSet/>
      <dgm:spPr/>
      <dgm:t>
        <a:bodyPr/>
        <a:lstStyle/>
        <a:p>
          <a:endParaRPr lang="en-US"/>
        </a:p>
      </dgm:t>
    </dgm:pt>
    <dgm:pt modelId="{2B46D786-2183-4B1E-A005-A9280C437F82}" type="sibTrans" cxnId="{326EC166-CFD5-4A3E-992C-FBC8555D4176}">
      <dgm:prSet/>
      <dgm:spPr/>
      <dgm:t>
        <a:bodyPr/>
        <a:lstStyle/>
        <a:p>
          <a:endParaRPr lang="en-US"/>
        </a:p>
      </dgm:t>
    </dgm:pt>
    <dgm:pt modelId="{CAC57F1B-97A3-4F67-8A50-EE9D134B0D16}">
      <dgm:prSet/>
      <dgm:spPr/>
      <dgm:t>
        <a:bodyPr/>
        <a:lstStyle/>
        <a:p>
          <a:r>
            <a:rPr lang="en-US"/>
            <a:t>Strongly recommend that the club have a Foundation Chairman </a:t>
          </a:r>
        </a:p>
      </dgm:t>
    </dgm:pt>
    <dgm:pt modelId="{9364D54D-9879-4ED8-B881-936F3DD5DB2C}" type="parTrans" cxnId="{52ECC9FB-6D03-43BB-A483-D036FDEF1966}">
      <dgm:prSet/>
      <dgm:spPr/>
      <dgm:t>
        <a:bodyPr/>
        <a:lstStyle/>
        <a:p>
          <a:endParaRPr lang="en-US"/>
        </a:p>
      </dgm:t>
    </dgm:pt>
    <dgm:pt modelId="{2ADF5B60-9F84-4470-832F-5837701B29ED}" type="sibTrans" cxnId="{52ECC9FB-6D03-43BB-A483-D036FDEF1966}">
      <dgm:prSet/>
      <dgm:spPr/>
      <dgm:t>
        <a:bodyPr/>
        <a:lstStyle/>
        <a:p>
          <a:endParaRPr lang="en-US"/>
        </a:p>
      </dgm:t>
    </dgm:pt>
    <dgm:pt modelId="{E9A63B97-0633-46CD-B455-F8EA105C9039}" type="pres">
      <dgm:prSet presAssocID="{8956EDEB-1985-4D85-8AC0-1AB106E7DF23}" presName="root" presStyleCnt="0">
        <dgm:presLayoutVars>
          <dgm:dir/>
          <dgm:resizeHandles val="exact"/>
        </dgm:presLayoutVars>
      </dgm:prSet>
      <dgm:spPr/>
    </dgm:pt>
    <dgm:pt modelId="{40178D21-7866-4137-A30C-AFAFF26137DD}" type="pres">
      <dgm:prSet presAssocID="{8956EDEB-1985-4D85-8AC0-1AB106E7DF23}" presName="container" presStyleCnt="0">
        <dgm:presLayoutVars>
          <dgm:dir/>
          <dgm:resizeHandles val="exact"/>
        </dgm:presLayoutVars>
      </dgm:prSet>
      <dgm:spPr/>
    </dgm:pt>
    <dgm:pt modelId="{25CE3F21-8FBF-4A85-BA8F-E6D8C603CF7B}" type="pres">
      <dgm:prSet presAssocID="{F401C1E0-8F7A-4020-AF85-6BB451BF9D5A}" presName="compNode" presStyleCnt="0"/>
      <dgm:spPr/>
    </dgm:pt>
    <dgm:pt modelId="{DAACD923-C906-43E7-9214-C80FDAA23084}" type="pres">
      <dgm:prSet presAssocID="{F401C1E0-8F7A-4020-AF85-6BB451BF9D5A}" presName="iconBgRect" presStyleLbl="bgShp" presStyleIdx="0" presStyleCnt="7"/>
      <dgm:spPr/>
    </dgm:pt>
    <dgm:pt modelId="{E2EF47B4-9A2D-42A4-B1DE-2016C4A3218A}" type="pres">
      <dgm:prSet presAssocID="{F401C1E0-8F7A-4020-AF85-6BB451BF9D5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695735F-A0C4-4F58-A86E-DC0DB77A0C3C}" type="pres">
      <dgm:prSet presAssocID="{F401C1E0-8F7A-4020-AF85-6BB451BF9D5A}" presName="spaceRect" presStyleCnt="0"/>
      <dgm:spPr/>
    </dgm:pt>
    <dgm:pt modelId="{CE8AB029-3963-413F-A133-42D95AC17ACF}" type="pres">
      <dgm:prSet presAssocID="{F401C1E0-8F7A-4020-AF85-6BB451BF9D5A}" presName="textRect" presStyleLbl="revTx" presStyleIdx="0" presStyleCnt="7">
        <dgm:presLayoutVars>
          <dgm:chMax val="1"/>
          <dgm:chPref val="1"/>
        </dgm:presLayoutVars>
      </dgm:prSet>
      <dgm:spPr/>
    </dgm:pt>
    <dgm:pt modelId="{CDCE19B8-60D4-485F-AF9D-A3F2319A7802}" type="pres">
      <dgm:prSet presAssocID="{D2803207-C94F-4A72-AD37-A526C88E6955}" presName="sibTrans" presStyleLbl="sibTrans2D1" presStyleIdx="0" presStyleCnt="0"/>
      <dgm:spPr/>
    </dgm:pt>
    <dgm:pt modelId="{7E9D1547-8CF4-431B-A6F7-9E7BCB07B853}" type="pres">
      <dgm:prSet presAssocID="{0E502DB2-881B-4DE8-A0FD-774499FD0FF7}" presName="compNode" presStyleCnt="0"/>
      <dgm:spPr/>
    </dgm:pt>
    <dgm:pt modelId="{0504D841-ACFA-4731-9923-24D306703212}" type="pres">
      <dgm:prSet presAssocID="{0E502DB2-881B-4DE8-A0FD-774499FD0FF7}" presName="iconBgRect" presStyleLbl="bgShp" presStyleIdx="1" presStyleCnt="7"/>
      <dgm:spPr/>
    </dgm:pt>
    <dgm:pt modelId="{8619F7BE-031B-4935-B848-A5FF1EE02E4E}" type="pres">
      <dgm:prSet presAssocID="{0E502DB2-881B-4DE8-A0FD-774499FD0FF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 with solid fill"/>
        </a:ext>
      </dgm:extLst>
    </dgm:pt>
    <dgm:pt modelId="{CD026114-7EE9-418A-8927-AA1D4091E252}" type="pres">
      <dgm:prSet presAssocID="{0E502DB2-881B-4DE8-A0FD-774499FD0FF7}" presName="spaceRect" presStyleCnt="0"/>
      <dgm:spPr/>
    </dgm:pt>
    <dgm:pt modelId="{5815AA52-E988-4F96-A742-304C25B6A360}" type="pres">
      <dgm:prSet presAssocID="{0E502DB2-881B-4DE8-A0FD-774499FD0FF7}" presName="textRect" presStyleLbl="revTx" presStyleIdx="1" presStyleCnt="7">
        <dgm:presLayoutVars>
          <dgm:chMax val="1"/>
          <dgm:chPref val="1"/>
        </dgm:presLayoutVars>
      </dgm:prSet>
      <dgm:spPr/>
    </dgm:pt>
    <dgm:pt modelId="{23AF7C36-A4B9-4DFF-9AA5-D33B52C8DBF9}" type="pres">
      <dgm:prSet presAssocID="{E459920A-7FF0-40D4-A9C6-9D6927A2094E}" presName="sibTrans" presStyleLbl="sibTrans2D1" presStyleIdx="0" presStyleCnt="0"/>
      <dgm:spPr/>
    </dgm:pt>
    <dgm:pt modelId="{070E2428-17E5-44AB-A373-D06AC6A040C3}" type="pres">
      <dgm:prSet presAssocID="{B5BD3DFA-6D89-4AC0-BBFB-FD9FAB2CEA8E}" presName="compNode" presStyleCnt="0"/>
      <dgm:spPr/>
    </dgm:pt>
    <dgm:pt modelId="{BA5FD410-C4EB-406C-BFC6-C3769E1A85A8}" type="pres">
      <dgm:prSet presAssocID="{B5BD3DFA-6D89-4AC0-BBFB-FD9FAB2CEA8E}" presName="iconBgRect" presStyleLbl="bgShp" presStyleIdx="2" presStyleCnt="7" custLinFactY="-100000" custLinFactNeighborX="1553" custLinFactNeighborY="-106568"/>
      <dgm:spPr/>
    </dgm:pt>
    <dgm:pt modelId="{8F8F6267-9B55-4C3B-8478-C46A0F7FAF62}" type="pres">
      <dgm:prSet presAssocID="{B5BD3DFA-6D89-4AC0-BBFB-FD9FAB2CEA8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6A33E8EA-1FCD-4B2B-8C1C-20372CFF9026}" type="pres">
      <dgm:prSet presAssocID="{B5BD3DFA-6D89-4AC0-BBFB-FD9FAB2CEA8E}" presName="spaceRect" presStyleCnt="0"/>
      <dgm:spPr/>
    </dgm:pt>
    <dgm:pt modelId="{3A73E596-790A-4B47-961B-BCC22DAA456B}" type="pres">
      <dgm:prSet presAssocID="{B5BD3DFA-6D89-4AC0-BBFB-FD9FAB2CEA8E}" presName="textRect" presStyleLbl="revTx" presStyleIdx="2" presStyleCnt="7">
        <dgm:presLayoutVars>
          <dgm:chMax val="1"/>
          <dgm:chPref val="1"/>
        </dgm:presLayoutVars>
      </dgm:prSet>
      <dgm:spPr/>
    </dgm:pt>
    <dgm:pt modelId="{056DAEC4-9C7C-4C3E-97D4-C2C5CF4663CB}" type="pres">
      <dgm:prSet presAssocID="{77E49E74-C3F2-408E-B077-7DA6BBEB34A8}" presName="sibTrans" presStyleLbl="sibTrans2D1" presStyleIdx="0" presStyleCnt="0"/>
      <dgm:spPr/>
    </dgm:pt>
    <dgm:pt modelId="{F599FFC2-D722-4CBE-9CCC-5B3E1193A435}" type="pres">
      <dgm:prSet presAssocID="{F4CECA36-DC82-4D8C-9C25-21261D11BB94}" presName="compNode" presStyleCnt="0"/>
      <dgm:spPr/>
    </dgm:pt>
    <dgm:pt modelId="{7876271D-BEF0-474A-B9AE-F6D9DE0D277D}" type="pres">
      <dgm:prSet presAssocID="{F4CECA36-DC82-4D8C-9C25-21261D11BB94}" presName="iconBgRect" presStyleLbl="bgShp" presStyleIdx="3" presStyleCnt="7"/>
      <dgm:spPr/>
    </dgm:pt>
    <dgm:pt modelId="{71CE0732-4522-402F-A318-AB3BC4A99A08}" type="pres">
      <dgm:prSet presAssocID="{F4CECA36-DC82-4D8C-9C25-21261D11BB9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057187C-2A34-4BAB-87CD-ABA8ECD71CA2}" type="pres">
      <dgm:prSet presAssocID="{F4CECA36-DC82-4D8C-9C25-21261D11BB94}" presName="spaceRect" presStyleCnt="0"/>
      <dgm:spPr/>
    </dgm:pt>
    <dgm:pt modelId="{01C77203-A054-4299-BD60-7563348C700D}" type="pres">
      <dgm:prSet presAssocID="{F4CECA36-DC82-4D8C-9C25-21261D11BB94}" presName="textRect" presStyleLbl="revTx" presStyleIdx="3" presStyleCnt="7">
        <dgm:presLayoutVars>
          <dgm:chMax val="1"/>
          <dgm:chPref val="1"/>
        </dgm:presLayoutVars>
      </dgm:prSet>
      <dgm:spPr/>
    </dgm:pt>
    <dgm:pt modelId="{F7EC88DA-FC39-4C61-83A0-9995327939A0}" type="pres">
      <dgm:prSet presAssocID="{59145F75-7C1B-4461-B863-CF77922C07D9}" presName="sibTrans" presStyleLbl="sibTrans2D1" presStyleIdx="0" presStyleCnt="0"/>
      <dgm:spPr/>
    </dgm:pt>
    <dgm:pt modelId="{4CC59D8C-7741-4780-A94D-3192D75F99F5}" type="pres">
      <dgm:prSet presAssocID="{E2AEE57B-006D-4958-B3BC-366FDE9F7145}" presName="compNode" presStyleCnt="0"/>
      <dgm:spPr/>
    </dgm:pt>
    <dgm:pt modelId="{B503799E-EBBA-43AA-A06C-E22394A4DBAB}" type="pres">
      <dgm:prSet presAssocID="{E2AEE57B-006D-4958-B3BC-366FDE9F7145}" presName="iconBgRect" presStyleLbl="bgShp" presStyleIdx="4" presStyleCnt="7"/>
      <dgm:spPr/>
    </dgm:pt>
    <dgm:pt modelId="{B8839CF7-C217-4AAB-8AF9-599CB8FA72E8}" type="pres">
      <dgm:prSet presAssocID="{E2AEE57B-006D-4958-B3BC-366FDE9F714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E98826EB-3440-48FE-8F0B-2A9564D1FF97}" type="pres">
      <dgm:prSet presAssocID="{E2AEE57B-006D-4958-B3BC-366FDE9F7145}" presName="spaceRect" presStyleCnt="0"/>
      <dgm:spPr/>
    </dgm:pt>
    <dgm:pt modelId="{75B61883-7CA1-4699-B6EA-10B748CB11EC}" type="pres">
      <dgm:prSet presAssocID="{E2AEE57B-006D-4958-B3BC-366FDE9F7145}" presName="textRect" presStyleLbl="revTx" presStyleIdx="4" presStyleCnt="7">
        <dgm:presLayoutVars>
          <dgm:chMax val="1"/>
          <dgm:chPref val="1"/>
        </dgm:presLayoutVars>
      </dgm:prSet>
      <dgm:spPr/>
    </dgm:pt>
    <dgm:pt modelId="{497B66C0-9C9F-4402-AE55-5CE3BBBDB9E9}" type="pres">
      <dgm:prSet presAssocID="{21DD4E20-34C3-485E-88F8-8927A5CABB4D}" presName="sibTrans" presStyleLbl="sibTrans2D1" presStyleIdx="0" presStyleCnt="0"/>
      <dgm:spPr/>
    </dgm:pt>
    <dgm:pt modelId="{9ABEEE78-C7B5-44E2-8B8C-2C4D60A781C9}" type="pres">
      <dgm:prSet presAssocID="{F0FFB8F8-6AA0-4A0C-92F3-2634DA41EC64}" presName="compNode" presStyleCnt="0"/>
      <dgm:spPr/>
    </dgm:pt>
    <dgm:pt modelId="{F2CF1D9A-8A77-4FDE-81F7-F1F8F3585BAF}" type="pres">
      <dgm:prSet presAssocID="{F0FFB8F8-6AA0-4A0C-92F3-2634DA41EC64}" presName="iconBgRect" presStyleLbl="bgShp" presStyleIdx="5" presStyleCnt="7"/>
      <dgm:spPr/>
    </dgm:pt>
    <dgm:pt modelId="{6F649C1A-C77B-4FBA-8C62-EDBBE2128356}" type="pres">
      <dgm:prSet presAssocID="{F0FFB8F8-6AA0-4A0C-92F3-2634DA41EC6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2C93E56-1F52-4D35-A6DB-44E038191609}" type="pres">
      <dgm:prSet presAssocID="{F0FFB8F8-6AA0-4A0C-92F3-2634DA41EC64}" presName="spaceRect" presStyleCnt="0"/>
      <dgm:spPr/>
    </dgm:pt>
    <dgm:pt modelId="{EBE8A96C-0486-49B6-BDE4-EF4558E73E67}" type="pres">
      <dgm:prSet presAssocID="{F0FFB8F8-6AA0-4A0C-92F3-2634DA41EC64}" presName="textRect" presStyleLbl="revTx" presStyleIdx="5" presStyleCnt="7">
        <dgm:presLayoutVars>
          <dgm:chMax val="1"/>
          <dgm:chPref val="1"/>
        </dgm:presLayoutVars>
      </dgm:prSet>
      <dgm:spPr/>
    </dgm:pt>
    <dgm:pt modelId="{9A0EBDBA-E809-456A-BB1F-E05945677594}" type="pres">
      <dgm:prSet presAssocID="{2B46D786-2183-4B1E-A005-A9280C437F82}" presName="sibTrans" presStyleLbl="sibTrans2D1" presStyleIdx="0" presStyleCnt="0"/>
      <dgm:spPr/>
    </dgm:pt>
    <dgm:pt modelId="{45099485-73AD-4481-8943-07BBDA1C192F}" type="pres">
      <dgm:prSet presAssocID="{CAC57F1B-97A3-4F67-8A50-EE9D134B0D16}" presName="compNode" presStyleCnt="0"/>
      <dgm:spPr/>
    </dgm:pt>
    <dgm:pt modelId="{58EDE7EA-4179-48E4-B57B-4CA8DA5010FA}" type="pres">
      <dgm:prSet presAssocID="{CAC57F1B-97A3-4F67-8A50-EE9D134B0D16}" presName="iconBgRect" presStyleLbl="bgShp" presStyleIdx="6" presStyleCnt="7"/>
      <dgm:spPr/>
    </dgm:pt>
    <dgm:pt modelId="{53C65F70-7FA9-4A35-B04B-4F70B0598BA3}" type="pres">
      <dgm:prSet presAssocID="{CAC57F1B-97A3-4F67-8A50-EE9D134B0D1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EB66F39-962E-44E3-B870-AE18E9C1E0C9}" type="pres">
      <dgm:prSet presAssocID="{CAC57F1B-97A3-4F67-8A50-EE9D134B0D16}" presName="spaceRect" presStyleCnt="0"/>
      <dgm:spPr/>
    </dgm:pt>
    <dgm:pt modelId="{3B7B297B-8689-4216-B7ED-F459471A57A7}" type="pres">
      <dgm:prSet presAssocID="{CAC57F1B-97A3-4F67-8A50-EE9D134B0D16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CBD5C800-2546-4660-AAD5-995BF55510EE}" type="presOf" srcId="{8956EDEB-1985-4D85-8AC0-1AB106E7DF23}" destId="{E9A63B97-0633-46CD-B455-F8EA105C9039}" srcOrd="0" destOrd="0" presId="urn:microsoft.com/office/officeart/2018/2/layout/IconCircleList"/>
    <dgm:cxn modelId="{2BE50C0B-F887-43A2-8FB2-5A5EF64E519A}" srcId="{8956EDEB-1985-4D85-8AC0-1AB106E7DF23}" destId="{F4CECA36-DC82-4D8C-9C25-21261D11BB94}" srcOrd="3" destOrd="0" parTransId="{E3CD9EF3-288B-4DE7-ABB8-BB82A2AAB409}" sibTransId="{59145F75-7C1B-4461-B863-CF77922C07D9}"/>
    <dgm:cxn modelId="{F80A5C0C-AC7F-42DF-A7EC-BA600547475A}" type="presOf" srcId="{59145F75-7C1B-4461-B863-CF77922C07D9}" destId="{F7EC88DA-FC39-4C61-83A0-9995327939A0}" srcOrd="0" destOrd="0" presId="urn:microsoft.com/office/officeart/2018/2/layout/IconCircleList"/>
    <dgm:cxn modelId="{52F61B19-7925-4722-A40A-628B357D79E2}" srcId="{8956EDEB-1985-4D85-8AC0-1AB106E7DF23}" destId="{0E502DB2-881B-4DE8-A0FD-774499FD0FF7}" srcOrd="1" destOrd="0" parTransId="{B91A96CE-E60F-41AA-B203-B20F77E6665F}" sibTransId="{E459920A-7FF0-40D4-A9C6-9D6927A2094E}"/>
    <dgm:cxn modelId="{0441441A-B994-4231-A156-A043926D67A6}" type="presOf" srcId="{F401C1E0-8F7A-4020-AF85-6BB451BF9D5A}" destId="{CE8AB029-3963-413F-A133-42D95AC17ACF}" srcOrd="0" destOrd="0" presId="urn:microsoft.com/office/officeart/2018/2/layout/IconCircleList"/>
    <dgm:cxn modelId="{1AB16E1B-7ADF-4861-8943-271533FB953E}" type="presOf" srcId="{B5BD3DFA-6D89-4AC0-BBFB-FD9FAB2CEA8E}" destId="{3A73E596-790A-4B47-961B-BCC22DAA456B}" srcOrd="0" destOrd="0" presId="urn:microsoft.com/office/officeart/2018/2/layout/IconCircleList"/>
    <dgm:cxn modelId="{768C7725-C459-46A7-9481-F4E186510AD8}" srcId="{8956EDEB-1985-4D85-8AC0-1AB106E7DF23}" destId="{E2AEE57B-006D-4958-B3BC-366FDE9F7145}" srcOrd="4" destOrd="0" parTransId="{0B803015-F7C1-455B-A634-21D19EB03C58}" sibTransId="{21DD4E20-34C3-485E-88F8-8927A5CABB4D}"/>
    <dgm:cxn modelId="{311C2827-AB7C-42B0-A1C0-72A431981960}" srcId="{8956EDEB-1985-4D85-8AC0-1AB106E7DF23}" destId="{B5BD3DFA-6D89-4AC0-BBFB-FD9FAB2CEA8E}" srcOrd="2" destOrd="0" parTransId="{2A5BEA06-BBC1-4802-AAFB-29C0DCFC4E3B}" sibTransId="{77E49E74-C3F2-408E-B077-7DA6BBEB34A8}"/>
    <dgm:cxn modelId="{9A629F3A-C1E4-4F24-8838-08080C6A6679}" type="presOf" srcId="{77E49E74-C3F2-408E-B077-7DA6BBEB34A8}" destId="{056DAEC4-9C7C-4C3E-97D4-C2C5CF4663CB}" srcOrd="0" destOrd="0" presId="urn:microsoft.com/office/officeart/2018/2/layout/IconCircleList"/>
    <dgm:cxn modelId="{FEEBCE5B-EEA1-43C7-B26F-45CBEED7D10E}" type="presOf" srcId="{2B46D786-2183-4B1E-A005-A9280C437F82}" destId="{9A0EBDBA-E809-456A-BB1F-E05945677594}" srcOrd="0" destOrd="0" presId="urn:microsoft.com/office/officeart/2018/2/layout/IconCircleList"/>
    <dgm:cxn modelId="{D3AB195C-5F11-4E38-853B-E4BE0ED2374E}" type="presOf" srcId="{F4CECA36-DC82-4D8C-9C25-21261D11BB94}" destId="{01C77203-A054-4299-BD60-7563348C700D}" srcOrd="0" destOrd="0" presId="urn:microsoft.com/office/officeart/2018/2/layout/IconCircleList"/>
    <dgm:cxn modelId="{2461B65E-D8F1-4EA3-9018-CE761E257A9B}" type="presOf" srcId="{0E502DB2-881B-4DE8-A0FD-774499FD0FF7}" destId="{5815AA52-E988-4F96-A742-304C25B6A360}" srcOrd="0" destOrd="0" presId="urn:microsoft.com/office/officeart/2018/2/layout/IconCircleList"/>
    <dgm:cxn modelId="{62BF5060-2944-4206-894F-BCDC8654AE4F}" type="presOf" srcId="{F0FFB8F8-6AA0-4A0C-92F3-2634DA41EC64}" destId="{EBE8A96C-0486-49B6-BDE4-EF4558E73E67}" srcOrd="0" destOrd="0" presId="urn:microsoft.com/office/officeart/2018/2/layout/IconCircleList"/>
    <dgm:cxn modelId="{326EC166-CFD5-4A3E-992C-FBC8555D4176}" srcId="{8956EDEB-1985-4D85-8AC0-1AB106E7DF23}" destId="{F0FFB8F8-6AA0-4A0C-92F3-2634DA41EC64}" srcOrd="5" destOrd="0" parTransId="{5957227E-B5B0-41F9-A086-FC8F89590EED}" sibTransId="{2B46D786-2183-4B1E-A005-A9280C437F82}"/>
    <dgm:cxn modelId="{7BBD1758-DA44-489B-84B7-8774347E2186}" type="presOf" srcId="{E459920A-7FF0-40D4-A9C6-9D6927A2094E}" destId="{23AF7C36-A4B9-4DFF-9AA5-D33B52C8DBF9}" srcOrd="0" destOrd="0" presId="urn:microsoft.com/office/officeart/2018/2/layout/IconCircleList"/>
    <dgm:cxn modelId="{16146592-0C49-48F5-A8A8-9EBC7E4F6923}" srcId="{8956EDEB-1985-4D85-8AC0-1AB106E7DF23}" destId="{F401C1E0-8F7A-4020-AF85-6BB451BF9D5A}" srcOrd="0" destOrd="0" parTransId="{7FFC1E7D-6A6E-4B70-B121-9E91801DCC97}" sibTransId="{D2803207-C94F-4A72-AD37-A526C88E6955}"/>
    <dgm:cxn modelId="{E0CD0297-64ED-4354-82C4-93545B3AC124}" type="presOf" srcId="{CAC57F1B-97A3-4F67-8A50-EE9D134B0D16}" destId="{3B7B297B-8689-4216-B7ED-F459471A57A7}" srcOrd="0" destOrd="0" presId="urn:microsoft.com/office/officeart/2018/2/layout/IconCircleList"/>
    <dgm:cxn modelId="{FA4785D8-9933-46F6-BC10-BD7D8216A699}" type="presOf" srcId="{21DD4E20-34C3-485E-88F8-8927A5CABB4D}" destId="{497B66C0-9C9F-4402-AE55-5CE3BBBDB9E9}" srcOrd="0" destOrd="0" presId="urn:microsoft.com/office/officeart/2018/2/layout/IconCircleList"/>
    <dgm:cxn modelId="{DDC2F6DF-71B1-4CD7-B58C-D83CBDC7569D}" type="presOf" srcId="{D2803207-C94F-4A72-AD37-A526C88E6955}" destId="{CDCE19B8-60D4-485F-AF9D-A3F2319A7802}" srcOrd="0" destOrd="0" presId="urn:microsoft.com/office/officeart/2018/2/layout/IconCircleList"/>
    <dgm:cxn modelId="{52ECC9FB-6D03-43BB-A483-D036FDEF1966}" srcId="{8956EDEB-1985-4D85-8AC0-1AB106E7DF23}" destId="{CAC57F1B-97A3-4F67-8A50-EE9D134B0D16}" srcOrd="6" destOrd="0" parTransId="{9364D54D-9879-4ED8-B881-936F3DD5DB2C}" sibTransId="{2ADF5B60-9F84-4470-832F-5837701B29ED}"/>
    <dgm:cxn modelId="{36FB9BFC-F516-405B-B176-939984AB0446}" type="presOf" srcId="{E2AEE57B-006D-4958-B3BC-366FDE9F7145}" destId="{75B61883-7CA1-4699-B6EA-10B748CB11EC}" srcOrd="0" destOrd="0" presId="urn:microsoft.com/office/officeart/2018/2/layout/IconCircleList"/>
    <dgm:cxn modelId="{619994A0-7DB3-42C2-8D27-E8EE0D25EF96}" type="presParOf" srcId="{E9A63B97-0633-46CD-B455-F8EA105C9039}" destId="{40178D21-7866-4137-A30C-AFAFF26137DD}" srcOrd="0" destOrd="0" presId="urn:microsoft.com/office/officeart/2018/2/layout/IconCircleList"/>
    <dgm:cxn modelId="{DB800A39-35CC-4437-967E-B29518D20E7F}" type="presParOf" srcId="{40178D21-7866-4137-A30C-AFAFF26137DD}" destId="{25CE3F21-8FBF-4A85-BA8F-E6D8C603CF7B}" srcOrd="0" destOrd="0" presId="urn:microsoft.com/office/officeart/2018/2/layout/IconCircleList"/>
    <dgm:cxn modelId="{2704F68F-022C-4E78-8415-5096A0CDB953}" type="presParOf" srcId="{25CE3F21-8FBF-4A85-BA8F-E6D8C603CF7B}" destId="{DAACD923-C906-43E7-9214-C80FDAA23084}" srcOrd="0" destOrd="0" presId="urn:microsoft.com/office/officeart/2018/2/layout/IconCircleList"/>
    <dgm:cxn modelId="{EAC629A3-19ED-4E2F-A574-E09BADE1A212}" type="presParOf" srcId="{25CE3F21-8FBF-4A85-BA8F-E6D8C603CF7B}" destId="{E2EF47B4-9A2D-42A4-B1DE-2016C4A3218A}" srcOrd="1" destOrd="0" presId="urn:microsoft.com/office/officeart/2018/2/layout/IconCircleList"/>
    <dgm:cxn modelId="{6BFB2A44-D9DC-4BA5-B434-8F86CD3EAF94}" type="presParOf" srcId="{25CE3F21-8FBF-4A85-BA8F-E6D8C603CF7B}" destId="{3695735F-A0C4-4F58-A86E-DC0DB77A0C3C}" srcOrd="2" destOrd="0" presId="urn:microsoft.com/office/officeart/2018/2/layout/IconCircleList"/>
    <dgm:cxn modelId="{B44E334B-6F33-4DFD-91DB-A4EB7104D255}" type="presParOf" srcId="{25CE3F21-8FBF-4A85-BA8F-E6D8C603CF7B}" destId="{CE8AB029-3963-413F-A133-42D95AC17ACF}" srcOrd="3" destOrd="0" presId="urn:microsoft.com/office/officeart/2018/2/layout/IconCircleList"/>
    <dgm:cxn modelId="{EEB47E74-24D8-4C06-A5AF-92B2A42B9302}" type="presParOf" srcId="{40178D21-7866-4137-A30C-AFAFF26137DD}" destId="{CDCE19B8-60D4-485F-AF9D-A3F2319A7802}" srcOrd="1" destOrd="0" presId="urn:microsoft.com/office/officeart/2018/2/layout/IconCircleList"/>
    <dgm:cxn modelId="{C4740614-4849-4CAB-9178-74D5B5E31E6C}" type="presParOf" srcId="{40178D21-7866-4137-A30C-AFAFF26137DD}" destId="{7E9D1547-8CF4-431B-A6F7-9E7BCB07B853}" srcOrd="2" destOrd="0" presId="urn:microsoft.com/office/officeart/2018/2/layout/IconCircleList"/>
    <dgm:cxn modelId="{6A26622B-A4FF-4FB1-BAB3-6919A7CFA6EC}" type="presParOf" srcId="{7E9D1547-8CF4-431B-A6F7-9E7BCB07B853}" destId="{0504D841-ACFA-4731-9923-24D306703212}" srcOrd="0" destOrd="0" presId="urn:microsoft.com/office/officeart/2018/2/layout/IconCircleList"/>
    <dgm:cxn modelId="{53EB86EB-CEF6-4E87-A52A-A47765FFEE52}" type="presParOf" srcId="{7E9D1547-8CF4-431B-A6F7-9E7BCB07B853}" destId="{8619F7BE-031B-4935-B848-A5FF1EE02E4E}" srcOrd="1" destOrd="0" presId="urn:microsoft.com/office/officeart/2018/2/layout/IconCircleList"/>
    <dgm:cxn modelId="{374E08BC-0FA1-4C74-BEF0-4428F0A8CDD6}" type="presParOf" srcId="{7E9D1547-8CF4-431B-A6F7-9E7BCB07B853}" destId="{CD026114-7EE9-418A-8927-AA1D4091E252}" srcOrd="2" destOrd="0" presId="urn:microsoft.com/office/officeart/2018/2/layout/IconCircleList"/>
    <dgm:cxn modelId="{EDAD1A6A-437A-4BA3-8019-E56F2D63A24A}" type="presParOf" srcId="{7E9D1547-8CF4-431B-A6F7-9E7BCB07B853}" destId="{5815AA52-E988-4F96-A742-304C25B6A360}" srcOrd="3" destOrd="0" presId="urn:microsoft.com/office/officeart/2018/2/layout/IconCircleList"/>
    <dgm:cxn modelId="{E4D070B0-E461-4761-B607-0E3BD539A1F8}" type="presParOf" srcId="{40178D21-7866-4137-A30C-AFAFF26137DD}" destId="{23AF7C36-A4B9-4DFF-9AA5-D33B52C8DBF9}" srcOrd="3" destOrd="0" presId="urn:microsoft.com/office/officeart/2018/2/layout/IconCircleList"/>
    <dgm:cxn modelId="{218C4A34-E5D5-4D6E-BAAB-B6CD589794D7}" type="presParOf" srcId="{40178D21-7866-4137-A30C-AFAFF26137DD}" destId="{070E2428-17E5-44AB-A373-D06AC6A040C3}" srcOrd="4" destOrd="0" presId="urn:microsoft.com/office/officeart/2018/2/layout/IconCircleList"/>
    <dgm:cxn modelId="{06972504-9126-4F8F-B1E5-D2214986B606}" type="presParOf" srcId="{070E2428-17E5-44AB-A373-D06AC6A040C3}" destId="{BA5FD410-C4EB-406C-BFC6-C3769E1A85A8}" srcOrd="0" destOrd="0" presId="urn:microsoft.com/office/officeart/2018/2/layout/IconCircleList"/>
    <dgm:cxn modelId="{7F1D562A-7AB3-4142-AE1D-25B244238F66}" type="presParOf" srcId="{070E2428-17E5-44AB-A373-D06AC6A040C3}" destId="{8F8F6267-9B55-4C3B-8478-C46A0F7FAF62}" srcOrd="1" destOrd="0" presId="urn:microsoft.com/office/officeart/2018/2/layout/IconCircleList"/>
    <dgm:cxn modelId="{C35F2911-A362-4EDB-A7CA-FB749EEB125A}" type="presParOf" srcId="{070E2428-17E5-44AB-A373-D06AC6A040C3}" destId="{6A33E8EA-1FCD-4B2B-8C1C-20372CFF9026}" srcOrd="2" destOrd="0" presId="urn:microsoft.com/office/officeart/2018/2/layout/IconCircleList"/>
    <dgm:cxn modelId="{D6E236E7-7123-4FCC-8BB3-FAA2A736D5DF}" type="presParOf" srcId="{070E2428-17E5-44AB-A373-D06AC6A040C3}" destId="{3A73E596-790A-4B47-961B-BCC22DAA456B}" srcOrd="3" destOrd="0" presId="urn:microsoft.com/office/officeart/2018/2/layout/IconCircleList"/>
    <dgm:cxn modelId="{6E0B46F0-D46F-40BE-9B90-C06E1879543F}" type="presParOf" srcId="{40178D21-7866-4137-A30C-AFAFF26137DD}" destId="{056DAEC4-9C7C-4C3E-97D4-C2C5CF4663CB}" srcOrd="5" destOrd="0" presId="urn:microsoft.com/office/officeart/2018/2/layout/IconCircleList"/>
    <dgm:cxn modelId="{A1C99332-8B96-4ADF-9F6B-BCC24E04010D}" type="presParOf" srcId="{40178D21-7866-4137-A30C-AFAFF26137DD}" destId="{F599FFC2-D722-4CBE-9CCC-5B3E1193A435}" srcOrd="6" destOrd="0" presId="urn:microsoft.com/office/officeart/2018/2/layout/IconCircleList"/>
    <dgm:cxn modelId="{7FA1F89D-17C8-4F71-9FE9-1906831B60EC}" type="presParOf" srcId="{F599FFC2-D722-4CBE-9CCC-5B3E1193A435}" destId="{7876271D-BEF0-474A-B9AE-F6D9DE0D277D}" srcOrd="0" destOrd="0" presId="urn:microsoft.com/office/officeart/2018/2/layout/IconCircleList"/>
    <dgm:cxn modelId="{BC122ADE-D3FD-4225-A8F2-CBC46E42BCFF}" type="presParOf" srcId="{F599FFC2-D722-4CBE-9CCC-5B3E1193A435}" destId="{71CE0732-4522-402F-A318-AB3BC4A99A08}" srcOrd="1" destOrd="0" presId="urn:microsoft.com/office/officeart/2018/2/layout/IconCircleList"/>
    <dgm:cxn modelId="{9096367B-6EE5-4714-A43F-9DB2CAACC6AB}" type="presParOf" srcId="{F599FFC2-D722-4CBE-9CCC-5B3E1193A435}" destId="{0057187C-2A34-4BAB-87CD-ABA8ECD71CA2}" srcOrd="2" destOrd="0" presId="urn:microsoft.com/office/officeart/2018/2/layout/IconCircleList"/>
    <dgm:cxn modelId="{97635558-E5CC-4307-AC48-115EA7D3D29D}" type="presParOf" srcId="{F599FFC2-D722-4CBE-9CCC-5B3E1193A435}" destId="{01C77203-A054-4299-BD60-7563348C700D}" srcOrd="3" destOrd="0" presId="urn:microsoft.com/office/officeart/2018/2/layout/IconCircleList"/>
    <dgm:cxn modelId="{98BD36B2-B37F-4440-8CCC-CAE85F8607EC}" type="presParOf" srcId="{40178D21-7866-4137-A30C-AFAFF26137DD}" destId="{F7EC88DA-FC39-4C61-83A0-9995327939A0}" srcOrd="7" destOrd="0" presId="urn:microsoft.com/office/officeart/2018/2/layout/IconCircleList"/>
    <dgm:cxn modelId="{FFB4E01E-5E0C-455D-A803-3D00A821E051}" type="presParOf" srcId="{40178D21-7866-4137-A30C-AFAFF26137DD}" destId="{4CC59D8C-7741-4780-A94D-3192D75F99F5}" srcOrd="8" destOrd="0" presId="urn:microsoft.com/office/officeart/2018/2/layout/IconCircleList"/>
    <dgm:cxn modelId="{44122A3A-4E11-4461-A75E-D5C8302BAC3F}" type="presParOf" srcId="{4CC59D8C-7741-4780-A94D-3192D75F99F5}" destId="{B503799E-EBBA-43AA-A06C-E22394A4DBAB}" srcOrd="0" destOrd="0" presId="urn:microsoft.com/office/officeart/2018/2/layout/IconCircleList"/>
    <dgm:cxn modelId="{6084ACAE-DA13-4868-95DC-52456369C505}" type="presParOf" srcId="{4CC59D8C-7741-4780-A94D-3192D75F99F5}" destId="{B8839CF7-C217-4AAB-8AF9-599CB8FA72E8}" srcOrd="1" destOrd="0" presId="urn:microsoft.com/office/officeart/2018/2/layout/IconCircleList"/>
    <dgm:cxn modelId="{46764F69-85D2-4152-8FE1-A4F6D1B58C84}" type="presParOf" srcId="{4CC59D8C-7741-4780-A94D-3192D75F99F5}" destId="{E98826EB-3440-48FE-8F0B-2A9564D1FF97}" srcOrd="2" destOrd="0" presId="urn:microsoft.com/office/officeart/2018/2/layout/IconCircleList"/>
    <dgm:cxn modelId="{B35FEA93-8CDC-4E33-83F2-CDEA444A8431}" type="presParOf" srcId="{4CC59D8C-7741-4780-A94D-3192D75F99F5}" destId="{75B61883-7CA1-4699-B6EA-10B748CB11EC}" srcOrd="3" destOrd="0" presId="urn:microsoft.com/office/officeart/2018/2/layout/IconCircleList"/>
    <dgm:cxn modelId="{0D3F7DC3-4484-4293-A922-1F559B61711E}" type="presParOf" srcId="{40178D21-7866-4137-A30C-AFAFF26137DD}" destId="{497B66C0-9C9F-4402-AE55-5CE3BBBDB9E9}" srcOrd="9" destOrd="0" presId="urn:microsoft.com/office/officeart/2018/2/layout/IconCircleList"/>
    <dgm:cxn modelId="{28B72905-5E8D-4C6E-A3DD-3196E3A1647B}" type="presParOf" srcId="{40178D21-7866-4137-A30C-AFAFF26137DD}" destId="{9ABEEE78-C7B5-44E2-8B8C-2C4D60A781C9}" srcOrd="10" destOrd="0" presId="urn:microsoft.com/office/officeart/2018/2/layout/IconCircleList"/>
    <dgm:cxn modelId="{9E18BCA9-090B-4456-9379-068E298145D4}" type="presParOf" srcId="{9ABEEE78-C7B5-44E2-8B8C-2C4D60A781C9}" destId="{F2CF1D9A-8A77-4FDE-81F7-F1F8F3585BAF}" srcOrd="0" destOrd="0" presId="urn:microsoft.com/office/officeart/2018/2/layout/IconCircleList"/>
    <dgm:cxn modelId="{BFA5AC92-D8DD-4049-87F0-05161E1584DF}" type="presParOf" srcId="{9ABEEE78-C7B5-44E2-8B8C-2C4D60A781C9}" destId="{6F649C1A-C77B-4FBA-8C62-EDBBE2128356}" srcOrd="1" destOrd="0" presId="urn:microsoft.com/office/officeart/2018/2/layout/IconCircleList"/>
    <dgm:cxn modelId="{BED7C33B-B989-4B33-8E81-975C0CFC0BB3}" type="presParOf" srcId="{9ABEEE78-C7B5-44E2-8B8C-2C4D60A781C9}" destId="{82C93E56-1F52-4D35-A6DB-44E038191609}" srcOrd="2" destOrd="0" presId="urn:microsoft.com/office/officeart/2018/2/layout/IconCircleList"/>
    <dgm:cxn modelId="{237C1D68-7D82-4E97-8622-486EB9348FE8}" type="presParOf" srcId="{9ABEEE78-C7B5-44E2-8B8C-2C4D60A781C9}" destId="{EBE8A96C-0486-49B6-BDE4-EF4558E73E67}" srcOrd="3" destOrd="0" presId="urn:microsoft.com/office/officeart/2018/2/layout/IconCircleList"/>
    <dgm:cxn modelId="{58BB9C60-C260-4E1B-BDF5-3D0191B19E5C}" type="presParOf" srcId="{40178D21-7866-4137-A30C-AFAFF26137DD}" destId="{9A0EBDBA-E809-456A-BB1F-E05945677594}" srcOrd="11" destOrd="0" presId="urn:microsoft.com/office/officeart/2018/2/layout/IconCircleList"/>
    <dgm:cxn modelId="{8E18293C-5E7E-44B8-93A7-AA1624AADD17}" type="presParOf" srcId="{40178D21-7866-4137-A30C-AFAFF26137DD}" destId="{45099485-73AD-4481-8943-07BBDA1C192F}" srcOrd="12" destOrd="0" presId="urn:microsoft.com/office/officeart/2018/2/layout/IconCircleList"/>
    <dgm:cxn modelId="{614C9BDE-AD8C-48EB-A27F-06B988E0180A}" type="presParOf" srcId="{45099485-73AD-4481-8943-07BBDA1C192F}" destId="{58EDE7EA-4179-48E4-B57B-4CA8DA5010FA}" srcOrd="0" destOrd="0" presId="urn:microsoft.com/office/officeart/2018/2/layout/IconCircleList"/>
    <dgm:cxn modelId="{6940460A-096E-48C0-A5C1-19FC0970B7BC}" type="presParOf" srcId="{45099485-73AD-4481-8943-07BBDA1C192F}" destId="{53C65F70-7FA9-4A35-B04B-4F70B0598BA3}" srcOrd="1" destOrd="0" presId="urn:microsoft.com/office/officeart/2018/2/layout/IconCircleList"/>
    <dgm:cxn modelId="{E4B9AE97-BCA1-4989-8424-5E46CD6B2F51}" type="presParOf" srcId="{45099485-73AD-4481-8943-07BBDA1C192F}" destId="{2EB66F39-962E-44E3-B870-AE18E9C1E0C9}" srcOrd="2" destOrd="0" presId="urn:microsoft.com/office/officeart/2018/2/layout/IconCircleList"/>
    <dgm:cxn modelId="{1951590D-A056-43CD-AE58-9423B70E94D1}" type="presParOf" srcId="{45099485-73AD-4481-8943-07BBDA1C192F}" destId="{3B7B297B-8689-4216-B7ED-F459471A57A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B0DB54-649A-4FFB-9A0A-0C9993C3110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F30D6-2BF7-4254-9F99-6A850300561C}">
      <dgm:prSet/>
      <dgm:spPr/>
      <dgm:t>
        <a:bodyPr/>
        <a:lstStyle/>
        <a:p>
          <a:endParaRPr lang="en-US" dirty="0"/>
        </a:p>
      </dgm:t>
    </dgm:pt>
    <dgm:pt modelId="{AE3177C3-9729-45F9-99C5-AD26CCF6C3CA}" type="parTrans" cxnId="{1F1159FF-D801-4E8D-8B2D-78AEC20615D3}">
      <dgm:prSet/>
      <dgm:spPr/>
      <dgm:t>
        <a:bodyPr/>
        <a:lstStyle/>
        <a:p>
          <a:endParaRPr lang="en-US"/>
        </a:p>
      </dgm:t>
    </dgm:pt>
    <dgm:pt modelId="{0FA66D7A-01E3-4BA7-98E9-C09618AE0F6A}" type="sibTrans" cxnId="{1F1159FF-D801-4E8D-8B2D-78AEC20615D3}">
      <dgm:prSet/>
      <dgm:spPr/>
      <dgm:t>
        <a:bodyPr/>
        <a:lstStyle/>
        <a:p>
          <a:endParaRPr lang="en-US"/>
        </a:p>
      </dgm:t>
    </dgm:pt>
    <dgm:pt modelId="{266C52FD-B6A6-40EC-BEEA-FBB376F3B792}">
      <dgm:prSet/>
      <dgm:spPr/>
      <dgm:t>
        <a:bodyPr/>
        <a:lstStyle/>
        <a:p>
          <a:r>
            <a:rPr lang="en-US" dirty="0"/>
            <a:t>2025-2026 District Grant Highlight Form</a:t>
          </a:r>
        </a:p>
      </dgm:t>
    </dgm:pt>
    <dgm:pt modelId="{D3C92435-547B-46FF-B225-87CEF5A72FC8}" type="parTrans" cxnId="{E0B8124D-895F-453F-995B-2DFFF7E39F2D}">
      <dgm:prSet/>
      <dgm:spPr/>
      <dgm:t>
        <a:bodyPr/>
        <a:lstStyle/>
        <a:p>
          <a:endParaRPr lang="en-US"/>
        </a:p>
      </dgm:t>
    </dgm:pt>
    <dgm:pt modelId="{5E205570-5D0E-4F32-A2D5-2EA8F13367D6}" type="sibTrans" cxnId="{E0B8124D-895F-453F-995B-2DFFF7E39F2D}">
      <dgm:prSet/>
      <dgm:spPr/>
      <dgm:t>
        <a:bodyPr/>
        <a:lstStyle/>
        <a:p>
          <a:endParaRPr lang="en-US"/>
        </a:p>
      </dgm:t>
    </dgm:pt>
    <dgm:pt modelId="{F3986B03-FFBC-4817-8267-AE5E0B3DD89A}">
      <dgm:prSet/>
      <dgm:spPr/>
      <dgm:t>
        <a:bodyPr/>
        <a:lstStyle/>
        <a:p>
          <a:r>
            <a:rPr lang="en-US" dirty="0"/>
            <a:t>2025-2026 District Grant MOU Form</a:t>
          </a:r>
        </a:p>
      </dgm:t>
    </dgm:pt>
    <dgm:pt modelId="{DA22F671-70AB-40B5-99CE-92FC3A5C43D2}" type="parTrans" cxnId="{6AD2B41C-7617-4F6A-B2A8-3C9FAE7E14ED}">
      <dgm:prSet/>
      <dgm:spPr/>
      <dgm:t>
        <a:bodyPr/>
        <a:lstStyle/>
        <a:p>
          <a:endParaRPr lang="en-US"/>
        </a:p>
      </dgm:t>
    </dgm:pt>
    <dgm:pt modelId="{CC3055B8-4D86-49FD-B657-B123DB02999A}" type="sibTrans" cxnId="{6AD2B41C-7617-4F6A-B2A8-3C9FAE7E14ED}">
      <dgm:prSet/>
      <dgm:spPr/>
      <dgm:t>
        <a:bodyPr/>
        <a:lstStyle/>
        <a:p>
          <a:endParaRPr lang="en-US"/>
        </a:p>
      </dgm:t>
    </dgm:pt>
    <dgm:pt modelId="{BD42B328-E856-4C14-807F-1F86524A3A97}">
      <dgm:prSet/>
      <dgm:spPr/>
      <dgm:t>
        <a:bodyPr/>
        <a:lstStyle/>
        <a:p>
          <a:r>
            <a:rPr lang="en-US" dirty="0"/>
            <a:t>2025-2026 District Grant Checklist </a:t>
          </a:r>
        </a:p>
      </dgm:t>
    </dgm:pt>
    <dgm:pt modelId="{78C14640-7204-41AF-869C-9B622111857F}" type="parTrans" cxnId="{51B30C70-8BBF-4596-85E2-A427BCCF8779}">
      <dgm:prSet/>
      <dgm:spPr/>
      <dgm:t>
        <a:bodyPr/>
        <a:lstStyle/>
        <a:p>
          <a:endParaRPr lang="en-US"/>
        </a:p>
      </dgm:t>
    </dgm:pt>
    <dgm:pt modelId="{45AC2B9F-A70E-4985-AE68-93A4A2C939C7}" type="sibTrans" cxnId="{51B30C70-8BBF-4596-85E2-A427BCCF8779}">
      <dgm:prSet/>
      <dgm:spPr/>
      <dgm:t>
        <a:bodyPr/>
        <a:lstStyle/>
        <a:p>
          <a:endParaRPr lang="en-US"/>
        </a:p>
      </dgm:t>
    </dgm:pt>
    <dgm:pt modelId="{2E6683CD-5077-4C12-823D-92C254DF57AF}">
      <dgm:prSet/>
      <dgm:spPr/>
      <dgm:t>
        <a:bodyPr/>
        <a:lstStyle/>
        <a:p>
          <a:r>
            <a:rPr lang="en-US" dirty="0"/>
            <a:t>2025-2026 District Grant Final Report</a:t>
          </a:r>
        </a:p>
      </dgm:t>
    </dgm:pt>
    <dgm:pt modelId="{5C216C23-B44C-400F-AF49-67BC83B701BD}" type="parTrans" cxnId="{9A231D5E-4291-4A42-9FB7-BFDA3B573416}">
      <dgm:prSet/>
      <dgm:spPr/>
      <dgm:t>
        <a:bodyPr/>
        <a:lstStyle/>
        <a:p>
          <a:endParaRPr lang="en-US"/>
        </a:p>
      </dgm:t>
    </dgm:pt>
    <dgm:pt modelId="{FC1CB261-87AC-4BB6-8996-685498D88448}" type="sibTrans" cxnId="{9A231D5E-4291-4A42-9FB7-BFDA3B573416}">
      <dgm:prSet/>
      <dgm:spPr/>
      <dgm:t>
        <a:bodyPr/>
        <a:lstStyle/>
        <a:p>
          <a:endParaRPr lang="en-US"/>
        </a:p>
      </dgm:t>
    </dgm:pt>
    <dgm:pt modelId="{BCA35867-70F7-48E4-84BC-56F8F177DA47}">
      <dgm:prSet/>
      <dgm:spPr/>
      <dgm:t>
        <a:bodyPr/>
        <a:lstStyle/>
        <a:p>
          <a:r>
            <a:rPr lang="en-US"/>
            <a:t>Sample Non-Profit Letter</a:t>
          </a:r>
        </a:p>
      </dgm:t>
    </dgm:pt>
    <dgm:pt modelId="{D9F6F2B5-2B67-466F-B6FB-923148C2F4CE}" type="parTrans" cxnId="{578E1A43-0281-44D2-8FD6-1FBA26297316}">
      <dgm:prSet/>
      <dgm:spPr/>
      <dgm:t>
        <a:bodyPr/>
        <a:lstStyle/>
        <a:p>
          <a:endParaRPr lang="en-US"/>
        </a:p>
      </dgm:t>
    </dgm:pt>
    <dgm:pt modelId="{B2A08496-55E3-4FB3-A75D-23DAA02F9D37}" type="sibTrans" cxnId="{578E1A43-0281-44D2-8FD6-1FBA26297316}">
      <dgm:prSet/>
      <dgm:spPr/>
      <dgm:t>
        <a:bodyPr/>
        <a:lstStyle/>
        <a:p>
          <a:endParaRPr lang="en-US"/>
        </a:p>
      </dgm:t>
    </dgm:pt>
    <dgm:pt modelId="{8C6B009E-AEF6-4908-AA9C-9BCD65A6B147}" type="pres">
      <dgm:prSet presAssocID="{E5B0DB54-649A-4FFB-9A0A-0C9993C31106}" presName="root" presStyleCnt="0">
        <dgm:presLayoutVars>
          <dgm:dir/>
          <dgm:resizeHandles val="exact"/>
        </dgm:presLayoutVars>
      </dgm:prSet>
      <dgm:spPr/>
    </dgm:pt>
    <dgm:pt modelId="{F2636336-0025-4BED-9638-3E568124E985}" type="pres">
      <dgm:prSet presAssocID="{266C52FD-B6A6-40EC-BEEA-FBB376F3B792}" presName="compNode" presStyleCnt="0"/>
      <dgm:spPr/>
    </dgm:pt>
    <dgm:pt modelId="{14A73C4A-72AD-4A90-A460-87231FB7F11B}" type="pres">
      <dgm:prSet presAssocID="{266C52FD-B6A6-40EC-BEEA-FBB376F3B792}" presName="bgRect" presStyleLbl="bgShp" presStyleIdx="0" presStyleCnt="5"/>
      <dgm:spPr/>
    </dgm:pt>
    <dgm:pt modelId="{379E387C-467C-4C4F-AB48-6DEB1F660EE3}" type="pres">
      <dgm:prSet presAssocID="{266C52FD-B6A6-40EC-BEEA-FBB376F3B79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706CD64-99CC-48BF-ACA1-FDEE64754891}" type="pres">
      <dgm:prSet presAssocID="{266C52FD-B6A6-40EC-BEEA-FBB376F3B792}" presName="spaceRect" presStyleCnt="0"/>
      <dgm:spPr/>
    </dgm:pt>
    <dgm:pt modelId="{7219C81F-7A1F-4F61-9FF2-58AF47BCBCAC}" type="pres">
      <dgm:prSet presAssocID="{266C52FD-B6A6-40EC-BEEA-FBB376F3B792}" presName="parTx" presStyleLbl="revTx" presStyleIdx="0" presStyleCnt="6">
        <dgm:presLayoutVars>
          <dgm:chMax val="0"/>
          <dgm:chPref val="0"/>
        </dgm:presLayoutVars>
      </dgm:prSet>
      <dgm:spPr/>
    </dgm:pt>
    <dgm:pt modelId="{9C396D9B-92A1-4960-A4BD-D710713410D6}" type="pres">
      <dgm:prSet presAssocID="{266C52FD-B6A6-40EC-BEEA-FBB376F3B792}" presName="desTx" presStyleLbl="revTx" presStyleIdx="1" presStyleCnt="6">
        <dgm:presLayoutVars/>
      </dgm:prSet>
      <dgm:spPr/>
    </dgm:pt>
    <dgm:pt modelId="{651DCC5F-4A4F-4D67-9376-8A0D1FF43E52}" type="pres">
      <dgm:prSet presAssocID="{5E205570-5D0E-4F32-A2D5-2EA8F13367D6}" presName="sibTrans" presStyleCnt="0"/>
      <dgm:spPr/>
    </dgm:pt>
    <dgm:pt modelId="{E72030D1-5607-425F-9914-4BF3823E76AB}" type="pres">
      <dgm:prSet presAssocID="{F3986B03-FFBC-4817-8267-AE5E0B3DD89A}" presName="compNode" presStyleCnt="0"/>
      <dgm:spPr/>
    </dgm:pt>
    <dgm:pt modelId="{77C269DC-B1CA-4A57-9A3C-12B5AF85BDB1}" type="pres">
      <dgm:prSet presAssocID="{F3986B03-FFBC-4817-8267-AE5E0B3DD89A}" presName="bgRect" presStyleLbl="bgShp" presStyleIdx="1" presStyleCnt="5"/>
      <dgm:spPr/>
    </dgm:pt>
    <dgm:pt modelId="{2530965B-8165-4550-BDF4-5D8440E8D3A0}" type="pres">
      <dgm:prSet presAssocID="{F3986B03-FFBC-4817-8267-AE5E0B3DD89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74B73A14-7EA6-410A-8B69-13F4C324396A}" type="pres">
      <dgm:prSet presAssocID="{F3986B03-FFBC-4817-8267-AE5E0B3DD89A}" presName="spaceRect" presStyleCnt="0"/>
      <dgm:spPr/>
    </dgm:pt>
    <dgm:pt modelId="{8FB33815-BCAA-403E-9EDA-D6FD3391EDB0}" type="pres">
      <dgm:prSet presAssocID="{F3986B03-FFBC-4817-8267-AE5E0B3DD89A}" presName="parTx" presStyleLbl="revTx" presStyleIdx="2" presStyleCnt="6">
        <dgm:presLayoutVars>
          <dgm:chMax val="0"/>
          <dgm:chPref val="0"/>
        </dgm:presLayoutVars>
      </dgm:prSet>
      <dgm:spPr/>
    </dgm:pt>
    <dgm:pt modelId="{171C4016-D48D-4B02-A9CA-D6D8AC1A86B7}" type="pres">
      <dgm:prSet presAssocID="{CC3055B8-4D86-49FD-B657-B123DB02999A}" presName="sibTrans" presStyleCnt="0"/>
      <dgm:spPr/>
    </dgm:pt>
    <dgm:pt modelId="{212D44E2-4CFA-4126-8307-B3255D8E10A3}" type="pres">
      <dgm:prSet presAssocID="{BD42B328-E856-4C14-807F-1F86524A3A97}" presName="compNode" presStyleCnt="0"/>
      <dgm:spPr/>
    </dgm:pt>
    <dgm:pt modelId="{4ED61CAA-629C-4660-93A1-BC3594753871}" type="pres">
      <dgm:prSet presAssocID="{BD42B328-E856-4C14-807F-1F86524A3A97}" presName="bgRect" presStyleLbl="bgShp" presStyleIdx="2" presStyleCnt="5"/>
      <dgm:spPr/>
    </dgm:pt>
    <dgm:pt modelId="{0C9CE802-3AA8-44D8-A58A-0626CB776CD5}" type="pres">
      <dgm:prSet presAssocID="{BD42B328-E856-4C14-807F-1F86524A3A9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1960EA-CDF0-457E-A04A-30BD5FCAF5A3}" type="pres">
      <dgm:prSet presAssocID="{BD42B328-E856-4C14-807F-1F86524A3A97}" presName="spaceRect" presStyleCnt="0"/>
      <dgm:spPr/>
    </dgm:pt>
    <dgm:pt modelId="{07E695FF-CC47-49E2-B284-E3EB5153CCB6}" type="pres">
      <dgm:prSet presAssocID="{BD42B328-E856-4C14-807F-1F86524A3A97}" presName="parTx" presStyleLbl="revTx" presStyleIdx="3" presStyleCnt="6">
        <dgm:presLayoutVars>
          <dgm:chMax val="0"/>
          <dgm:chPref val="0"/>
        </dgm:presLayoutVars>
      </dgm:prSet>
      <dgm:spPr/>
    </dgm:pt>
    <dgm:pt modelId="{00496B4A-DA47-4116-B3FC-C85863E9ED32}" type="pres">
      <dgm:prSet presAssocID="{45AC2B9F-A70E-4985-AE68-93A4A2C939C7}" presName="sibTrans" presStyleCnt="0"/>
      <dgm:spPr/>
    </dgm:pt>
    <dgm:pt modelId="{21F09ACD-7A60-48C8-A91E-F16C6952746B}" type="pres">
      <dgm:prSet presAssocID="{2E6683CD-5077-4C12-823D-92C254DF57AF}" presName="compNode" presStyleCnt="0"/>
      <dgm:spPr/>
    </dgm:pt>
    <dgm:pt modelId="{5726B2BC-B07F-4896-B015-7ED46347793D}" type="pres">
      <dgm:prSet presAssocID="{2E6683CD-5077-4C12-823D-92C254DF57AF}" presName="bgRect" presStyleLbl="bgShp" presStyleIdx="3" presStyleCnt="5"/>
      <dgm:spPr/>
    </dgm:pt>
    <dgm:pt modelId="{E5829FD5-A9CE-4A06-8B33-7D180ABC8714}" type="pres">
      <dgm:prSet presAssocID="{2E6683CD-5077-4C12-823D-92C254DF57A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93C070C9-7D19-41BB-B4A9-3584FF032561}" type="pres">
      <dgm:prSet presAssocID="{2E6683CD-5077-4C12-823D-92C254DF57AF}" presName="spaceRect" presStyleCnt="0"/>
      <dgm:spPr/>
    </dgm:pt>
    <dgm:pt modelId="{0330381C-A3D2-476B-874E-7675DD8FCE3C}" type="pres">
      <dgm:prSet presAssocID="{2E6683CD-5077-4C12-823D-92C254DF57AF}" presName="parTx" presStyleLbl="revTx" presStyleIdx="4" presStyleCnt="6">
        <dgm:presLayoutVars>
          <dgm:chMax val="0"/>
          <dgm:chPref val="0"/>
        </dgm:presLayoutVars>
      </dgm:prSet>
      <dgm:spPr/>
    </dgm:pt>
    <dgm:pt modelId="{9C3B078F-7CC2-4809-BC75-5F986A04597E}" type="pres">
      <dgm:prSet presAssocID="{FC1CB261-87AC-4BB6-8996-685498D88448}" presName="sibTrans" presStyleCnt="0"/>
      <dgm:spPr/>
    </dgm:pt>
    <dgm:pt modelId="{1F81019E-366B-4F6A-A483-4F653FD9C8FE}" type="pres">
      <dgm:prSet presAssocID="{BCA35867-70F7-48E4-84BC-56F8F177DA47}" presName="compNode" presStyleCnt="0"/>
      <dgm:spPr/>
    </dgm:pt>
    <dgm:pt modelId="{AE3E8D9F-1B3F-4BDB-ABCD-A6918275455A}" type="pres">
      <dgm:prSet presAssocID="{BCA35867-70F7-48E4-84BC-56F8F177DA47}" presName="bgRect" presStyleLbl="bgShp" presStyleIdx="4" presStyleCnt="5"/>
      <dgm:spPr/>
    </dgm:pt>
    <dgm:pt modelId="{A8A3B8BB-33E4-4A36-AF64-08B37452E771}" type="pres">
      <dgm:prSet presAssocID="{BCA35867-70F7-48E4-84BC-56F8F177DA4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 with solid fill"/>
        </a:ext>
      </dgm:extLst>
    </dgm:pt>
    <dgm:pt modelId="{B31C6426-8DD0-4F8E-9B5C-57A2ABC2B959}" type="pres">
      <dgm:prSet presAssocID="{BCA35867-70F7-48E4-84BC-56F8F177DA47}" presName="spaceRect" presStyleCnt="0"/>
      <dgm:spPr/>
    </dgm:pt>
    <dgm:pt modelId="{3CB1BD0E-98EB-4DD1-8571-2D299B678B8A}" type="pres">
      <dgm:prSet presAssocID="{BCA35867-70F7-48E4-84BC-56F8F177DA4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72F7F12-00D6-4773-A8A5-B899EBE0BBF0}" type="presOf" srcId="{266C52FD-B6A6-40EC-BEEA-FBB376F3B792}" destId="{7219C81F-7A1F-4F61-9FF2-58AF47BCBCAC}" srcOrd="0" destOrd="0" presId="urn:microsoft.com/office/officeart/2018/2/layout/IconVerticalSolidList"/>
    <dgm:cxn modelId="{8F296E16-34A8-4AE2-8A26-7B903B4247C3}" type="presOf" srcId="{E5B0DB54-649A-4FFB-9A0A-0C9993C31106}" destId="{8C6B009E-AEF6-4908-AA9C-9BCD65A6B147}" srcOrd="0" destOrd="0" presId="urn:microsoft.com/office/officeart/2018/2/layout/IconVerticalSolidList"/>
    <dgm:cxn modelId="{6AD2B41C-7617-4F6A-B2A8-3C9FAE7E14ED}" srcId="{E5B0DB54-649A-4FFB-9A0A-0C9993C31106}" destId="{F3986B03-FFBC-4817-8267-AE5E0B3DD89A}" srcOrd="1" destOrd="0" parTransId="{DA22F671-70AB-40B5-99CE-92FC3A5C43D2}" sibTransId="{CC3055B8-4D86-49FD-B657-B123DB02999A}"/>
    <dgm:cxn modelId="{EBB1F72C-0D23-4F28-BB55-D7B7B04DEA99}" type="presOf" srcId="{F3986B03-FFBC-4817-8267-AE5E0B3DD89A}" destId="{8FB33815-BCAA-403E-9EDA-D6FD3391EDB0}" srcOrd="0" destOrd="0" presId="urn:microsoft.com/office/officeart/2018/2/layout/IconVerticalSolidList"/>
    <dgm:cxn modelId="{13D4213A-1AD0-49BA-9855-7B4D93AF8302}" type="presOf" srcId="{BD42B328-E856-4C14-807F-1F86524A3A97}" destId="{07E695FF-CC47-49E2-B284-E3EB5153CCB6}" srcOrd="0" destOrd="0" presId="urn:microsoft.com/office/officeart/2018/2/layout/IconVerticalSolidList"/>
    <dgm:cxn modelId="{3EE16B5D-7AC2-49C4-817E-E216CB922909}" type="presOf" srcId="{689F30D6-2BF7-4254-9F99-6A850300561C}" destId="{9C396D9B-92A1-4960-A4BD-D710713410D6}" srcOrd="0" destOrd="0" presId="urn:microsoft.com/office/officeart/2018/2/layout/IconVerticalSolidList"/>
    <dgm:cxn modelId="{9A231D5E-4291-4A42-9FB7-BFDA3B573416}" srcId="{E5B0DB54-649A-4FFB-9A0A-0C9993C31106}" destId="{2E6683CD-5077-4C12-823D-92C254DF57AF}" srcOrd="3" destOrd="0" parTransId="{5C216C23-B44C-400F-AF49-67BC83B701BD}" sibTransId="{FC1CB261-87AC-4BB6-8996-685498D88448}"/>
    <dgm:cxn modelId="{578E1A43-0281-44D2-8FD6-1FBA26297316}" srcId="{E5B0DB54-649A-4FFB-9A0A-0C9993C31106}" destId="{BCA35867-70F7-48E4-84BC-56F8F177DA47}" srcOrd="4" destOrd="0" parTransId="{D9F6F2B5-2B67-466F-B6FB-923148C2F4CE}" sibTransId="{B2A08496-55E3-4FB3-A75D-23DAA02F9D37}"/>
    <dgm:cxn modelId="{E0B8124D-895F-453F-995B-2DFFF7E39F2D}" srcId="{E5B0DB54-649A-4FFB-9A0A-0C9993C31106}" destId="{266C52FD-B6A6-40EC-BEEA-FBB376F3B792}" srcOrd="0" destOrd="0" parTransId="{D3C92435-547B-46FF-B225-87CEF5A72FC8}" sibTransId="{5E205570-5D0E-4F32-A2D5-2EA8F13367D6}"/>
    <dgm:cxn modelId="{51B30C70-8BBF-4596-85E2-A427BCCF8779}" srcId="{E5B0DB54-649A-4FFB-9A0A-0C9993C31106}" destId="{BD42B328-E856-4C14-807F-1F86524A3A97}" srcOrd="2" destOrd="0" parTransId="{78C14640-7204-41AF-869C-9B622111857F}" sibTransId="{45AC2B9F-A70E-4985-AE68-93A4A2C939C7}"/>
    <dgm:cxn modelId="{522ED07C-536A-45F9-9405-3DC8AB9F9F53}" type="presOf" srcId="{2E6683CD-5077-4C12-823D-92C254DF57AF}" destId="{0330381C-A3D2-476B-874E-7675DD8FCE3C}" srcOrd="0" destOrd="0" presId="urn:microsoft.com/office/officeart/2018/2/layout/IconVerticalSolidList"/>
    <dgm:cxn modelId="{E4B497BF-B6E5-4B03-A4E8-F8FAFFDC0FF2}" type="presOf" srcId="{BCA35867-70F7-48E4-84BC-56F8F177DA47}" destId="{3CB1BD0E-98EB-4DD1-8571-2D299B678B8A}" srcOrd="0" destOrd="0" presId="urn:microsoft.com/office/officeart/2018/2/layout/IconVerticalSolidList"/>
    <dgm:cxn modelId="{1F1159FF-D801-4E8D-8B2D-78AEC20615D3}" srcId="{266C52FD-B6A6-40EC-BEEA-FBB376F3B792}" destId="{689F30D6-2BF7-4254-9F99-6A850300561C}" srcOrd="0" destOrd="0" parTransId="{AE3177C3-9729-45F9-99C5-AD26CCF6C3CA}" sibTransId="{0FA66D7A-01E3-4BA7-98E9-C09618AE0F6A}"/>
    <dgm:cxn modelId="{916B1B6A-EE0C-47E1-868B-40BBFA89F19C}" type="presParOf" srcId="{8C6B009E-AEF6-4908-AA9C-9BCD65A6B147}" destId="{F2636336-0025-4BED-9638-3E568124E985}" srcOrd="0" destOrd="0" presId="urn:microsoft.com/office/officeart/2018/2/layout/IconVerticalSolidList"/>
    <dgm:cxn modelId="{11FA773E-EF20-4005-9042-9D57EEB11A6C}" type="presParOf" srcId="{F2636336-0025-4BED-9638-3E568124E985}" destId="{14A73C4A-72AD-4A90-A460-87231FB7F11B}" srcOrd="0" destOrd="0" presId="urn:microsoft.com/office/officeart/2018/2/layout/IconVerticalSolidList"/>
    <dgm:cxn modelId="{42CEB8BB-8A9F-4563-8D03-1412A2853817}" type="presParOf" srcId="{F2636336-0025-4BED-9638-3E568124E985}" destId="{379E387C-467C-4C4F-AB48-6DEB1F660EE3}" srcOrd="1" destOrd="0" presId="urn:microsoft.com/office/officeart/2018/2/layout/IconVerticalSolidList"/>
    <dgm:cxn modelId="{7A879E63-2F5C-41C9-8D54-B75A47C07E47}" type="presParOf" srcId="{F2636336-0025-4BED-9638-3E568124E985}" destId="{6706CD64-99CC-48BF-ACA1-FDEE64754891}" srcOrd="2" destOrd="0" presId="urn:microsoft.com/office/officeart/2018/2/layout/IconVerticalSolidList"/>
    <dgm:cxn modelId="{9C805A0F-F406-427C-BD50-2B66AE1954AF}" type="presParOf" srcId="{F2636336-0025-4BED-9638-3E568124E985}" destId="{7219C81F-7A1F-4F61-9FF2-58AF47BCBCAC}" srcOrd="3" destOrd="0" presId="urn:microsoft.com/office/officeart/2018/2/layout/IconVerticalSolidList"/>
    <dgm:cxn modelId="{F40142DE-F616-47C9-859F-F927778C21EE}" type="presParOf" srcId="{F2636336-0025-4BED-9638-3E568124E985}" destId="{9C396D9B-92A1-4960-A4BD-D710713410D6}" srcOrd="4" destOrd="0" presId="urn:microsoft.com/office/officeart/2018/2/layout/IconVerticalSolidList"/>
    <dgm:cxn modelId="{E8A833D1-23D3-4009-85F5-EB499C7AA5BB}" type="presParOf" srcId="{8C6B009E-AEF6-4908-AA9C-9BCD65A6B147}" destId="{651DCC5F-4A4F-4D67-9376-8A0D1FF43E52}" srcOrd="1" destOrd="0" presId="urn:microsoft.com/office/officeart/2018/2/layout/IconVerticalSolidList"/>
    <dgm:cxn modelId="{95C5C9AF-6D0E-4165-8971-41C11A85FF08}" type="presParOf" srcId="{8C6B009E-AEF6-4908-AA9C-9BCD65A6B147}" destId="{E72030D1-5607-425F-9914-4BF3823E76AB}" srcOrd="2" destOrd="0" presId="urn:microsoft.com/office/officeart/2018/2/layout/IconVerticalSolidList"/>
    <dgm:cxn modelId="{187FA30A-F886-4469-B968-43AA56966A88}" type="presParOf" srcId="{E72030D1-5607-425F-9914-4BF3823E76AB}" destId="{77C269DC-B1CA-4A57-9A3C-12B5AF85BDB1}" srcOrd="0" destOrd="0" presId="urn:microsoft.com/office/officeart/2018/2/layout/IconVerticalSolidList"/>
    <dgm:cxn modelId="{07854ED9-A542-49A3-81EE-A203DB32DE21}" type="presParOf" srcId="{E72030D1-5607-425F-9914-4BF3823E76AB}" destId="{2530965B-8165-4550-BDF4-5D8440E8D3A0}" srcOrd="1" destOrd="0" presId="urn:microsoft.com/office/officeart/2018/2/layout/IconVerticalSolidList"/>
    <dgm:cxn modelId="{7DA714EA-2FA5-42FC-B7CC-4B4C4FAEF787}" type="presParOf" srcId="{E72030D1-5607-425F-9914-4BF3823E76AB}" destId="{74B73A14-7EA6-410A-8B69-13F4C324396A}" srcOrd="2" destOrd="0" presId="urn:microsoft.com/office/officeart/2018/2/layout/IconVerticalSolidList"/>
    <dgm:cxn modelId="{E0711491-38DE-4F8B-886E-E3F3FA813383}" type="presParOf" srcId="{E72030D1-5607-425F-9914-4BF3823E76AB}" destId="{8FB33815-BCAA-403E-9EDA-D6FD3391EDB0}" srcOrd="3" destOrd="0" presId="urn:microsoft.com/office/officeart/2018/2/layout/IconVerticalSolidList"/>
    <dgm:cxn modelId="{983973FF-9179-4BC9-B2FA-82E4E7CB0FD8}" type="presParOf" srcId="{8C6B009E-AEF6-4908-AA9C-9BCD65A6B147}" destId="{171C4016-D48D-4B02-A9CA-D6D8AC1A86B7}" srcOrd="3" destOrd="0" presId="urn:microsoft.com/office/officeart/2018/2/layout/IconVerticalSolidList"/>
    <dgm:cxn modelId="{748001D9-3D95-48F8-817D-F492144252DF}" type="presParOf" srcId="{8C6B009E-AEF6-4908-AA9C-9BCD65A6B147}" destId="{212D44E2-4CFA-4126-8307-B3255D8E10A3}" srcOrd="4" destOrd="0" presId="urn:microsoft.com/office/officeart/2018/2/layout/IconVerticalSolidList"/>
    <dgm:cxn modelId="{B425EDE4-CE8A-414E-A2DE-831F18AA8068}" type="presParOf" srcId="{212D44E2-4CFA-4126-8307-B3255D8E10A3}" destId="{4ED61CAA-629C-4660-93A1-BC3594753871}" srcOrd="0" destOrd="0" presId="urn:microsoft.com/office/officeart/2018/2/layout/IconVerticalSolidList"/>
    <dgm:cxn modelId="{20875C7D-22B8-4084-8918-554DC9BAF821}" type="presParOf" srcId="{212D44E2-4CFA-4126-8307-B3255D8E10A3}" destId="{0C9CE802-3AA8-44D8-A58A-0626CB776CD5}" srcOrd="1" destOrd="0" presId="urn:microsoft.com/office/officeart/2018/2/layout/IconVerticalSolidList"/>
    <dgm:cxn modelId="{4682AE34-DBF9-475A-8CEC-455CD2EC2A00}" type="presParOf" srcId="{212D44E2-4CFA-4126-8307-B3255D8E10A3}" destId="{AB1960EA-CDF0-457E-A04A-30BD5FCAF5A3}" srcOrd="2" destOrd="0" presId="urn:microsoft.com/office/officeart/2018/2/layout/IconVerticalSolidList"/>
    <dgm:cxn modelId="{81247DF7-1209-44B9-8E30-3F9BB38C57C2}" type="presParOf" srcId="{212D44E2-4CFA-4126-8307-B3255D8E10A3}" destId="{07E695FF-CC47-49E2-B284-E3EB5153CCB6}" srcOrd="3" destOrd="0" presId="urn:microsoft.com/office/officeart/2018/2/layout/IconVerticalSolidList"/>
    <dgm:cxn modelId="{AEFABB9F-69CD-4D22-B79F-E7513F3AE28B}" type="presParOf" srcId="{8C6B009E-AEF6-4908-AA9C-9BCD65A6B147}" destId="{00496B4A-DA47-4116-B3FC-C85863E9ED32}" srcOrd="5" destOrd="0" presId="urn:microsoft.com/office/officeart/2018/2/layout/IconVerticalSolidList"/>
    <dgm:cxn modelId="{A61CA5AE-41C3-4F33-BA07-9135B91604EB}" type="presParOf" srcId="{8C6B009E-AEF6-4908-AA9C-9BCD65A6B147}" destId="{21F09ACD-7A60-48C8-A91E-F16C6952746B}" srcOrd="6" destOrd="0" presId="urn:microsoft.com/office/officeart/2018/2/layout/IconVerticalSolidList"/>
    <dgm:cxn modelId="{BB4935B0-036A-49D4-A1EA-1921ED6FBEC8}" type="presParOf" srcId="{21F09ACD-7A60-48C8-A91E-F16C6952746B}" destId="{5726B2BC-B07F-4896-B015-7ED46347793D}" srcOrd="0" destOrd="0" presId="urn:microsoft.com/office/officeart/2018/2/layout/IconVerticalSolidList"/>
    <dgm:cxn modelId="{CA677F4F-881E-4C53-8BC4-354EBC7C5EAA}" type="presParOf" srcId="{21F09ACD-7A60-48C8-A91E-F16C6952746B}" destId="{E5829FD5-A9CE-4A06-8B33-7D180ABC8714}" srcOrd="1" destOrd="0" presId="urn:microsoft.com/office/officeart/2018/2/layout/IconVerticalSolidList"/>
    <dgm:cxn modelId="{B103726C-D63F-4693-BF9C-65B6ECF34B0B}" type="presParOf" srcId="{21F09ACD-7A60-48C8-A91E-F16C6952746B}" destId="{93C070C9-7D19-41BB-B4A9-3584FF032561}" srcOrd="2" destOrd="0" presId="urn:microsoft.com/office/officeart/2018/2/layout/IconVerticalSolidList"/>
    <dgm:cxn modelId="{766617C4-770B-423F-B34D-EBC345D7CF57}" type="presParOf" srcId="{21F09ACD-7A60-48C8-A91E-F16C6952746B}" destId="{0330381C-A3D2-476B-874E-7675DD8FCE3C}" srcOrd="3" destOrd="0" presId="urn:microsoft.com/office/officeart/2018/2/layout/IconVerticalSolidList"/>
    <dgm:cxn modelId="{796753B9-FF9C-48F7-A4E8-41110DD82796}" type="presParOf" srcId="{8C6B009E-AEF6-4908-AA9C-9BCD65A6B147}" destId="{9C3B078F-7CC2-4809-BC75-5F986A04597E}" srcOrd="7" destOrd="0" presId="urn:microsoft.com/office/officeart/2018/2/layout/IconVerticalSolidList"/>
    <dgm:cxn modelId="{FCD32DAB-E679-412E-948E-C18BBE7DB299}" type="presParOf" srcId="{8C6B009E-AEF6-4908-AA9C-9BCD65A6B147}" destId="{1F81019E-366B-4F6A-A483-4F653FD9C8FE}" srcOrd="8" destOrd="0" presId="urn:microsoft.com/office/officeart/2018/2/layout/IconVerticalSolidList"/>
    <dgm:cxn modelId="{861B2AB9-4D6A-4B10-A07C-BACD51BEB0BF}" type="presParOf" srcId="{1F81019E-366B-4F6A-A483-4F653FD9C8FE}" destId="{AE3E8D9F-1B3F-4BDB-ABCD-A6918275455A}" srcOrd="0" destOrd="0" presId="urn:microsoft.com/office/officeart/2018/2/layout/IconVerticalSolidList"/>
    <dgm:cxn modelId="{CD8A7E91-4250-4ADA-A03B-8DFF8CBDC874}" type="presParOf" srcId="{1F81019E-366B-4F6A-A483-4F653FD9C8FE}" destId="{A8A3B8BB-33E4-4A36-AF64-08B37452E771}" srcOrd="1" destOrd="0" presId="urn:microsoft.com/office/officeart/2018/2/layout/IconVerticalSolidList"/>
    <dgm:cxn modelId="{439C32BC-F19F-4B23-B392-F06A64E75F6F}" type="presParOf" srcId="{1F81019E-366B-4F6A-A483-4F653FD9C8FE}" destId="{B31C6426-8DD0-4F8E-9B5C-57A2ABC2B959}" srcOrd="2" destOrd="0" presId="urn:microsoft.com/office/officeart/2018/2/layout/IconVerticalSolidList"/>
    <dgm:cxn modelId="{594F5AEA-7635-4D1F-B792-FBE03CED89D7}" type="presParOf" srcId="{1F81019E-366B-4F6A-A483-4F653FD9C8FE}" destId="{3CB1BD0E-98EB-4DD1-8571-2D299B678B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E9BC-B629-4F39-B005-1C0BD5986BF6}">
      <dsp:nvSpPr>
        <dsp:cNvPr id="0" name=""/>
        <dsp:cNvSpPr/>
      </dsp:nvSpPr>
      <dsp:spPr>
        <a:xfrm>
          <a:off x="0" y="35105"/>
          <a:ext cx="862964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Where do Matching Grant funds originate?</a:t>
          </a:r>
        </a:p>
      </dsp:txBody>
      <dsp:txXfrm>
        <a:off x="26273" y="61378"/>
        <a:ext cx="8577103" cy="485654"/>
      </dsp:txXfrm>
    </dsp:sp>
    <dsp:sp modelId="{193735BE-8A4E-4A2A-8600-4E3BCBE4D24F}">
      <dsp:nvSpPr>
        <dsp:cNvPr id="0" name=""/>
        <dsp:cNvSpPr/>
      </dsp:nvSpPr>
      <dsp:spPr>
        <a:xfrm>
          <a:off x="0" y="639545"/>
          <a:ext cx="862964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projects can Matching Grant Funds be used for?</a:t>
          </a:r>
        </a:p>
      </dsp:txBody>
      <dsp:txXfrm>
        <a:off x="26273" y="665818"/>
        <a:ext cx="8577103" cy="485654"/>
      </dsp:txXfrm>
    </dsp:sp>
    <dsp:sp modelId="{54B40C05-DC59-4FDA-806E-A75AF435EA98}">
      <dsp:nvSpPr>
        <dsp:cNvPr id="0" name=""/>
        <dsp:cNvSpPr/>
      </dsp:nvSpPr>
      <dsp:spPr>
        <a:xfrm>
          <a:off x="0" y="1243986"/>
          <a:ext cx="862964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are the Club eligibility criteria?</a:t>
          </a:r>
        </a:p>
      </dsp:txBody>
      <dsp:txXfrm>
        <a:off x="26273" y="1270259"/>
        <a:ext cx="8577103" cy="485654"/>
      </dsp:txXfrm>
    </dsp:sp>
    <dsp:sp modelId="{7A528D73-B015-4A4E-8275-90F5A2809CE3}">
      <dsp:nvSpPr>
        <dsp:cNvPr id="0" name=""/>
        <dsp:cNvSpPr/>
      </dsp:nvSpPr>
      <dsp:spPr>
        <a:xfrm>
          <a:off x="0" y="1848426"/>
          <a:ext cx="862964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resources are available for information?</a:t>
          </a:r>
        </a:p>
      </dsp:txBody>
      <dsp:txXfrm>
        <a:off x="26273" y="1874699"/>
        <a:ext cx="8577103" cy="485654"/>
      </dsp:txXfrm>
    </dsp:sp>
    <dsp:sp modelId="{DCBB6AEB-C71E-42B3-8BE8-17C17C89AD9F}">
      <dsp:nvSpPr>
        <dsp:cNvPr id="0" name=""/>
        <dsp:cNvSpPr/>
      </dsp:nvSpPr>
      <dsp:spPr>
        <a:xfrm>
          <a:off x="0" y="2452866"/>
          <a:ext cx="862964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do I apply?</a:t>
          </a:r>
        </a:p>
      </dsp:txBody>
      <dsp:txXfrm>
        <a:off x="26273" y="2479139"/>
        <a:ext cx="8577103" cy="485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22D1A-9749-4117-875F-6228BF605E22}">
      <dsp:nvSpPr>
        <dsp:cNvPr id="0" name=""/>
        <dsp:cNvSpPr/>
      </dsp:nvSpPr>
      <dsp:spPr>
        <a:xfrm>
          <a:off x="0" y="491752"/>
          <a:ext cx="8629649" cy="90785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2E2BF-6EEA-4FB4-9638-D06D26191691}">
      <dsp:nvSpPr>
        <dsp:cNvPr id="0" name=""/>
        <dsp:cNvSpPr/>
      </dsp:nvSpPr>
      <dsp:spPr>
        <a:xfrm>
          <a:off x="274625" y="696019"/>
          <a:ext cx="499318" cy="4993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875C1-BDFD-4407-B2F1-903966E2D190}">
      <dsp:nvSpPr>
        <dsp:cNvPr id="0" name=""/>
        <dsp:cNvSpPr/>
      </dsp:nvSpPr>
      <dsp:spPr>
        <a:xfrm>
          <a:off x="1048568" y="491752"/>
          <a:ext cx="7581080" cy="907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81" tIns="96081" rIns="96081" bIns="960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Clubs must request funds via </a:t>
          </a:r>
          <a:r>
            <a:rPr lang="en-US" sz="2100" u="sng" kern="1200" dirty="0"/>
            <a:t>paul.a.thomas1110@gmail.com</a:t>
          </a:r>
          <a:r>
            <a:rPr lang="en-US" sz="2100" kern="1200" dirty="0"/>
            <a:t> when they are ready to do the project. </a:t>
          </a:r>
        </a:p>
      </dsp:txBody>
      <dsp:txXfrm>
        <a:off x="1048568" y="491752"/>
        <a:ext cx="7581080" cy="907851"/>
      </dsp:txXfrm>
    </dsp:sp>
    <dsp:sp modelId="{FFF91D54-2015-4517-83D0-EC9BF742804A}">
      <dsp:nvSpPr>
        <dsp:cNvPr id="0" name=""/>
        <dsp:cNvSpPr/>
      </dsp:nvSpPr>
      <dsp:spPr>
        <a:xfrm>
          <a:off x="0" y="1626567"/>
          <a:ext cx="8629649" cy="90785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9B230-BBB8-4291-B7DA-EF2FB9FBB008}">
      <dsp:nvSpPr>
        <dsp:cNvPr id="0" name=""/>
        <dsp:cNvSpPr/>
      </dsp:nvSpPr>
      <dsp:spPr>
        <a:xfrm>
          <a:off x="274625" y="1830834"/>
          <a:ext cx="499318" cy="4993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8CAC8-9121-4F62-AEFE-34B04A37C4D2}">
      <dsp:nvSpPr>
        <dsp:cNvPr id="0" name=""/>
        <dsp:cNvSpPr/>
      </dsp:nvSpPr>
      <dsp:spPr>
        <a:xfrm>
          <a:off x="1048568" y="1626567"/>
          <a:ext cx="7581080" cy="907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81" tIns="96081" rIns="96081" bIns="960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Payments will be made from September 1, 2025 to April 30, 2026</a:t>
          </a:r>
        </a:p>
      </dsp:txBody>
      <dsp:txXfrm>
        <a:off x="1048568" y="1626567"/>
        <a:ext cx="7581080" cy="9078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EC9A8-46E1-420E-B1B6-AA2956FA6731}">
      <dsp:nvSpPr>
        <dsp:cNvPr id="0" name=""/>
        <dsp:cNvSpPr/>
      </dsp:nvSpPr>
      <dsp:spPr>
        <a:xfrm>
          <a:off x="106409" y="141576"/>
          <a:ext cx="1114284" cy="11142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35D66-CB31-4417-9E7C-CC0969D13D80}">
      <dsp:nvSpPr>
        <dsp:cNvPr id="0" name=""/>
        <dsp:cNvSpPr/>
      </dsp:nvSpPr>
      <dsp:spPr>
        <a:xfrm>
          <a:off x="340409" y="375576"/>
          <a:ext cx="646285" cy="646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B9500-C1CF-4EB1-AAC9-8EB32EFC5DB9}">
      <dsp:nvSpPr>
        <dsp:cNvPr id="0" name=""/>
        <dsp:cNvSpPr/>
      </dsp:nvSpPr>
      <dsp:spPr>
        <a:xfrm>
          <a:off x="1459469" y="141576"/>
          <a:ext cx="2626528" cy="111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 the Grants Checklist! </a:t>
          </a:r>
        </a:p>
      </dsp:txBody>
      <dsp:txXfrm>
        <a:off x="1459469" y="141576"/>
        <a:ext cx="2626528" cy="1114284"/>
      </dsp:txXfrm>
    </dsp:sp>
    <dsp:sp modelId="{592ED7C5-4556-45A3-A526-9EBF1E921C80}">
      <dsp:nvSpPr>
        <dsp:cNvPr id="0" name=""/>
        <dsp:cNvSpPr/>
      </dsp:nvSpPr>
      <dsp:spPr>
        <a:xfrm>
          <a:off x="4543650" y="141576"/>
          <a:ext cx="1114284" cy="11142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37845-1E16-412A-9F07-D7DE6C7AE2C3}">
      <dsp:nvSpPr>
        <dsp:cNvPr id="0" name=""/>
        <dsp:cNvSpPr/>
      </dsp:nvSpPr>
      <dsp:spPr>
        <a:xfrm>
          <a:off x="4777650" y="375576"/>
          <a:ext cx="646285" cy="646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264D9-807C-49C5-96EA-37EDE0ED16DD}">
      <dsp:nvSpPr>
        <dsp:cNvPr id="0" name=""/>
        <dsp:cNvSpPr/>
      </dsp:nvSpPr>
      <dsp:spPr>
        <a:xfrm>
          <a:off x="5896711" y="141576"/>
          <a:ext cx="2626528" cy="111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Clubs submit final report 30 days after the completion of the project. (Final report deadline May 31, 2026) </a:t>
          </a:r>
        </a:p>
      </dsp:txBody>
      <dsp:txXfrm>
        <a:off x="5896711" y="141576"/>
        <a:ext cx="2626528" cy="1114284"/>
      </dsp:txXfrm>
    </dsp:sp>
    <dsp:sp modelId="{7CE26153-35E1-4FB5-ACCF-BFD8A14645F2}">
      <dsp:nvSpPr>
        <dsp:cNvPr id="0" name=""/>
        <dsp:cNvSpPr/>
      </dsp:nvSpPr>
      <dsp:spPr>
        <a:xfrm>
          <a:off x="106409" y="1770310"/>
          <a:ext cx="1114284" cy="11142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E8D88-FD60-42AA-BDC0-EC1BF9A3FAAA}">
      <dsp:nvSpPr>
        <dsp:cNvPr id="0" name=""/>
        <dsp:cNvSpPr/>
      </dsp:nvSpPr>
      <dsp:spPr>
        <a:xfrm>
          <a:off x="340409" y="2004310"/>
          <a:ext cx="646285" cy="646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1CA1D-4D89-45BA-BA96-CC94567D7258}">
      <dsp:nvSpPr>
        <dsp:cNvPr id="0" name=""/>
        <dsp:cNvSpPr/>
      </dsp:nvSpPr>
      <dsp:spPr>
        <a:xfrm>
          <a:off x="1459469" y="1770310"/>
          <a:ext cx="2626528" cy="111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Report needs to include: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- Completed Final Report form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- All receipts, cancelled checks, bank statements, letters from non-profit partners for the total project and pictures of the project</a:t>
          </a:r>
        </a:p>
      </dsp:txBody>
      <dsp:txXfrm>
        <a:off x="1459469" y="1770310"/>
        <a:ext cx="2626528" cy="1114284"/>
      </dsp:txXfrm>
    </dsp:sp>
    <dsp:sp modelId="{5AC4DF6A-B192-431B-B840-4AB66871EC41}">
      <dsp:nvSpPr>
        <dsp:cNvPr id="0" name=""/>
        <dsp:cNvSpPr/>
      </dsp:nvSpPr>
      <dsp:spPr>
        <a:xfrm>
          <a:off x="4543650" y="1770310"/>
          <a:ext cx="1114284" cy="11142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BB477-27E0-4613-A525-99468E8D3D35}">
      <dsp:nvSpPr>
        <dsp:cNvPr id="0" name=""/>
        <dsp:cNvSpPr/>
      </dsp:nvSpPr>
      <dsp:spPr>
        <a:xfrm>
          <a:off x="4777650" y="2004310"/>
          <a:ext cx="646285" cy="646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C4451-EBC2-44D0-989C-D59970169FD1}">
      <dsp:nvSpPr>
        <dsp:cNvPr id="0" name=""/>
        <dsp:cNvSpPr/>
      </dsp:nvSpPr>
      <dsp:spPr>
        <a:xfrm>
          <a:off x="5896711" y="1770310"/>
          <a:ext cx="2626528" cy="111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Completed </a:t>
          </a:r>
          <a:r>
            <a:rPr lang="en-US" sz="1200" kern="1200" dirty="0"/>
            <a:t>Final Report form </a:t>
          </a:r>
        </a:p>
      </dsp:txBody>
      <dsp:txXfrm>
        <a:off x="5896711" y="1770310"/>
        <a:ext cx="2626528" cy="11142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52C61-BE52-47DB-AD29-FE67817EA60E}">
      <dsp:nvSpPr>
        <dsp:cNvPr id="0" name=""/>
        <dsp:cNvSpPr/>
      </dsp:nvSpPr>
      <dsp:spPr>
        <a:xfrm>
          <a:off x="0" y="1255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6E5C0-D435-4E76-BB9D-DD066E8D51BA}">
      <dsp:nvSpPr>
        <dsp:cNvPr id="0" name=""/>
        <dsp:cNvSpPr/>
      </dsp:nvSpPr>
      <dsp:spPr>
        <a:xfrm>
          <a:off x="192559" y="144481"/>
          <a:ext cx="350108" cy="350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9CE22-D727-4843-A700-4C53C791B4A5}">
      <dsp:nvSpPr>
        <dsp:cNvPr id="0" name=""/>
        <dsp:cNvSpPr/>
      </dsp:nvSpPr>
      <dsp:spPr>
        <a:xfrm>
          <a:off x="735226" y="1255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Please note the following </a:t>
          </a:r>
          <a:r>
            <a:rPr lang="en-US" sz="1600" u="sng" kern="1200" dirty="0">
              <a:solidFill>
                <a:srgbClr val="FF0000"/>
              </a:solidFill>
            </a:rPr>
            <a:t>REQUIRED</a:t>
          </a:r>
          <a:r>
            <a:rPr lang="en-US" sz="1600" kern="1200" dirty="0"/>
            <a:t> from the clubs (Use the Checklist)</a:t>
          </a:r>
        </a:p>
      </dsp:txBody>
      <dsp:txXfrm>
        <a:off x="735226" y="1255"/>
        <a:ext cx="7894422" cy="636560"/>
      </dsp:txXfrm>
    </dsp:sp>
    <dsp:sp modelId="{85AA0A6A-88EF-47DA-AB70-697E93BDBA45}">
      <dsp:nvSpPr>
        <dsp:cNvPr id="0" name=""/>
        <dsp:cNvSpPr/>
      </dsp:nvSpPr>
      <dsp:spPr>
        <a:xfrm>
          <a:off x="0" y="796955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231DF-205C-4869-BD61-FAD7624BD94D}">
      <dsp:nvSpPr>
        <dsp:cNvPr id="0" name=""/>
        <dsp:cNvSpPr/>
      </dsp:nvSpPr>
      <dsp:spPr>
        <a:xfrm>
          <a:off x="192559" y="940181"/>
          <a:ext cx="350108" cy="350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B2C3C-27E3-41A5-8B45-307CA626F4BB}">
      <dsp:nvSpPr>
        <dsp:cNvPr id="0" name=""/>
        <dsp:cNvSpPr/>
      </dsp:nvSpPr>
      <dsp:spPr>
        <a:xfrm>
          <a:off x="735226" y="796955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1. A completed final report with all necessary signatures and dated form. </a:t>
          </a:r>
        </a:p>
      </dsp:txBody>
      <dsp:txXfrm>
        <a:off x="735226" y="796955"/>
        <a:ext cx="7894422" cy="636560"/>
      </dsp:txXfrm>
    </dsp:sp>
    <dsp:sp modelId="{6CA5B17B-8146-4F31-915A-3F273E8C80F1}">
      <dsp:nvSpPr>
        <dsp:cNvPr id="0" name=""/>
        <dsp:cNvSpPr/>
      </dsp:nvSpPr>
      <dsp:spPr>
        <a:xfrm>
          <a:off x="0" y="1592656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83845-4F79-470E-BC6E-47609F242B2F}">
      <dsp:nvSpPr>
        <dsp:cNvPr id="0" name=""/>
        <dsp:cNvSpPr/>
      </dsp:nvSpPr>
      <dsp:spPr>
        <a:xfrm>
          <a:off x="192559" y="1735882"/>
          <a:ext cx="350108" cy="350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5EFDE-DB22-4BD0-889F-3B046E4F9289}">
      <dsp:nvSpPr>
        <dsp:cNvPr id="0" name=""/>
        <dsp:cNvSpPr/>
      </dsp:nvSpPr>
      <dsp:spPr>
        <a:xfrm>
          <a:off x="735226" y="1592656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2. A detailed listing (i.e. spreadsheet) of all monies spent (Date purchased, check number, payee, payer, purpose of expenditure and date of delivery if applicable) </a:t>
          </a:r>
          <a:endParaRPr lang="en-US" sz="1600" kern="1200" dirty="0"/>
        </a:p>
      </dsp:txBody>
      <dsp:txXfrm>
        <a:off x="735226" y="1592656"/>
        <a:ext cx="7894422" cy="636560"/>
      </dsp:txXfrm>
    </dsp:sp>
    <dsp:sp modelId="{2533C565-1B67-4EDE-8067-D92C4595D91A}">
      <dsp:nvSpPr>
        <dsp:cNvPr id="0" name=""/>
        <dsp:cNvSpPr/>
      </dsp:nvSpPr>
      <dsp:spPr>
        <a:xfrm>
          <a:off x="0" y="2388356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46359-E78F-4D20-948B-0E49534CF6F8}">
      <dsp:nvSpPr>
        <dsp:cNvPr id="0" name=""/>
        <dsp:cNvSpPr/>
      </dsp:nvSpPr>
      <dsp:spPr>
        <a:xfrm>
          <a:off x="192559" y="2531582"/>
          <a:ext cx="350108" cy="3501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8184-6F02-4C01-9638-47937CD0DECD}">
      <dsp:nvSpPr>
        <dsp:cNvPr id="0" name=""/>
        <dsp:cNvSpPr/>
      </dsp:nvSpPr>
      <dsp:spPr>
        <a:xfrm>
          <a:off x="735226" y="2388356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3. A copy of cancelled checks and bank statements showing payment or documentation of digital or debit checks on the bank statements.</a:t>
          </a:r>
          <a:endParaRPr lang="en-US" sz="1600" kern="1200" dirty="0"/>
        </a:p>
      </dsp:txBody>
      <dsp:txXfrm>
        <a:off x="735226" y="2388356"/>
        <a:ext cx="7894422" cy="636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78D43-1E36-4000-9A35-618D1B86DF1B}">
      <dsp:nvSpPr>
        <dsp:cNvPr id="0" name=""/>
        <dsp:cNvSpPr/>
      </dsp:nvSpPr>
      <dsp:spPr>
        <a:xfrm>
          <a:off x="2484946" y="1871334"/>
          <a:ext cx="692722" cy="712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455"/>
              </a:lnTo>
              <a:lnTo>
                <a:pt x="692722" y="712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EFB6F-E2C8-41CB-AE32-6C8C8A468614}">
      <dsp:nvSpPr>
        <dsp:cNvPr id="0" name=""/>
        <dsp:cNvSpPr/>
      </dsp:nvSpPr>
      <dsp:spPr>
        <a:xfrm>
          <a:off x="2168217" y="774369"/>
          <a:ext cx="934737" cy="32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27"/>
              </a:lnTo>
              <a:lnTo>
                <a:pt x="934737" y="162227"/>
              </a:lnTo>
              <a:lnTo>
                <a:pt x="934737" y="324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775F4-1033-44D7-A81C-7F8D5FB0C1C4}">
      <dsp:nvSpPr>
        <dsp:cNvPr id="0" name=""/>
        <dsp:cNvSpPr/>
      </dsp:nvSpPr>
      <dsp:spPr>
        <a:xfrm>
          <a:off x="615471" y="1871334"/>
          <a:ext cx="231753" cy="710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709"/>
              </a:lnTo>
              <a:lnTo>
                <a:pt x="231753" y="7107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CB951-B6BD-4EE8-A7C0-E78AA9704D88}">
      <dsp:nvSpPr>
        <dsp:cNvPr id="0" name=""/>
        <dsp:cNvSpPr/>
      </dsp:nvSpPr>
      <dsp:spPr>
        <a:xfrm>
          <a:off x="1233479" y="774369"/>
          <a:ext cx="934737" cy="324454"/>
        </a:xfrm>
        <a:custGeom>
          <a:avLst/>
          <a:gdLst/>
          <a:ahLst/>
          <a:cxnLst/>
          <a:rect l="0" t="0" r="0" b="0"/>
          <a:pathLst>
            <a:path>
              <a:moveTo>
                <a:pt x="934737" y="0"/>
              </a:moveTo>
              <a:lnTo>
                <a:pt x="934737" y="162227"/>
              </a:lnTo>
              <a:lnTo>
                <a:pt x="0" y="162227"/>
              </a:lnTo>
              <a:lnTo>
                <a:pt x="0" y="324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5682D-0040-4E70-A593-0CA1CD37AFAD}">
      <dsp:nvSpPr>
        <dsp:cNvPr id="0" name=""/>
        <dsp:cNvSpPr/>
      </dsp:nvSpPr>
      <dsp:spPr>
        <a:xfrm>
          <a:off x="1395707" y="1859"/>
          <a:ext cx="1545020" cy="772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$50 to DDF</a:t>
          </a:r>
        </a:p>
      </dsp:txBody>
      <dsp:txXfrm>
        <a:off x="1395707" y="1859"/>
        <a:ext cx="1545020" cy="772510"/>
      </dsp:txXfrm>
    </dsp:sp>
    <dsp:sp modelId="{979E4EB7-047F-40BA-B6D4-D43F12CA2951}">
      <dsp:nvSpPr>
        <dsp:cNvPr id="0" name=""/>
        <dsp:cNvSpPr/>
      </dsp:nvSpPr>
      <dsp:spPr>
        <a:xfrm>
          <a:off x="460969" y="1098824"/>
          <a:ext cx="1545020" cy="772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$25</a:t>
          </a:r>
        </a:p>
      </dsp:txBody>
      <dsp:txXfrm>
        <a:off x="460969" y="1098824"/>
        <a:ext cx="1545020" cy="772510"/>
      </dsp:txXfrm>
    </dsp:sp>
    <dsp:sp modelId="{C9E857FB-F0C1-419C-81B6-597569F8DDBE}">
      <dsp:nvSpPr>
        <dsp:cNvPr id="0" name=""/>
        <dsp:cNvSpPr/>
      </dsp:nvSpPr>
      <dsp:spPr>
        <a:xfrm>
          <a:off x="847224" y="2195789"/>
          <a:ext cx="1545020" cy="772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District Grants</a:t>
          </a:r>
        </a:p>
      </dsp:txBody>
      <dsp:txXfrm>
        <a:off x="847224" y="2195789"/>
        <a:ext cx="1545020" cy="772510"/>
      </dsp:txXfrm>
    </dsp:sp>
    <dsp:sp modelId="{47E7B2D0-1223-43D9-B6B1-F5384D7B3249}">
      <dsp:nvSpPr>
        <dsp:cNvPr id="0" name=""/>
        <dsp:cNvSpPr/>
      </dsp:nvSpPr>
      <dsp:spPr>
        <a:xfrm>
          <a:off x="2330444" y="1098824"/>
          <a:ext cx="1545020" cy="772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$25</a:t>
          </a:r>
        </a:p>
      </dsp:txBody>
      <dsp:txXfrm>
        <a:off x="2330444" y="1098824"/>
        <a:ext cx="1545020" cy="772510"/>
      </dsp:txXfrm>
    </dsp:sp>
    <dsp:sp modelId="{75B8F71A-7F5C-4B9F-B460-A5855B683456}">
      <dsp:nvSpPr>
        <dsp:cNvPr id="0" name=""/>
        <dsp:cNvSpPr/>
      </dsp:nvSpPr>
      <dsp:spPr>
        <a:xfrm>
          <a:off x="3177669" y="2197534"/>
          <a:ext cx="1545020" cy="772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Global Grants $1 Matched .80</a:t>
          </a:r>
        </a:p>
      </dsp:txBody>
      <dsp:txXfrm>
        <a:off x="3177669" y="2197534"/>
        <a:ext cx="1545020" cy="772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16A70-6D2D-4A29-9C7E-BD496D44185F}">
      <dsp:nvSpPr>
        <dsp:cNvPr id="0" name=""/>
        <dsp:cNvSpPr/>
      </dsp:nvSpPr>
      <dsp:spPr>
        <a:xfrm>
          <a:off x="2077098" y="1871387"/>
          <a:ext cx="231784" cy="710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807"/>
              </a:lnTo>
              <a:lnTo>
                <a:pt x="231784" y="7108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EFB6F-E2C8-41CB-AE32-6C8C8A468614}">
      <dsp:nvSpPr>
        <dsp:cNvPr id="0" name=""/>
        <dsp:cNvSpPr/>
      </dsp:nvSpPr>
      <dsp:spPr>
        <a:xfrm>
          <a:off x="1760325" y="774272"/>
          <a:ext cx="934865" cy="324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49"/>
              </a:lnTo>
              <a:lnTo>
                <a:pt x="934865" y="162249"/>
              </a:lnTo>
              <a:lnTo>
                <a:pt x="934865" y="324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CB951-B6BD-4EE8-A7C0-E78AA9704D88}">
      <dsp:nvSpPr>
        <dsp:cNvPr id="0" name=""/>
        <dsp:cNvSpPr/>
      </dsp:nvSpPr>
      <dsp:spPr>
        <a:xfrm>
          <a:off x="828874" y="774272"/>
          <a:ext cx="931450" cy="324498"/>
        </a:xfrm>
        <a:custGeom>
          <a:avLst/>
          <a:gdLst/>
          <a:ahLst/>
          <a:cxnLst/>
          <a:rect l="0" t="0" r="0" b="0"/>
          <a:pathLst>
            <a:path>
              <a:moveTo>
                <a:pt x="931450" y="0"/>
              </a:moveTo>
              <a:lnTo>
                <a:pt x="931450" y="162249"/>
              </a:lnTo>
              <a:lnTo>
                <a:pt x="0" y="162249"/>
              </a:lnTo>
              <a:lnTo>
                <a:pt x="0" y="324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5682D-0040-4E70-A593-0CA1CD37AFAD}">
      <dsp:nvSpPr>
        <dsp:cNvPr id="0" name=""/>
        <dsp:cNvSpPr/>
      </dsp:nvSpPr>
      <dsp:spPr>
        <a:xfrm>
          <a:off x="987708" y="1656"/>
          <a:ext cx="1545232" cy="772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$50 to World Fund</a:t>
          </a:r>
        </a:p>
      </dsp:txBody>
      <dsp:txXfrm>
        <a:off x="987708" y="1656"/>
        <a:ext cx="1545232" cy="772616"/>
      </dsp:txXfrm>
    </dsp:sp>
    <dsp:sp modelId="{979E4EB7-047F-40BA-B6D4-D43F12CA2951}">
      <dsp:nvSpPr>
        <dsp:cNvPr id="0" name=""/>
        <dsp:cNvSpPr/>
      </dsp:nvSpPr>
      <dsp:spPr>
        <a:xfrm>
          <a:off x="56258" y="1098771"/>
          <a:ext cx="1545232" cy="772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$25</a:t>
          </a:r>
        </a:p>
      </dsp:txBody>
      <dsp:txXfrm>
        <a:off x="56258" y="1098771"/>
        <a:ext cx="1545232" cy="772616"/>
      </dsp:txXfrm>
    </dsp:sp>
    <dsp:sp modelId="{47E7B2D0-1223-43D9-B6B1-F5384D7B3249}">
      <dsp:nvSpPr>
        <dsp:cNvPr id="0" name=""/>
        <dsp:cNvSpPr/>
      </dsp:nvSpPr>
      <dsp:spPr>
        <a:xfrm>
          <a:off x="1922574" y="1098771"/>
          <a:ext cx="1545232" cy="772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$25</a:t>
          </a:r>
        </a:p>
      </dsp:txBody>
      <dsp:txXfrm>
        <a:off x="1922574" y="1098771"/>
        <a:ext cx="1545232" cy="772616"/>
      </dsp:txXfrm>
    </dsp:sp>
    <dsp:sp modelId="{DEC8A4CE-07D5-4671-BF0C-6DF094E907BC}">
      <dsp:nvSpPr>
        <dsp:cNvPr id="0" name=""/>
        <dsp:cNvSpPr/>
      </dsp:nvSpPr>
      <dsp:spPr>
        <a:xfrm>
          <a:off x="2308883" y="2195886"/>
          <a:ext cx="1545232" cy="772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Rotary Grants, Peace Centers, Polio, World Projects</a:t>
          </a:r>
        </a:p>
      </dsp:txBody>
      <dsp:txXfrm>
        <a:off x="2308883" y="2195886"/>
        <a:ext cx="1545232" cy="772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F1CB-6C2E-4812-8058-A60DB2506391}">
      <dsp:nvSpPr>
        <dsp:cNvPr id="0" name=""/>
        <dsp:cNvSpPr/>
      </dsp:nvSpPr>
      <dsp:spPr>
        <a:xfrm>
          <a:off x="1053" y="69762"/>
          <a:ext cx="3697518" cy="234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F2869-783B-4E6D-A440-3856841E164E}">
      <dsp:nvSpPr>
        <dsp:cNvPr id="0" name=""/>
        <dsp:cNvSpPr/>
      </dsp:nvSpPr>
      <dsp:spPr>
        <a:xfrm>
          <a:off x="411888" y="460055"/>
          <a:ext cx="3697518" cy="2347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1.)  Any club asking for an amount equal to or less than the  25% of their APF SHARE (Annual Program Fund SHARE) giving for the 2022-23 Rotary year will be guaranteed funding. This amount can be found on the SHARE Contribution Detail report for 2026.</a:t>
          </a:r>
        </a:p>
      </dsp:txBody>
      <dsp:txXfrm>
        <a:off x="480656" y="528823"/>
        <a:ext cx="3559982" cy="2210387"/>
      </dsp:txXfrm>
    </dsp:sp>
    <dsp:sp modelId="{1F8E7382-E3FB-467D-8CEF-421C6E9E589F}">
      <dsp:nvSpPr>
        <dsp:cNvPr id="0" name=""/>
        <dsp:cNvSpPr/>
      </dsp:nvSpPr>
      <dsp:spPr>
        <a:xfrm>
          <a:off x="4520242" y="69762"/>
          <a:ext cx="3697518" cy="234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178DF-C3E4-451C-9264-808D805847BD}">
      <dsp:nvSpPr>
        <dsp:cNvPr id="0" name=""/>
        <dsp:cNvSpPr/>
      </dsp:nvSpPr>
      <dsp:spPr>
        <a:xfrm>
          <a:off x="4931077" y="460055"/>
          <a:ext cx="3697518" cy="2347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2.)  If there are any funds remaining, any club applying for more than 25% of their APF SHARE will be considered based on the following table:</a:t>
          </a:r>
        </a:p>
      </dsp:txBody>
      <dsp:txXfrm>
        <a:off x="4999845" y="528823"/>
        <a:ext cx="3559982" cy="2210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4372B-F153-45AB-A126-666E356AB253}">
      <dsp:nvSpPr>
        <dsp:cNvPr id="0" name=""/>
        <dsp:cNvSpPr/>
      </dsp:nvSpPr>
      <dsp:spPr>
        <a:xfrm>
          <a:off x="0" y="185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Matching District Grants up to the amount of $500 for club giving a three-year average per capita between $0-$50</a:t>
          </a:r>
        </a:p>
      </dsp:txBody>
      <dsp:txXfrm>
        <a:off x="22275" y="22460"/>
        <a:ext cx="8585099" cy="411750"/>
      </dsp:txXfrm>
    </dsp:sp>
    <dsp:sp modelId="{ABA1B4BA-58FF-4AC9-86BF-056B0CB82746}">
      <dsp:nvSpPr>
        <dsp:cNvPr id="0" name=""/>
        <dsp:cNvSpPr/>
      </dsp:nvSpPr>
      <dsp:spPr>
        <a:xfrm>
          <a:off x="0" y="514085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Matching District Grants up to the amount of $750 for clubs giving a three-year average per capita between $51-$99</a:t>
          </a:r>
          <a:endParaRPr lang="en-US" sz="1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22275" y="536360"/>
        <a:ext cx="8585099" cy="411750"/>
      </dsp:txXfrm>
    </dsp:sp>
    <dsp:sp modelId="{34B1A656-A2CC-4387-A377-D9A0EFDD1199}">
      <dsp:nvSpPr>
        <dsp:cNvPr id="0" name=""/>
        <dsp:cNvSpPr/>
      </dsp:nvSpPr>
      <dsp:spPr>
        <a:xfrm>
          <a:off x="0" y="1027986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Matching District Grants up to the amount of $1500 for clubs giving a three-year average per capita between $100-$199</a:t>
          </a:r>
        </a:p>
      </dsp:txBody>
      <dsp:txXfrm>
        <a:off x="22275" y="1050261"/>
        <a:ext cx="8585099" cy="411750"/>
      </dsp:txXfrm>
    </dsp:sp>
    <dsp:sp modelId="{A87380AB-0A7B-42F9-8700-5675D83C674B}">
      <dsp:nvSpPr>
        <dsp:cNvPr id="0" name=""/>
        <dsp:cNvSpPr/>
      </dsp:nvSpPr>
      <dsp:spPr>
        <a:xfrm>
          <a:off x="0" y="1541886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Matching District </a:t>
          </a:r>
          <a:r>
            <a:rPr lang="en-US" sz="1200" b="0" kern="1200" dirty="0">
              <a:latin typeface="Arial" panose="020B0604020202020204"/>
              <a:ea typeface="+mn-ea"/>
              <a:cs typeface="+mn-cs"/>
            </a:rPr>
            <a:t>Grants</a:t>
          </a:r>
          <a:r>
            <a:rPr lang="en-US" sz="1200" b="0" kern="1200" dirty="0"/>
            <a:t> to be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determined</a:t>
          </a:r>
          <a:r>
            <a:rPr lang="en-US" sz="1200" b="0" kern="1200" dirty="0"/>
            <a:t> by the Grants committee for clubs giving a three-year average per capita above $199, not to exceed $2500</a:t>
          </a:r>
        </a:p>
      </dsp:txBody>
      <dsp:txXfrm>
        <a:off x="22275" y="1564161"/>
        <a:ext cx="8585099" cy="411750"/>
      </dsp:txXfrm>
    </dsp:sp>
    <dsp:sp modelId="{EB5B232B-CC0B-4ED0-9031-584B95EC082C}">
      <dsp:nvSpPr>
        <dsp:cNvPr id="0" name=""/>
        <dsp:cNvSpPr/>
      </dsp:nvSpPr>
      <dsp:spPr>
        <a:xfrm>
          <a:off x="0" y="2055786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Remember,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these</a:t>
          </a:r>
          <a:r>
            <a:rPr lang="en-US" sz="1200" b="0" kern="1200" dirty="0"/>
            <a:t>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amounts</a:t>
          </a:r>
          <a:r>
            <a:rPr lang="en-US" sz="1200" b="0" kern="1200" dirty="0"/>
            <a:t> are </a:t>
          </a:r>
          <a:r>
            <a:rPr lang="en-US" sz="1200" b="0" kern="1200" dirty="0">
              <a:latin typeface="Arial" panose="020B0604020202020204"/>
              <a:ea typeface="+mn-ea"/>
              <a:cs typeface="+mn-cs"/>
            </a:rPr>
            <a:t>based</a:t>
          </a:r>
          <a:r>
            <a:rPr lang="en-US" sz="1200" b="0" kern="1200" dirty="0"/>
            <a:t> on Funds Available</a:t>
          </a:r>
        </a:p>
      </dsp:txBody>
      <dsp:txXfrm>
        <a:off x="22275" y="2078061"/>
        <a:ext cx="8585099" cy="411750"/>
      </dsp:txXfrm>
    </dsp:sp>
    <dsp:sp modelId="{5EF91868-96F2-42A0-B3B9-9DC477184B5A}">
      <dsp:nvSpPr>
        <dsp:cNvPr id="0" name=""/>
        <dsp:cNvSpPr/>
      </dsp:nvSpPr>
      <dsp:spPr>
        <a:xfrm>
          <a:off x="0" y="2569686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NO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GUARANTEES</a:t>
          </a:r>
          <a:r>
            <a:rPr lang="en-US" sz="1200" b="0" kern="1200" dirty="0"/>
            <a:t> of any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specific</a:t>
          </a:r>
          <a:r>
            <a:rPr lang="en-US" sz="1200" b="0" kern="1200" dirty="0"/>
            <a:t> amounts.  </a:t>
          </a:r>
        </a:p>
      </dsp:txBody>
      <dsp:txXfrm>
        <a:off x="22275" y="2591961"/>
        <a:ext cx="8585099" cy="411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B8AC4-D4A1-4CFD-8813-B0276B6CBC4D}">
      <dsp:nvSpPr>
        <dsp:cNvPr id="0" name=""/>
        <dsp:cNvSpPr/>
      </dsp:nvSpPr>
      <dsp:spPr>
        <a:xfrm>
          <a:off x="0" y="369"/>
          <a:ext cx="8629649" cy="8644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3B263-2918-40D0-BA9C-C79434988705}">
      <dsp:nvSpPr>
        <dsp:cNvPr id="0" name=""/>
        <dsp:cNvSpPr/>
      </dsp:nvSpPr>
      <dsp:spPr>
        <a:xfrm>
          <a:off x="261483" y="194861"/>
          <a:ext cx="475425" cy="4754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1C574-8C00-4ADB-9062-20D346C1D75C}">
      <dsp:nvSpPr>
        <dsp:cNvPr id="0" name=""/>
        <dsp:cNvSpPr/>
      </dsp:nvSpPr>
      <dsp:spPr>
        <a:xfrm>
          <a:off x="998392" y="369"/>
          <a:ext cx="7631256" cy="86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83" tIns="91483" rIns="91483" bIns="9148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funds are available, additional grants will be considered using the criteria set forth in September. The additional grants will be considered on Nov. 1 and if funds are still available on January 1. </a:t>
          </a:r>
        </a:p>
      </dsp:txBody>
      <dsp:txXfrm>
        <a:off x="998392" y="369"/>
        <a:ext cx="7631256" cy="864409"/>
      </dsp:txXfrm>
    </dsp:sp>
    <dsp:sp modelId="{C81E128C-C1EE-473C-9345-F48B04B6D3FD}">
      <dsp:nvSpPr>
        <dsp:cNvPr id="0" name=""/>
        <dsp:cNvSpPr/>
      </dsp:nvSpPr>
      <dsp:spPr>
        <a:xfrm>
          <a:off x="0" y="1080881"/>
          <a:ext cx="8629649" cy="8644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53F4E-4307-48D0-A771-F63B7A024750}">
      <dsp:nvSpPr>
        <dsp:cNvPr id="0" name=""/>
        <dsp:cNvSpPr/>
      </dsp:nvSpPr>
      <dsp:spPr>
        <a:xfrm>
          <a:off x="261483" y="1275373"/>
          <a:ext cx="475425" cy="4754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57393-7351-4CED-A424-1D0222216BFF}">
      <dsp:nvSpPr>
        <dsp:cNvPr id="0" name=""/>
        <dsp:cNvSpPr/>
      </dsp:nvSpPr>
      <dsp:spPr>
        <a:xfrm>
          <a:off x="998392" y="1080881"/>
          <a:ext cx="7631256" cy="86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83" tIns="91483" rIns="91483" bIns="9148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Foundation Chair can help increase grant size by encouraging members to make annual contributions to the Annual Share Fund.</a:t>
          </a:r>
        </a:p>
      </dsp:txBody>
      <dsp:txXfrm>
        <a:off x="998392" y="1080881"/>
        <a:ext cx="7631256" cy="864409"/>
      </dsp:txXfrm>
    </dsp:sp>
    <dsp:sp modelId="{D2A295CD-434A-475B-B439-1FFFAD6840C8}">
      <dsp:nvSpPr>
        <dsp:cNvPr id="0" name=""/>
        <dsp:cNvSpPr/>
      </dsp:nvSpPr>
      <dsp:spPr>
        <a:xfrm>
          <a:off x="0" y="2161393"/>
          <a:ext cx="8629649" cy="8644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16B52-775A-4083-B761-6791C2F8CCC2}">
      <dsp:nvSpPr>
        <dsp:cNvPr id="0" name=""/>
        <dsp:cNvSpPr/>
      </dsp:nvSpPr>
      <dsp:spPr>
        <a:xfrm>
          <a:off x="261483" y="2355885"/>
          <a:ext cx="475425" cy="4754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79EAC-83C3-4F52-BBAC-ED4061FB7DCE}">
      <dsp:nvSpPr>
        <dsp:cNvPr id="0" name=""/>
        <dsp:cNvSpPr/>
      </dsp:nvSpPr>
      <dsp:spPr>
        <a:xfrm>
          <a:off x="998392" y="2161393"/>
          <a:ext cx="7631256" cy="86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83" tIns="91483" rIns="91483" bIns="9148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APPLY EARLY</a:t>
          </a:r>
        </a:p>
      </dsp:txBody>
      <dsp:txXfrm>
        <a:off x="998392" y="2161393"/>
        <a:ext cx="7631256" cy="864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58AE-A6C5-4138-A0B5-FA7D69535440}">
      <dsp:nvSpPr>
        <dsp:cNvPr id="0" name=""/>
        <dsp:cNvSpPr/>
      </dsp:nvSpPr>
      <dsp:spPr>
        <a:xfrm>
          <a:off x="0" y="1255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4954B-BB5B-41ED-A024-747DDF075BD8}">
      <dsp:nvSpPr>
        <dsp:cNvPr id="0" name=""/>
        <dsp:cNvSpPr/>
      </dsp:nvSpPr>
      <dsp:spPr>
        <a:xfrm>
          <a:off x="192559" y="144481"/>
          <a:ext cx="350108" cy="350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23D43-8186-4B68-B90E-1FFE4CEF4C02}">
      <dsp:nvSpPr>
        <dsp:cNvPr id="0" name=""/>
        <dsp:cNvSpPr/>
      </dsp:nvSpPr>
      <dsp:spPr>
        <a:xfrm>
          <a:off x="735226" y="1255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Administered by the District, not Rotary International </a:t>
          </a:r>
        </a:p>
      </dsp:txBody>
      <dsp:txXfrm>
        <a:off x="735226" y="1255"/>
        <a:ext cx="7894422" cy="636560"/>
      </dsp:txXfrm>
    </dsp:sp>
    <dsp:sp modelId="{E6BCC996-DCE4-4106-A775-F111D86A0775}">
      <dsp:nvSpPr>
        <dsp:cNvPr id="0" name=""/>
        <dsp:cNvSpPr/>
      </dsp:nvSpPr>
      <dsp:spPr>
        <a:xfrm>
          <a:off x="0" y="796955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F8A8C-742B-420A-88B9-F2D5F39FF8C6}">
      <dsp:nvSpPr>
        <dsp:cNvPr id="0" name=""/>
        <dsp:cNvSpPr/>
      </dsp:nvSpPr>
      <dsp:spPr>
        <a:xfrm>
          <a:off x="192559" y="940181"/>
          <a:ext cx="350108" cy="350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01A62-B93C-4D34-A0C5-E4FC7C1DDFA2}">
      <dsp:nvSpPr>
        <dsp:cNvPr id="0" name=""/>
        <dsp:cNvSpPr/>
      </dsp:nvSpPr>
      <dsp:spPr>
        <a:xfrm>
          <a:off x="735226" y="796955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Short term service projects (must be completed within the Rotary year it was granted)</a:t>
          </a:r>
        </a:p>
      </dsp:txBody>
      <dsp:txXfrm>
        <a:off x="735226" y="796955"/>
        <a:ext cx="7894422" cy="636560"/>
      </dsp:txXfrm>
    </dsp:sp>
    <dsp:sp modelId="{6C2791D8-2B8B-49C0-87E0-FBB7778BC40B}">
      <dsp:nvSpPr>
        <dsp:cNvPr id="0" name=""/>
        <dsp:cNvSpPr/>
      </dsp:nvSpPr>
      <dsp:spPr>
        <a:xfrm>
          <a:off x="0" y="1592656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D3319-C492-4B40-8CD5-EC19F4F3CA39}">
      <dsp:nvSpPr>
        <dsp:cNvPr id="0" name=""/>
        <dsp:cNvSpPr/>
      </dsp:nvSpPr>
      <dsp:spPr>
        <a:xfrm>
          <a:off x="192559" y="1735882"/>
          <a:ext cx="350108" cy="350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66081-55CD-47E0-A83F-02FEFCD07B8B}">
      <dsp:nvSpPr>
        <dsp:cNvPr id="0" name=""/>
        <dsp:cNvSpPr/>
      </dsp:nvSpPr>
      <dsp:spPr>
        <a:xfrm>
          <a:off x="735226" y="1592656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Address immediate needs at home or abroad</a:t>
          </a:r>
        </a:p>
      </dsp:txBody>
      <dsp:txXfrm>
        <a:off x="735226" y="1592656"/>
        <a:ext cx="7894422" cy="636560"/>
      </dsp:txXfrm>
    </dsp:sp>
    <dsp:sp modelId="{C379A9A0-2782-4F09-93C7-C28C5CD04E55}">
      <dsp:nvSpPr>
        <dsp:cNvPr id="0" name=""/>
        <dsp:cNvSpPr/>
      </dsp:nvSpPr>
      <dsp:spPr>
        <a:xfrm>
          <a:off x="0" y="2388356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CD4E8-492E-49EA-B4A9-D009AB644550}">
      <dsp:nvSpPr>
        <dsp:cNvPr id="0" name=""/>
        <dsp:cNvSpPr/>
      </dsp:nvSpPr>
      <dsp:spPr>
        <a:xfrm>
          <a:off x="192559" y="2531582"/>
          <a:ext cx="350108" cy="3501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8B865-DCB1-49AC-8F83-63E2462F3643}">
      <dsp:nvSpPr>
        <dsp:cNvPr id="0" name=""/>
        <dsp:cNvSpPr/>
      </dsp:nvSpPr>
      <dsp:spPr>
        <a:xfrm>
          <a:off x="735226" y="2388356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Types of activities: Service Projects, Scholarships, Vocational Training, Youth Service </a:t>
          </a:r>
        </a:p>
      </dsp:txBody>
      <dsp:txXfrm>
        <a:off x="735226" y="2388356"/>
        <a:ext cx="7894422" cy="636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CD923-C906-43E7-9214-C80FDAA23084}">
      <dsp:nvSpPr>
        <dsp:cNvPr id="0" name=""/>
        <dsp:cNvSpPr/>
      </dsp:nvSpPr>
      <dsp:spPr>
        <a:xfrm>
          <a:off x="499909" y="6522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F47B4-9A2D-42A4-B1DE-2016C4A3218A}">
      <dsp:nvSpPr>
        <dsp:cNvPr id="0" name=""/>
        <dsp:cNvSpPr/>
      </dsp:nvSpPr>
      <dsp:spPr>
        <a:xfrm>
          <a:off x="638805" y="145418"/>
          <a:ext cx="383617" cy="3836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AB029-3963-413F-A133-42D95AC17ACF}">
      <dsp:nvSpPr>
        <dsp:cNvPr id="0" name=""/>
        <dsp:cNvSpPr/>
      </dsp:nvSpPr>
      <dsp:spPr>
        <a:xfrm>
          <a:off x="1303049" y="6522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All Dues Paid (RI and District) and 990 IRS Filing Current </a:t>
          </a:r>
        </a:p>
      </dsp:txBody>
      <dsp:txXfrm>
        <a:off x="1303049" y="6522"/>
        <a:ext cx="1559036" cy="661409"/>
      </dsp:txXfrm>
    </dsp:sp>
    <dsp:sp modelId="{0504D841-ACFA-4731-9923-24D306703212}">
      <dsp:nvSpPr>
        <dsp:cNvPr id="0" name=""/>
        <dsp:cNvSpPr/>
      </dsp:nvSpPr>
      <dsp:spPr>
        <a:xfrm>
          <a:off x="3133736" y="6522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9F7BE-031B-4935-B848-A5FF1EE02E4E}">
      <dsp:nvSpPr>
        <dsp:cNvPr id="0" name=""/>
        <dsp:cNvSpPr/>
      </dsp:nvSpPr>
      <dsp:spPr>
        <a:xfrm>
          <a:off x="3272632" y="145418"/>
          <a:ext cx="383617" cy="3836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5AA52-E988-4F96-A742-304C25B6A360}">
      <dsp:nvSpPr>
        <dsp:cNvPr id="0" name=""/>
        <dsp:cNvSpPr/>
      </dsp:nvSpPr>
      <dsp:spPr>
        <a:xfrm>
          <a:off x="3936876" y="6522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Club cannot have any district grants open from prior years. </a:t>
          </a:r>
        </a:p>
      </dsp:txBody>
      <dsp:txXfrm>
        <a:off x="3936876" y="6522"/>
        <a:ext cx="1559036" cy="661409"/>
      </dsp:txXfrm>
    </dsp:sp>
    <dsp:sp modelId="{BA5FD410-C4EB-406C-BFC6-C3769E1A85A8}">
      <dsp:nvSpPr>
        <dsp:cNvPr id="0" name=""/>
        <dsp:cNvSpPr/>
      </dsp:nvSpPr>
      <dsp:spPr>
        <a:xfrm>
          <a:off x="5777834" y="0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F6267-9B55-4C3B-8478-C46A0F7FAF62}">
      <dsp:nvSpPr>
        <dsp:cNvPr id="0" name=""/>
        <dsp:cNvSpPr/>
      </dsp:nvSpPr>
      <dsp:spPr>
        <a:xfrm>
          <a:off x="5906459" y="145418"/>
          <a:ext cx="383617" cy="3836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E596-790A-4B47-961B-BCC22DAA456B}">
      <dsp:nvSpPr>
        <dsp:cNvPr id="0" name=""/>
        <dsp:cNvSpPr/>
      </dsp:nvSpPr>
      <dsp:spPr>
        <a:xfrm>
          <a:off x="6570703" y="6522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Two people from the club must participate in District Grant Certification Training (must include President Elect and </a:t>
          </a:r>
          <a:r>
            <a:rPr lang="en-US" sz="1100" b="1" kern="1200"/>
            <a:t>ALL</a:t>
          </a:r>
          <a:r>
            <a:rPr lang="en-US" sz="1100" kern="1200"/>
            <a:t> grant writers).</a:t>
          </a:r>
        </a:p>
      </dsp:txBody>
      <dsp:txXfrm>
        <a:off x="6570703" y="6522"/>
        <a:ext cx="1559036" cy="661409"/>
      </dsp:txXfrm>
    </dsp:sp>
    <dsp:sp modelId="{7876271D-BEF0-474A-B9AE-F6D9DE0D277D}">
      <dsp:nvSpPr>
        <dsp:cNvPr id="0" name=""/>
        <dsp:cNvSpPr/>
      </dsp:nvSpPr>
      <dsp:spPr>
        <a:xfrm>
          <a:off x="499909" y="1182381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E0732-4522-402F-A318-AB3BC4A99A08}">
      <dsp:nvSpPr>
        <dsp:cNvPr id="0" name=""/>
        <dsp:cNvSpPr/>
      </dsp:nvSpPr>
      <dsp:spPr>
        <a:xfrm>
          <a:off x="638805" y="1321277"/>
          <a:ext cx="383617" cy="3836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77203-A054-4299-BD60-7563348C700D}">
      <dsp:nvSpPr>
        <dsp:cNvPr id="0" name=""/>
        <dsp:cNvSpPr/>
      </dsp:nvSpPr>
      <dsp:spPr>
        <a:xfrm>
          <a:off x="1303049" y="1182381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Memo of Understanding and Addendums – Signed by President and PE</a:t>
          </a:r>
        </a:p>
      </dsp:txBody>
      <dsp:txXfrm>
        <a:off x="1303049" y="1182381"/>
        <a:ext cx="1559036" cy="661409"/>
      </dsp:txXfrm>
    </dsp:sp>
    <dsp:sp modelId="{B503799E-EBBA-43AA-A06C-E22394A4DBAB}">
      <dsp:nvSpPr>
        <dsp:cNvPr id="0" name=""/>
        <dsp:cNvSpPr/>
      </dsp:nvSpPr>
      <dsp:spPr>
        <a:xfrm>
          <a:off x="3133736" y="1182381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39CF7-C217-4AAB-8AF9-599CB8FA72E8}">
      <dsp:nvSpPr>
        <dsp:cNvPr id="0" name=""/>
        <dsp:cNvSpPr/>
      </dsp:nvSpPr>
      <dsp:spPr>
        <a:xfrm>
          <a:off x="3272632" y="1321277"/>
          <a:ext cx="383617" cy="3836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61883-7CA1-4699-B6EA-10B748CB11EC}">
      <dsp:nvSpPr>
        <dsp:cNvPr id="0" name=""/>
        <dsp:cNvSpPr/>
      </dsp:nvSpPr>
      <dsp:spPr>
        <a:xfrm>
          <a:off x="3936876" y="1182381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Clubs must enter </a:t>
          </a:r>
          <a:r>
            <a:rPr lang="en-US" sz="1100" b="1" kern="1200"/>
            <a:t>25</a:t>
          </a:r>
          <a:r>
            <a:rPr lang="en-US" sz="1100" kern="1200"/>
            <a:t> of 25 goals in Rotary Club Central including The Rotary Foundation goal. </a:t>
          </a:r>
        </a:p>
      </dsp:txBody>
      <dsp:txXfrm>
        <a:off x="3936876" y="1182381"/>
        <a:ext cx="1559036" cy="661409"/>
      </dsp:txXfrm>
    </dsp:sp>
    <dsp:sp modelId="{F2CF1D9A-8A77-4FDE-81F7-F1F8F3585BAF}">
      <dsp:nvSpPr>
        <dsp:cNvPr id="0" name=""/>
        <dsp:cNvSpPr/>
      </dsp:nvSpPr>
      <dsp:spPr>
        <a:xfrm>
          <a:off x="5767563" y="1182381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49C1A-C77B-4FBA-8C62-EDBBE2128356}">
      <dsp:nvSpPr>
        <dsp:cNvPr id="0" name=""/>
        <dsp:cNvSpPr/>
      </dsp:nvSpPr>
      <dsp:spPr>
        <a:xfrm>
          <a:off x="5906459" y="1321277"/>
          <a:ext cx="383617" cy="3836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8A96C-0486-49B6-BDE4-EF4558E73E67}">
      <dsp:nvSpPr>
        <dsp:cNvPr id="0" name=""/>
        <dsp:cNvSpPr/>
      </dsp:nvSpPr>
      <dsp:spPr>
        <a:xfrm>
          <a:off x="6570703" y="1182381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Regular support of the TRF Annual Fund SHARE </a:t>
          </a:r>
        </a:p>
      </dsp:txBody>
      <dsp:txXfrm>
        <a:off x="6570703" y="1182381"/>
        <a:ext cx="1559036" cy="661409"/>
      </dsp:txXfrm>
    </dsp:sp>
    <dsp:sp modelId="{58EDE7EA-4179-48E4-B57B-4CA8DA5010FA}">
      <dsp:nvSpPr>
        <dsp:cNvPr id="0" name=""/>
        <dsp:cNvSpPr/>
      </dsp:nvSpPr>
      <dsp:spPr>
        <a:xfrm>
          <a:off x="499909" y="2358239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65F70-7FA9-4A35-B04B-4F70B0598BA3}">
      <dsp:nvSpPr>
        <dsp:cNvPr id="0" name=""/>
        <dsp:cNvSpPr/>
      </dsp:nvSpPr>
      <dsp:spPr>
        <a:xfrm>
          <a:off x="638805" y="2497135"/>
          <a:ext cx="383617" cy="3836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B297B-8689-4216-B7ED-F459471A57A7}">
      <dsp:nvSpPr>
        <dsp:cNvPr id="0" name=""/>
        <dsp:cNvSpPr/>
      </dsp:nvSpPr>
      <dsp:spPr>
        <a:xfrm>
          <a:off x="1303049" y="2358239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Strongly recommend that the club have a Foundation Chairman </a:t>
          </a:r>
        </a:p>
      </dsp:txBody>
      <dsp:txXfrm>
        <a:off x="1303049" y="2358239"/>
        <a:ext cx="1559036" cy="6614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73C4A-72AD-4A90-A460-87231FB7F11B}">
      <dsp:nvSpPr>
        <dsp:cNvPr id="0" name=""/>
        <dsp:cNvSpPr/>
      </dsp:nvSpPr>
      <dsp:spPr>
        <a:xfrm>
          <a:off x="0" y="3427"/>
          <a:ext cx="4723705" cy="730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E387C-467C-4C4F-AB48-6DEB1F660EE3}">
      <dsp:nvSpPr>
        <dsp:cNvPr id="0" name=""/>
        <dsp:cNvSpPr/>
      </dsp:nvSpPr>
      <dsp:spPr>
        <a:xfrm>
          <a:off x="220867" y="167709"/>
          <a:ext cx="401577" cy="4015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C81F-7A1F-4F61-9FF2-58AF47BCBCAC}">
      <dsp:nvSpPr>
        <dsp:cNvPr id="0" name=""/>
        <dsp:cNvSpPr/>
      </dsp:nvSpPr>
      <dsp:spPr>
        <a:xfrm>
          <a:off x="843313" y="3427"/>
          <a:ext cx="2125667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2025-2026 District Grant Highlight Form</a:t>
          </a:r>
        </a:p>
      </dsp:txBody>
      <dsp:txXfrm>
        <a:off x="843313" y="3427"/>
        <a:ext cx="2125667" cy="730141"/>
      </dsp:txXfrm>
    </dsp:sp>
    <dsp:sp modelId="{9C396D9B-92A1-4960-A4BD-D710713410D6}">
      <dsp:nvSpPr>
        <dsp:cNvPr id="0" name=""/>
        <dsp:cNvSpPr/>
      </dsp:nvSpPr>
      <dsp:spPr>
        <a:xfrm>
          <a:off x="2968980" y="3427"/>
          <a:ext cx="1754724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968980" y="3427"/>
        <a:ext cx="1754724" cy="730141"/>
      </dsp:txXfrm>
    </dsp:sp>
    <dsp:sp modelId="{77C269DC-B1CA-4A57-9A3C-12B5AF85BDB1}">
      <dsp:nvSpPr>
        <dsp:cNvPr id="0" name=""/>
        <dsp:cNvSpPr/>
      </dsp:nvSpPr>
      <dsp:spPr>
        <a:xfrm>
          <a:off x="0" y="916104"/>
          <a:ext cx="4723705" cy="730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0965B-8165-4550-BDF4-5D8440E8D3A0}">
      <dsp:nvSpPr>
        <dsp:cNvPr id="0" name=""/>
        <dsp:cNvSpPr/>
      </dsp:nvSpPr>
      <dsp:spPr>
        <a:xfrm>
          <a:off x="220867" y="1080386"/>
          <a:ext cx="401577" cy="4015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33815-BCAA-403E-9EDA-D6FD3391EDB0}">
      <dsp:nvSpPr>
        <dsp:cNvPr id="0" name=""/>
        <dsp:cNvSpPr/>
      </dsp:nvSpPr>
      <dsp:spPr>
        <a:xfrm>
          <a:off x="843313" y="916104"/>
          <a:ext cx="3880391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2025-2026 District Grant MOU Form</a:t>
          </a:r>
        </a:p>
      </dsp:txBody>
      <dsp:txXfrm>
        <a:off x="843313" y="916104"/>
        <a:ext cx="3880391" cy="730141"/>
      </dsp:txXfrm>
    </dsp:sp>
    <dsp:sp modelId="{4ED61CAA-629C-4660-93A1-BC3594753871}">
      <dsp:nvSpPr>
        <dsp:cNvPr id="0" name=""/>
        <dsp:cNvSpPr/>
      </dsp:nvSpPr>
      <dsp:spPr>
        <a:xfrm>
          <a:off x="0" y="1828780"/>
          <a:ext cx="4723705" cy="730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CE802-3AA8-44D8-A58A-0626CB776CD5}">
      <dsp:nvSpPr>
        <dsp:cNvPr id="0" name=""/>
        <dsp:cNvSpPr/>
      </dsp:nvSpPr>
      <dsp:spPr>
        <a:xfrm>
          <a:off x="220867" y="1993062"/>
          <a:ext cx="401577" cy="4015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695FF-CC47-49E2-B284-E3EB5153CCB6}">
      <dsp:nvSpPr>
        <dsp:cNvPr id="0" name=""/>
        <dsp:cNvSpPr/>
      </dsp:nvSpPr>
      <dsp:spPr>
        <a:xfrm>
          <a:off x="843313" y="1828780"/>
          <a:ext cx="3880391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2025-2026 District Grant Checklist </a:t>
          </a:r>
        </a:p>
      </dsp:txBody>
      <dsp:txXfrm>
        <a:off x="843313" y="1828780"/>
        <a:ext cx="3880391" cy="730141"/>
      </dsp:txXfrm>
    </dsp:sp>
    <dsp:sp modelId="{5726B2BC-B07F-4896-B015-7ED46347793D}">
      <dsp:nvSpPr>
        <dsp:cNvPr id="0" name=""/>
        <dsp:cNvSpPr/>
      </dsp:nvSpPr>
      <dsp:spPr>
        <a:xfrm>
          <a:off x="0" y="2741457"/>
          <a:ext cx="4723705" cy="730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29FD5-A9CE-4A06-8B33-7D180ABC8714}">
      <dsp:nvSpPr>
        <dsp:cNvPr id="0" name=""/>
        <dsp:cNvSpPr/>
      </dsp:nvSpPr>
      <dsp:spPr>
        <a:xfrm>
          <a:off x="220867" y="2905739"/>
          <a:ext cx="401577" cy="4015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0381C-A3D2-476B-874E-7675DD8FCE3C}">
      <dsp:nvSpPr>
        <dsp:cNvPr id="0" name=""/>
        <dsp:cNvSpPr/>
      </dsp:nvSpPr>
      <dsp:spPr>
        <a:xfrm>
          <a:off x="843313" y="2741457"/>
          <a:ext cx="3880391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2025-2026 District Grant Final Report</a:t>
          </a:r>
        </a:p>
      </dsp:txBody>
      <dsp:txXfrm>
        <a:off x="843313" y="2741457"/>
        <a:ext cx="3880391" cy="730141"/>
      </dsp:txXfrm>
    </dsp:sp>
    <dsp:sp modelId="{AE3E8D9F-1B3F-4BDB-ABCD-A6918275455A}">
      <dsp:nvSpPr>
        <dsp:cNvPr id="0" name=""/>
        <dsp:cNvSpPr/>
      </dsp:nvSpPr>
      <dsp:spPr>
        <a:xfrm>
          <a:off x="0" y="3654133"/>
          <a:ext cx="4723705" cy="730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3B8BB-33E4-4A36-AF64-08B37452E771}">
      <dsp:nvSpPr>
        <dsp:cNvPr id="0" name=""/>
        <dsp:cNvSpPr/>
      </dsp:nvSpPr>
      <dsp:spPr>
        <a:xfrm>
          <a:off x="220867" y="3818415"/>
          <a:ext cx="401577" cy="4015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1BD0E-98EB-4DD1-8571-2D299B678B8A}">
      <dsp:nvSpPr>
        <dsp:cNvPr id="0" name=""/>
        <dsp:cNvSpPr/>
      </dsp:nvSpPr>
      <dsp:spPr>
        <a:xfrm>
          <a:off x="843313" y="3654133"/>
          <a:ext cx="3880391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Sample Non-Profit Letter</a:t>
          </a:r>
        </a:p>
      </dsp:txBody>
      <dsp:txXfrm>
        <a:off x="843313" y="3654133"/>
        <a:ext cx="3880391" cy="730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9:38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24575,'-6'0'0,"-6"0"0,-3 0 0,-3 0 0,-1 0 0,3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9:45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2553 0 24575,'-928'0'0,"780"19"0,7-10 0,-15 1 0,-522-11 0,651 4 0,1 1 0,0 0 0,0 2 0,1 1 0,-28 12 0,44-16 0,-44 17 0,-69 37 0,112-52 0,-62 36 0,67-38 0,0 0 0,1 1 0,0-1 0,0 1 0,0 0 0,0 0 0,1 1 0,-1-1 0,1 1 0,0 0 0,1-1 0,-4 8 0,6-10 0,-1 0 0,1 0 0,-1 0 0,1 0 0,0 0 0,0 0 0,0 0 0,0 0 0,1 0 0,-1 0 0,0 0 0,1 0 0,-1 0 0,1 0 0,0-1 0,0 1 0,-1 0 0,1 0 0,0-1 0,1 1 0,-1 0 0,0-1 0,0 1 0,1-1 0,-1 1 0,1-1 0,-1 0 0,3 1 0,6 5 0,0 0 0,0-1 0,21 7 0,3 4 0,1 3 0,2-2 0,0-2 0,1-1 0,0-2 0,60 13 0,29-4 0,-93-14 0,0-2 0,0-1 0,1-1 0,47-3 0,62 8 0,-113-5 0,42 6 0,109 2 0,-135-11 0,80 12 0,114 11 0,42 10 0,-211-16 0,-55-13 0,1 0 0,0-1 0,0 0 0,1-2 0,19 1 0,21-3 0,-26 1 0,0-1 0,0-2 0,56-10 0,-60 7 0,0 1 0,1 1 0,0 2 0,33 3 0,-30-1 0,0-1 0,65-9 0,-7 1 0,-67 7 0,-1 0 0,32-8 0,-50 8 0,27-6 0,0-1 0,45-19 0,-68 23 0,-1 0 0,1-1 0,-1 0 0,0 0 0,0 0 0,-1-1 0,0-1 0,0 1 0,0-1 0,-1 0 0,0-1 0,0 1 0,5-11 0,11-21 0,-15 30 0,-1-1 0,0 0 0,-1-1 0,0 1 0,0-1 0,-1 0 0,-1 0 0,0 0 0,0-1 0,-1 1 0,0-19 0,-1 21 0,-1 0 0,0 0 0,-1 0 0,0 1 0,-1-1 0,-4-15 0,5 21 0,-1 0 0,1 0 0,-1 0 0,0 0 0,-1 0 0,1 0 0,0 0 0,-1 1 0,1-1 0,-1 1 0,0 0 0,0 0 0,0 0 0,0 0 0,0 0 0,0 1 0,0-1 0,-1 1 0,-5-2 0,-33-11 0,27 8 0,1 1 0,-1 0 0,0 1 0,0 1 0,-28-2 0,-104-13 0,49 7 0,47 3 0,33 5 0,1-2 0,0 0 0,-1 0 0,-19-11 0,-45-13 0,-10 3-1365,77 24-5461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33:16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8:06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8:06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5fe0e41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5fe0e41a1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5fe0e41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5fe0e41a1_0_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5dd5d25a8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5dd5d25a8_2_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5f7876d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5f7876de9_0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5dd5d25a8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5dd5d25a8_2_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5dd5d25a8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5dd5d25a8_2_3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5dd5d25a8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5dd5d25a8_2_3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5fe0e41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5fe0e41a1_0_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5fe0e41a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5fe0e41a1_0_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6020b77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6020b77e7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c643429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c643429d_0_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5dd5d25a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5dd5d25a8_0_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5dd5d25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5dd5d25a8_0_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5dd5d25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5dd5d25a8_0_2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5dd5d25a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5dd5d25a8_0_4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9F8D94A4-0DB2-73E0-9B8C-470505D7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5dd5d25a8_0_45:notes">
            <a:extLst>
              <a:ext uri="{FF2B5EF4-FFF2-40B4-BE49-F238E27FC236}">
                <a16:creationId xmlns:a16="http://schemas.microsoft.com/office/drawing/2014/main" id="{0ED5A63B-BB35-3537-537F-F0F5861D7A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5dd5d25a8_0_45:notes">
            <a:extLst>
              <a:ext uri="{FF2B5EF4-FFF2-40B4-BE49-F238E27FC236}">
                <a16:creationId xmlns:a16="http://schemas.microsoft.com/office/drawing/2014/main" id="{B9FC5E4C-9694-80CC-A13F-05A812807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33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5c33a9fd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5c33a9fdf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5c33a9f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5c33a9fdf_0_2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5c33a9fd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5c33a9fdf_0_2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1c643429d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1c643429d_0_125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4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1c643429d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1c643429d_0_126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1c643429d_0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1c643429d_0_127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175" y="3090048"/>
            <a:ext cx="8629650" cy="349250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473600"/>
            <a:ext cx="8629650" cy="616448"/>
          </a:xfrm>
        </p:spPr>
        <p:txBody>
          <a:bodyPr tIns="0" bIns="91440" anchor="b">
            <a:normAutofit/>
          </a:bodyPr>
          <a:lstStyle>
            <a:lvl1pPr marL="0" indent="0" algn="ctr" defTabSz="685800" rtl="0" eaLnBrk="1" latinLnBrk="0" hangingPunct="1">
              <a:buNone/>
              <a:defRPr lang="en-US" sz="36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8" y="242432"/>
            <a:ext cx="1957220" cy="19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465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/>
        </p:nvSpPr>
        <p:spPr>
          <a:xfrm flipV="1">
            <a:off x="0" y="0"/>
            <a:ext cx="9144000" cy="115503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827609"/>
            <a:ext cx="8629649" cy="287774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333333"/>
                </a:solidFill>
              </a:defRPr>
            </a:lvl1pPr>
            <a:lvl2pPr marL="342900" indent="-171450">
              <a:defRPr sz="1500">
                <a:solidFill>
                  <a:srgbClr val="333333"/>
                </a:solidFill>
              </a:defRPr>
            </a:lvl2pPr>
            <a:lvl3pPr marL="514350" indent="-171450">
              <a:defRPr sz="1350">
                <a:solidFill>
                  <a:srgbClr val="333333"/>
                </a:solidFill>
              </a:defRPr>
            </a:lvl3pPr>
            <a:lvl4pPr marL="685800" indent="-171450">
              <a:defRPr sz="1200">
                <a:solidFill>
                  <a:srgbClr val="333333"/>
                </a:solidFill>
              </a:defRPr>
            </a:lvl4pPr>
            <a:lvl5pPr marL="857250" indent="-171450">
              <a:defRPr sz="12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85750" y="1347100"/>
            <a:ext cx="8629649" cy="461459"/>
          </a:xfr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rgbClr val="333333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985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1155031"/>
            <a:ext cx="9144000" cy="3988469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767263"/>
            <a:ext cx="31750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/>
        </p:nvSpPr>
        <p:spPr>
          <a:xfrm>
            <a:off x="8737600" y="86678"/>
            <a:ext cx="31750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731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0"/>
            <a:ext cx="9144000" cy="115503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4715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2500" y="1606153"/>
            <a:ext cx="4152900" cy="2356247"/>
          </a:xfrm>
        </p:spPr>
        <p:txBody>
          <a:bodyPr>
            <a:normAutofit/>
          </a:bodyPr>
          <a:lstStyle>
            <a:lvl1pPr marL="0" indent="0">
              <a:buNone/>
              <a:defRPr sz="1650"/>
            </a:lvl1pPr>
            <a:lvl2pPr marL="171450" indent="-127397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606153"/>
            <a:ext cx="3733800" cy="851297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26" y="2537724"/>
            <a:ext cx="3740150" cy="148182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554346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89898" y="298847"/>
            <a:ext cx="3949303" cy="4514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606153"/>
            <a:ext cx="3733800" cy="851297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26" y="2537724"/>
            <a:ext cx="3740150" cy="148182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rgbClr val="333333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07235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1" cy="51435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0"/>
            <a:ext cx="4572000" cy="51435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28" y="1606153"/>
            <a:ext cx="3733800" cy="851297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3479" y="2537724"/>
            <a:ext cx="3740150" cy="148182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13564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1" cy="51435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0"/>
            <a:ext cx="4572000" cy="51435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28" y="1606153"/>
            <a:ext cx="3733800" cy="851297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3479" y="2537724"/>
            <a:ext cx="3740150" cy="148182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59743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/>
        </p:nvSpPr>
        <p:spPr>
          <a:xfrm>
            <a:off x="0" y="1155031"/>
            <a:ext cx="9144000" cy="3988469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6550"/>
            <a:ext cx="8629649" cy="30261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42900" indent="-171450">
              <a:defRPr sz="1500">
                <a:solidFill>
                  <a:schemeClr val="bg1"/>
                </a:solidFill>
              </a:defRPr>
            </a:lvl2pPr>
            <a:lvl3pPr marL="514350" indent="-171450">
              <a:defRPr sz="1350">
                <a:solidFill>
                  <a:schemeClr val="bg1"/>
                </a:solidFill>
              </a:defRPr>
            </a:lvl3pPr>
            <a:lvl4pPr marL="685800" indent="-171450">
              <a:defRPr sz="1200">
                <a:solidFill>
                  <a:schemeClr val="bg1"/>
                </a:solidFill>
              </a:defRPr>
            </a:lvl4pPr>
            <a:lvl5pPr marL="857250" indent="-17145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/>
        </p:nvSpPr>
        <p:spPr>
          <a:xfrm>
            <a:off x="0" y="4704835"/>
            <a:ext cx="3404287" cy="438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7417430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6550"/>
            <a:ext cx="8629649" cy="30261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42900" indent="-171450">
              <a:defRPr sz="1500">
                <a:solidFill>
                  <a:schemeClr val="bg1"/>
                </a:solidFill>
              </a:defRPr>
            </a:lvl2pPr>
            <a:lvl3pPr marL="514350" indent="-171450">
              <a:defRPr sz="1350">
                <a:solidFill>
                  <a:schemeClr val="bg1"/>
                </a:solidFill>
              </a:defRPr>
            </a:lvl3pPr>
            <a:lvl4pPr marL="685800" indent="-171450">
              <a:defRPr sz="1200">
                <a:solidFill>
                  <a:schemeClr val="bg1"/>
                </a:solidFill>
              </a:defRPr>
            </a:lvl4pPr>
            <a:lvl5pPr marL="857250" indent="-17145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704849"/>
          </a:xfrm>
          <a:noFill/>
        </p:spPr>
        <p:txBody>
          <a:bodyPr tIns="274320" bIns="91440" anchor="t">
            <a:normAutofit/>
          </a:bodyPr>
          <a:lstStyle>
            <a:lvl1pPr marL="298847" indent="0">
              <a:defRPr sz="33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85749" y="759673"/>
            <a:ext cx="8524421" cy="45000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344602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18025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1802501"/>
            <a:ext cx="9144000" cy="33409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00740"/>
            <a:ext cx="8629649" cy="283022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42900" indent="-171450">
              <a:defRPr sz="1500">
                <a:solidFill>
                  <a:schemeClr val="bg1"/>
                </a:solidFill>
              </a:defRPr>
            </a:lvl2pPr>
            <a:lvl3pPr marL="514350" indent="-171450">
              <a:defRPr sz="1350">
                <a:solidFill>
                  <a:schemeClr val="bg1"/>
                </a:solidFill>
              </a:defRPr>
            </a:lvl3pPr>
            <a:lvl4pPr marL="685800" indent="-171450">
              <a:defRPr sz="1200">
                <a:solidFill>
                  <a:schemeClr val="bg1"/>
                </a:solidFill>
              </a:defRPr>
            </a:lvl4pPr>
            <a:lvl5pPr marL="857250" indent="-17145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9144000" cy="1814303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480088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128" y="1"/>
            <a:ext cx="5218169" cy="51434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500">
                <a:solidFill>
                  <a:srgbClr val="48595D"/>
                </a:solidFill>
              </a:defRPr>
            </a:lvl1pPr>
            <a:lvl2pPr marL="342900" indent="-171450">
              <a:defRPr sz="1500">
                <a:solidFill>
                  <a:srgbClr val="48595D"/>
                </a:solidFill>
              </a:defRPr>
            </a:lvl2pPr>
            <a:lvl3pPr marL="514350" indent="-171450">
              <a:defRPr sz="1350">
                <a:solidFill>
                  <a:srgbClr val="48595D"/>
                </a:solidFill>
              </a:defRPr>
            </a:lvl3pPr>
            <a:lvl4pPr marL="685800" indent="-171450">
              <a:defRPr sz="1200">
                <a:solidFill>
                  <a:srgbClr val="48595D"/>
                </a:solidFill>
              </a:defRPr>
            </a:lvl4pPr>
            <a:lvl5pPr marL="857250" indent="-17145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91" y="0"/>
            <a:ext cx="2927672" cy="5143500"/>
          </a:xfrm>
        </p:spPr>
        <p:txBody>
          <a:bodyPr tIns="0" bIns="91440" anchor="ctr" anchorCtr="0"/>
          <a:lstStyle>
            <a:lvl1pPr>
              <a:defRPr lang="en-US" sz="27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3926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342900" indent="0" algn="l">
              <a:buNone/>
              <a:defRPr sz="495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354" y="1019176"/>
            <a:ext cx="2895600" cy="1825625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75">
                <a:solidFill>
                  <a:schemeClr val="bg1"/>
                </a:solidFill>
                <a:latin typeface="+mn-lt"/>
              </a:defRPr>
            </a:lvl1pPr>
            <a:lvl2pPr marL="342900" indent="0">
              <a:buFont typeface="Arial" panose="020B0604020202020204" pitchFamily="34" charset="0"/>
              <a:buNone/>
              <a:defRPr sz="2475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354" y="2844801"/>
            <a:ext cx="2895600" cy="488949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2475">
                <a:solidFill>
                  <a:schemeClr val="bg1"/>
                </a:solidFill>
                <a:latin typeface="+mn-lt"/>
              </a:defRPr>
            </a:lvl1pPr>
            <a:lvl2pPr marL="342900" indent="0">
              <a:buFont typeface="Arial" panose="020B0604020202020204" pitchFamily="34" charset="0"/>
              <a:buNone/>
              <a:defRPr sz="2475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613991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342900" indent="0" algn="l">
              <a:buNone/>
              <a:defRPr sz="495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250" y="2509149"/>
            <a:ext cx="3740150" cy="1481823"/>
          </a:xfrm>
        </p:spPr>
        <p:txBody>
          <a:bodyPr>
            <a:normAutofit/>
          </a:bodyPr>
          <a:lstStyle>
            <a:lvl1pPr marL="0" indent="0" algn="l"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0" y="1606153"/>
            <a:ext cx="4429760" cy="851297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013538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067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01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294" y="509717"/>
            <a:ext cx="3387852" cy="3716294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solidFill>
                  <a:srgbClr val="48595D"/>
                </a:solidFill>
              </a:defRPr>
            </a:lvl1pPr>
            <a:lvl2pPr marL="342900" indent="-171450">
              <a:defRPr sz="900">
                <a:solidFill>
                  <a:srgbClr val="48595D"/>
                </a:solidFill>
              </a:defRPr>
            </a:lvl2pPr>
            <a:lvl3pPr marL="514350" indent="-171450">
              <a:defRPr sz="900">
                <a:solidFill>
                  <a:srgbClr val="48595D"/>
                </a:solidFill>
              </a:defRPr>
            </a:lvl3pPr>
            <a:lvl4pPr marL="685800" indent="-171450">
              <a:defRPr sz="900">
                <a:solidFill>
                  <a:srgbClr val="48595D"/>
                </a:solidFill>
              </a:defRPr>
            </a:lvl4pPr>
            <a:lvl5pPr marL="857250" indent="-171450">
              <a:defRPr sz="9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58" y="0"/>
            <a:ext cx="1783080" cy="5143500"/>
          </a:xfrm>
        </p:spPr>
        <p:txBody>
          <a:bodyPr tIns="0" bIns="91440" anchor="ctr" anchorCtr="0"/>
          <a:lstStyle>
            <a:lvl1pPr>
              <a:defRPr lang="en-US" sz="27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46167" y="1"/>
            <a:ext cx="3106303" cy="51434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790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342900" indent="0" algn="l">
              <a:buNone/>
              <a:defRPr sz="495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2658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827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/>
        </p:nvSpPr>
        <p:spPr>
          <a:xfrm>
            <a:off x="0" y="0"/>
            <a:ext cx="9144000" cy="378278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05740" rtlCol="0" anchor="b"/>
          <a:lstStyle/>
          <a:p>
            <a:pPr algn="l"/>
            <a:r>
              <a:rPr lang="en-US" sz="1050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/>
        </p:nvSpPr>
        <p:spPr>
          <a:xfrm>
            <a:off x="0" y="3782785"/>
            <a:ext cx="9144000" cy="1360715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0" y="3973285"/>
            <a:ext cx="7299779" cy="476250"/>
          </a:xfrm>
        </p:spPr>
        <p:txBody>
          <a:bodyPr>
            <a:normAutofit/>
          </a:bodyPr>
          <a:lstStyle>
            <a:lvl1pPr marL="0" indent="0" algn="l">
              <a:buNone/>
              <a:defRPr sz="33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250" y="4532085"/>
            <a:ext cx="7299779" cy="349250"/>
          </a:xfrm>
        </p:spPr>
        <p:txBody>
          <a:bodyPr>
            <a:noAutofit/>
          </a:bodyPr>
          <a:lstStyle>
            <a:lvl1pPr marL="0" indent="0" algn="l">
              <a:buNone/>
              <a:defRPr sz="21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40798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827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/>
        </p:nvSpPr>
        <p:spPr>
          <a:xfrm>
            <a:off x="0" y="0"/>
            <a:ext cx="9144000" cy="378278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05740" rtlCol="0" anchor="b"/>
          <a:lstStyle/>
          <a:p>
            <a:pPr algn="l"/>
            <a:r>
              <a:rPr lang="en-US" sz="1050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/>
        </p:nvSpPr>
        <p:spPr>
          <a:xfrm>
            <a:off x="0" y="3782785"/>
            <a:ext cx="9144000" cy="1360715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0" y="3973285"/>
            <a:ext cx="7299779" cy="476250"/>
          </a:xfrm>
        </p:spPr>
        <p:txBody>
          <a:bodyPr>
            <a:normAutofit/>
          </a:bodyPr>
          <a:lstStyle>
            <a:lvl1pPr marL="0" indent="0" algn="l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250" y="4532085"/>
            <a:ext cx="7299779" cy="349250"/>
          </a:xfrm>
        </p:spPr>
        <p:txBody>
          <a:bodyPr>
            <a:noAutofit/>
          </a:bodyPr>
          <a:lstStyle>
            <a:lvl1pPr marL="0" indent="0" algn="l">
              <a:buNone/>
              <a:defRPr sz="2100" b="1">
                <a:solidFill>
                  <a:srgbClr val="33333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48257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076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11500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/>
        </p:nvSpPr>
        <p:spPr>
          <a:xfrm flipV="1">
            <a:off x="0" y="0"/>
            <a:ext cx="9144000" cy="115503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6550"/>
            <a:ext cx="8629649" cy="302617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333333"/>
                </a:solidFill>
              </a:defRPr>
            </a:lvl1pPr>
            <a:lvl2pPr marL="342900" indent="-171450">
              <a:defRPr sz="1500">
                <a:solidFill>
                  <a:srgbClr val="333333"/>
                </a:solidFill>
              </a:defRPr>
            </a:lvl2pPr>
            <a:lvl3pPr marL="514350" indent="-171450">
              <a:defRPr sz="1350">
                <a:solidFill>
                  <a:srgbClr val="333333"/>
                </a:solidFill>
              </a:defRPr>
            </a:lvl3pPr>
            <a:lvl4pPr marL="685800" indent="-171450">
              <a:defRPr sz="1200">
                <a:solidFill>
                  <a:srgbClr val="333333"/>
                </a:solidFill>
              </a:defRPr>
            </a:lvl4pPr>
            <a:lvl5pPr marL="857250" indent="-171450">
              <a:defRPr sz="12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21750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/>
        </p:nvSpPr>
        <p:spPr>
          <a:xfrm>
            <a:off x="9144000" y="0"/>
            <a:ext cx="4210050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/>
        </p:nvGrpSpPr>
        <p:grpSpPr>
          <a:xfrm>
            <a:off x="0" y="5238750"/>
            <a:ext cx="7562850" cy="228157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/>
        </p:nvSpPr>
        <p:spPr bwMode="auto">
          <a:xfrm>
            <a:off x="9704545" y="4530762"/>
            <a:ext cx="1313261" cy="498439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/>
        </p:nvGrpSpPr>
        <p:grpSpPr>
          <a:xfrm>
            <a:off x="4777342" y="5238685"/>
            <a:ext cx="3738008" cy="362008"/>
            <a:chOff x="94757" y="6984916"/>
            <a:chExt cx="4984011" cy="48267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525" dirty="0"/>
                  <a:t>Royal Blue</a:t>
                </a:r>
                <a:br>
                  <a:rPr lang="en-US" sz="525" dirty="0"/>
                </a:br>
                <a:r>
                  <a:rPr lang="en-US" sz="450" dirty="0"/>
                  <a:t>R23,G69,B143</a:t>
                </a:r>
                <a:endParaRPr lang="en-US" sz="525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/>
                  <a:t>Azure</a:t>
                </a:r>
                <a:br>
                  <a:rPr lang="en-US" sz="450" dirty="0"/>
                </a:br>
                <a:r>
                  <a:rPr lang="en-US" sz="45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450" dirty="0">
                    <a:solidFill>
                      <a:schemeClr val="tx1"/>
                    </a:solidFill>
                  </a:rPr>
                </a:br>
                <a:r>
                  <a:rPr lang="en-US" sz="45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/>
                  <a:t>Violet</a:t>
                </a:r>
                <a:br>
                  <a:rPr lang="en-US" sz="450" dirty="0"/>
                </a:br>
                <a:r>
                  <a:rPr lang="en-US" sz="45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/>
                  <a:t>Orange</a:t>
                </a:r>
                <a:br>
                  <a:rPr lang="en-US" sz="450" dirty="0"/>
                </a:br>
                <a:r>
                  <a:rPr lang="en-US" sz="45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>
                    <a:solidFill>
                      <a:schemeClr val="tx1"/>
                    </a:solidFill>
                  </a:rPr>
                  <a:t>Gold</a:t>
                </a:r>
                <a:br>
                  <a:rPr lang="en-US" sz="450" dirty="0">
                    <a:solidFill>
                      <a:schemeClr val="tx1"/>
                    </a:solidFill>
                  </a:rPr>
                </a:br>
                <a:r>
                  <a:rPr lang="en-US" sz="45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450" dirty="0">
                    <a:solidFill>
                      <a:schemeClr val="bg1"/>
                    </a:solidFill>
                  </a:rPr>
                </a:br>
                <a:r>
                  <a:rPr lang="en-US" sz="45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/>
                  <a:t>Turquoise</a:t>
                </a:r>
                <a:br>
                  <a:rPr lang="en-US" sz="450" dirty="0"/>
                </a:br>
                <a:r>
                  <a:rPr lang="en-US" sz="45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/>
          </p:nvSpPr>
          <p:spPr>
            <a:xfrm>
              <a:off x="94757" y="6984916"/>
              <a:ext cx="1254617" cy="24622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6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/>
          </p:nvSpPr>
          <p:spPr>
            <a:xfrm>
              <a:off x="465390" y="7221372"/>
              <a:ext cx="878447" cy="24622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5"/>
    </p:custDataLst>
    <p:extLst>
      <p:ext uri="{BB962C8B-B14F-4D97-AF65-F5344CB8AC3E}">
        <p14:creationId xmlns:p14="http://schemas.microsoft.com/office/powerpoint/2010/main" val="377725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4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chinggrants.org/distric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5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.xml"/><Relationship Id="rId9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2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2504272"/>
            <a:ext cx="9144000" cy="1632088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8" y="269643"/>
            <a:ext cx="1957220" cy="1964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85" y="4395650"/>
            <a:ext cx="1412828" cy="537273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76368" y="5220269"/>
            <a:ext cx="3997489" cy="740715"/>
          </a:xfrm>
          <a:prstGeom prst="rect">
            <a:avLst/>
          </a:prstGeom>
          <a:noFill/>
          <a:ln w="44450">
            <a:noFill/>
          </a:ln>
        </p:spPr>
        <p:txBody>
          <a:bodyPr vert="horz" lIns="68580" tIns="0" rIns="6858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700" b="1" dirty="0">
                <a:solidFill>
                  <a:srgbClr val="DA1A5A"/>
                </a:solidFill>
              </a:rPr>
              <a:t>Title Page Option</a:t>
            </a:r>
            <a:endParaRPr lang="en-US" sz="27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2703868"/>
            <a:ext cx="9144000" cy="616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2025-2026 DISTRICT 5790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GRANT TRAINING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Club Eligibility Criteria </a:t>
            </a:r>
            <a:r>
              <a:rPr lang="en-US" dirty="0">
                <a:solidFill>
                  <a:srgbClr val="FF0000"/>
                </a:solidFill>
              </a:rPr>
              <a:t>(REQUIRED)</a:t>
            </a:r>
          </a:p>
        </p:txBody>
      </p:sp>
      <p:graphicFrame>
        <p:nvGraphicFramePr>
          <p:cNvPr id="109" name="Google Shape;107;p20">
            <a:extLst>
              <a:ext uri="{FF2B5EF4-FFF2-40B4-BE49-F238E27FC236}">
                <a16:creationId xmlns:a16="http://schemas.microsoft.com/office/drawing/2014/main" id="{BFB4142E-BA8C-46AC-B935-1ECE8C2AD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784812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 lang="en-US"/>
          </a:p>
        </p:txBody>
      </p:sp>
      <p:sp>
        <p:nvSpPr>
          <p:cNvPr id="113" name="Google Shape;113;p21"/>
          <p:cNvSpPr txBox="1">
            <a:spLocks noGrp="1"/>
          </p:cNvSpPr>
          <p:nvPr>
            <p:ph idx="1"/>
          </p:nvPr>
        </p:nvSpPr>
        <p:spPr>
          <a:xfrm>
            <a:off x="285750" y="1606550"/>
            <a:ext cx="8629649" cy="302617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 b="1" dirty="0">
                <a:solidFill>
                  <a:schemeClr val="tx1"/>
                </a:solidFill>
              </a:rPr>
              <a:t>Websites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en" sz="2400" u="sng" dirty="0">
                <a:solidFill>
                  <a:srgbClr val="0563C1"/>
                </a:solidFill>
              </a:rPr>
              <a:t>https://rotary5790.org/</a:t>
            </a:r>
            <a:r>
              <a:rPr lang="en" sz="2400" dirty="0"/>
              <a:t> </a:t>
            </a:r>
            <a:endParaRPr lang="en-US" sz="2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hlinkClick r:id="rId3"/>
              </a:rPr>
              <a:t>http://www.matchinggrants.org/district/</a:t>
            </a:r>
            <a:endParaRPr lang="en-US" sz="2400" u="sng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u="sng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/>
              <a:t>Paul Anthony Thomas (District Grants Chair)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Email: </a:t>
            </a:r>
            <a:r>
              <a:rPr lang="en-US" sz="2400" u="sng" dirty="0"/>
              <a:t>paul.a.thomas1110@gmail.com</a:t>
            </a:r>
            <a:endParaRPr lang="en-US" sz="2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Phone: 325-665-7818 cell/text</a:t>
            </a:r>
            <a:endParaRPr lang="en-US" sz="2400" dirty="0"/>
          </a:p>
          <a:p>
            <a:pPr marL="457200" lv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BD3AA5C-871D-7AE0-105B-1AC98DC3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District 5790 grant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8876A-7301-8976-4E4B-17CE840B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9504"/>
          <a:stretch/>
        </p:blipFill>
        <p:spPr>
          <a:xfrm>
            <a:off x="285750" y="1606550"/>
            <a:ext cx="8629649" cy="3026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3E7D50C-404D-B971-D13D-E9A11233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Where to apply for district grant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F4E322-520D-2641-993D-1736004AC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71" y="1606550"/>
            <a:ext cx="6838806" cy="3026172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90E56E1-C838-1C11-DB74-AF8514AECC87}"/>
              </a:ext>
            </a:extLst>
          </p:cNvPr>
          <p:cNvSpPr/>
          <p:nvPr/>
        </p:nvSpPr>
        <p:spPr>
          <a:xfrm>
            <a:off x="1181171" y="3400746"/>
            <a:ext cx="1757238" cy="87330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F1EB20F-51BA-DD6D-4D2F-CBB4D80F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Rotary Matching grant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94ADB-E092-1E0D-694D-0A29AE17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897" y="1606550"/>
            <a:ext cx="4981354" cy="3026172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B1A7C81-A4EE-932F-A7B4-B4E632601E09}"/>
              </a:ext>
            </a:extLst>
          </p:cNvPr>
          <p:cNvSpPr/>
          <p:nvPr/>
        </p:nvSpPr>
        <p:spPr>
          <a:xfrm>
            <a:off x="4798031" y="3119636"/>
            <a:ext cx="1315093" cy="3119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74ED1B2-0933-65D2-FD6F-AF2818BA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Create an account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530FC-FA0A-BC41-24F0-3C230D4D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44558"/>
          <a:stretch/>
        </p:blipFill>
        <p:spPr>
          <a:xfrm>
            <a:off x="285750" y="1606550"/>
            <a:ext cx="8629649" cy="3026172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965A5F-EC67-4C8D-147C-4CACF0476626}"/>
              </a:ext>
            </a:extLst>
          </p:cNvPr>
          <p:cNvSpPr/>
          <p:nvPr/>
        </p:nvSpPr>
        <p:spPr>
          <a:xfrm>
            <a:off x="6328881" y="1695236"/>
            <a:ext cx="1150706" cy="7602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ABB8B81-3014-0D30-A828-76F8A782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Login and submit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57ECF-310F-0DB0-F470-5B1E60A7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44338"/>
          <a:stretch/>
        </p:blipFill>
        <p:spPr>
          <a:xfrm>
            <a:off x="285750" y="1606550"/>
            <a:ext cx="8629649" cy="3026172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8D7453-7495-F123-F65E-3AADA0DB9DDD}"/>
              </a:ext>
            </a:extLst>
          </p:cNvPr>
          <p:cNvSpPr/>
          <p:nvPr/>
        </p:nvSpPr>
        <p:spPr>
          <a:xfrm>
            <a:off x="2619910" y="2876764"/>
            <a:ext cx="1109609" cy="5445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>
            <a:extLst>
              <a:ext uri="{FF2B5EF4-FFF2-40B4-BE49-F238E27FC236}">
                <a16:creationId xmlns:a16="http://schemas.microsoft.com/office/drawing/2014/main" id="{5663A1C3-3DEA-99F8-384C-5BFE4142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Fill out project form</a:t>
            </a: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45695" y="1606550"/>
            <a:ext cx="5709758" cy="3026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>
            <a:extLst>
              <a:ext uri="{FF2B5EF4-FFF2-40B4-BE49-F238E27FC236}">
                <a16:creationId xmlns:a16="http://schemas.microsoft.com/office/drawing/2014/main" id="{2D04AEA9-427B-3B01-8725-F731E2B1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91" y="0"/>
            <a:ext cx="2927672" cy="5143500"/>
          </a:xfrm>
        </p:spPr>
        <p:txBody>
          <a:bodyPr anchor="ctr"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Go to www.rotary5790.org Foundation/District Grant Menu tab for the following forms:</a:t>
            </a:r>
            <a:r>
              <a:rPr lang="en-US" sz="2100" dirty="0"/>
              <a:t> </a:t>
            </a:r>
            <a:br>
              <a:rPr lang="en-US" sz="2100" dirty="0"/>
            </a:br>
            <a:endParaRPr lang="en-US" sz="2100" dirty="0"/>
          </a:p>
        </p:txBody>
      </p:sp>
      <p:graphicFrame>
        <p:nvGraphicFramePr>
          <p:cNvPr id="159" name="Google Shape;157;p29">
            <a:extLst>
              <a:ext uri="{FF2B5EF4-FFF2-40B4-BE49-F238E27FC236}">
                <a16:creationId xmlns:a16="http://schemas.microsoft.com/office/drawing/2014/main" id="{18D30E87-719D-93D1-1333-E4DB733B2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744125"/>
              </p:ext>
            </p:extLst>
          </p:nvPr>
        </p:nvGraphicFramePr>
        <p:xfrm>
          <a:off x="3364128" y="361506"/>
          <a:ext cx="4723705" cy="43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350" y="230225"/>
            <a:ext cx="6573692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626BB6F-C2D6-E838-9720-C30AF32B7FD4}"/>
              </a:ext>
            </a:extLst>
          </p:cNvPr>
          <p:cNvCxnSpPr>
            <a:cxnSpLocks/>
          </p:cNvCxnSpPr>
          <p:nvPr/>
        </p:nvCxnSpPr>
        <p:spPr>
          <a:xfrm>
            <a:off x="1705505" y="4808306"/>
            <a:ext cx="73973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A77-6C8B-DE01-DD50-F727681B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 To Get Credit </a:t>
            </a:r>
            <a:r>
              <a:rPr lang="en-US" dirty="0">
                <a:solidFill>
                  <a:srgbClr val="FF0000"/>
                </a:solidFill>
              </a:rPr>
              <a:t>(REQUIRED)</a:t>
            </a:r>
          </a:p>
        </p:txBody>
      </p:sp>
      <p:pic>
        <p:nvPicPr>
          <p:cNvPr id="5" name="Picture 4" descr="A blank checklist with lines&#10;&#10;Description automatically generated with medium confidence">
            <a:extLst>
              <a:ext uri="{FF2B5EF4-FFF2-40B4-BE49-F238E27FC236}">
                <a16:creationId xmlns:a16="http://schemas.microsoft.com/office/drawing/2014/main" id="{3442E0BA-6124-15E3-CC45-5BC89335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3" t="4027" r="8605" b="47305"/>
          <a:stretch/>
        </p:blipFill>
        <p:spPr>
          <a:xfrm>
            <a:off x="1257298" y="1147225"/>
            <a:ext cx="4950621" cy="38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5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325" y="201925"/>
            <a:ext cx="653336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738" y="152400"/>
            <a:ext cx="6232534" cy="4838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236706-9180-4B29-8EF5-040474CDA3FB}"/>
                  </a:ext>
                </a:extLst>
              </p14:cNvPr>
              <p14:cNvContentPartPr/>
              <p14:nvPr/>
            </p14:nvContentPartPr>
            <p14:xfrm>
              <a:off x="5962112" y="3236665"/>
              <a:ext cx="3168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236706-9180-4B29-8EF5-040474CDA3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3472" y="3228025"/>
                <a:ext cx="49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B042DA-C6AE-4934-A36C-60A533FB27AA}"/>
                  </a:ext>
                </a:extLst>
              </p14:cNvPr>
              <p14:cNvContentPartPr/>
              <p14:nvPr/>
            </p14:nvContentPartPr>
            <p14:xfrm>
              <a:off x="5000912" y="3230185"/>
              <a:ext cx="1147320" cy="24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B042DA-C6AE-4934-A36C-60A533FB27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1912" y="3221185"/>
                <a:ext cx="1164960" cy="25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Payment of Funds</a:t>
            </a:r>
          </a:p>
        </p:txBody>
      </p:sp>
      <p:graphicFrame>
        <p:nvGraphicFramePr>
          <p:cNvPr id="180" name="Google Shape;178;p33">
            <a:extLst>
              <a:ext uri="{FF2B5EF4-FFF2-40B4-BE49-F238E27FC236}">
                <a16:creationId xmlns:a16="http://schemas.microsoft.com/office/drawing/2014/main" id="{2D0D4D1E-3035-F1DA-44C6-76FF8FABC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103688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Reporting Online Only (REQUIRED)</a:t>
            </a:r>
          </a:p>
        </p:txBody>
      </p:sp>
      <p:graphicFrame>
        <p:nvGraphicFramePr>
          <p:cNvPr id="186" name="Google Shape;184;p34">
            <a:extLst>
              <a:ext uri="{FF2B5EF4-FFF2-40B4-BE49-F238E27FC236}">
                <a16:creationId xmlns:a16="http://schemas.microsoft.com/office/drawing/2014/main" id="{5E5B7AE4-76A1-8E98-E24D-90D558825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084241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AECCA-11D1-4CD1-83E6-30F098F10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C143B2-02AA-4373-ABEC-F70D90E3B27D}"/>
                  </a:ext>
                </a:extLst>
              </p14:cNvPr>
              <p14:cNvContentPartPr/>
              <p14:nvPr/>
            </p14:nvContentPartPr>
            <p14:xfrm>
              <a:off x="1114352" y="296990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C143B2-02AA-4373-ABEC-F70D90E3B2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5352" y="29609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0294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C455EE-E624-45E5-9416-76733A93CA3B}"/>
              </a:ext>
            </a:extLst>
          </p:cNvPr>
          <p:cNvGrpSpPr/>
          <p:nvPr/>
        </p:nvGrpSpPr>
        <p:grpSpPr>
          <a:xfrm>
            <a:off x="1040912" y="413545"/>
            <a:ext cx="360" cy="360"/>
            <a:chOff x="1040912" y="41354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064BF7-C694-436D-8015-596A1E99A9ED}"/>
                    </a:ext>
                  </a:extLst>
                </p14:cNvPr>
                <p14:cNvContentPartPr/>
                <p14:nvPr/>
              </p14:nvContentPartPr>
              <p14:xfrm>
                <a:off x="1040912" y="41354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064BF7-C694-436D-8015-596A1E99A9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1912" y="4049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0EDB57-0801-48DC-9CEB-35DA4CF0239E}"/>
                    </a:ext>
                  </a:extLst>
                </p14:cNvPr>
                <p14:cNvContentPartPr/>
                <p14:nvPr/>
              </p14:nvContentPartPr>
              <p14:xfrm>
                <a:off x="1040912" y="41354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0EDB57-0801-48DC-9CEB-35DA4CF023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1912" y="4049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FD504D1-63F3-4243-908B-65A007639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39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/>
              <a:t>PREPARING AND SUBMITTING A DISTRICT GRANT REPORT</a:t>
            </a:r>
          </a:p>
        </p:txBody>
      </p:sp>
      <p:graphicFrame>
        <p:nvGraphicFramePr>
          <p:cNvPr id="192" name="Google Shape;190;p35">
            <a:extLst>
              <a:ext uri="{FF2B5EF4-FFF2-40B4-BE49-F238E27FC236}">
                <a16:creationId xmlns:a16="http://schemas.microsoft.com/office/drawing/2014/main" id="{3E2F23AB-4150-0189-71E9-A1EBE233F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042229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>
            <a:extLst>
              <a:ext uri="{FF2B5EF4-FFF2-40B4-BE49-F238E27FC236}">
                <a16:creationId xmlns:a16="http://schemas.microsoft.com/office/drawing/2014/main" id="{D34D8AAE-72E3-2357-B320-416D8931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Preparing and submitting a district grant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137D3-458B-74D1-8B35-5953BD2FDA82}"/>
              </a:ext>
            </a:extLst>
          </p:cNvPr>
          <p:cNvSpPr txBox="1"/>
          <p:nvPr/>
        </p:nvSpPr>
        <p:spPr>
          <a:xfrm>
            <a:off x="421883" y="1241061"/>
            <a:ext cx="849351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Please note the following are REQUIRED from the clubs </a:t>
            </a:r>
            <a:r>
              <a:rPr lang="en-US" dirty="0">
                <a:solidFill>
                  <a:srgbClr val="FF0000"/>
                </a:solidFill>
              </a:rPr>
              <a:t>(Use the Checklist)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1. A completed final report with all necessary signatures and dated form.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2. A detailed listing (i.e. spreadsheet) of all monies spent (Date purchased, check number, payee, payer, purpose of expenditure and date of delivery if applicable)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3. A copy of cancelled checks and bank statements showing payment or documentation of digital or debit checks on the bank statements.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4. A copy of all invoices with appropriate dates.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/>
              <a:t>5. Proof of payment must accompany all receipts, and the Rotary club is to be the payer on all checks written. </a:t>
            </a:r>
            <a:endParaRPr lang="en-US"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901F7FB-6BFB-1C6E-323E-DE9B40533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>
            <a:extLst>
              <a:ext uri="{FF2B5EF4-FFF2-40B4-BE49-F238E27FC236}">
                <a16:creationId xmlns:a16="http://schemas.microsoft.com/office/drawing/2014/main" id="{37E8780B-8AB6-79EB-9C30-5B474746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Preparing and submitting a district grant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EAC76-FAFF-0F1B-7945-C54F464F2A2F}"/>
              </a:ext>
            </a:extLst>
          </p:cNvPr>
          <p:cNvSpPr txBox="1"/>
          <p:nvPr/>
        </p:nvSpPr>
        <p:spPr>
          <a:xfrm>
            <a:off x="285750" y="1241061"/>
            <a:ext cx="876578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6. In the instance of checks being written to other non-profit organizations, a letter from that organization stating the amount, date of gift, and purpose for which the funds will be used.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7. Scholarship monies cannot be written to individual students. The monies must be issued to the college or institution of higher education. Documentation showing that the student is enrolled is required.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8. Invoices that are not marked paid, with check number, dated and signed are not document of funds spent.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9. </a:t>
            </a:r>
            <a:r>
              <a:rPr lang="en-US" b="1" dirty="0"/>
              <a:t>No project is to benefit any Rotary club or Rotarian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10. The club shall have a procedure for retaining documentation of all grant information (The district provides this through the Matchinggrants.org website)</a:t>
            </a:r>
          </a:p>
        </p:txBody>
      </p:sp>
    </p:spTree>
    <p:extLst>
      <p:ext uri="{BB962C8B-B14F-4D97-AF65-F5344CB8AC3E}">
        <p14:creationId xmlns:p14="http://schemas.microsoft.com/office/powerpoint/2010/main" val="1670514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49" y="1047745"/>
            <a:ext cx="4220308" cy="3551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2391249" y="1047745"/>
            <a:ext cx="4220308" cy="27919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CALL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PAUL THOMAS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325.665.7818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Paul.a.thomas1110@gmail.com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 Overview</a:t>
            </a:r>
          </a:p>
        </p:txBody>
      </p:sp>
      <p:graphicFrame>
        <p:nvGraphicFramePr>
          <p:cNvPr id="73" name="Google Shape;71;p14">
            <a:extLst>
              <a:ext uri="{FF2B5EF4-FFF2-40B4-BE49-F238E27FC236}">
                <a16:creationId xmlns:a16="http://schemas.microsoft.com/office/drawing/2014/main" id="{0BE25C7F-F822-243A-D591-27C88D3F5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075546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D864-9122-64B4-C61B-4927C3E0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of $100 to annual fund share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2DC9B6-51BA-02C9-0574-2C7763B1A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411391"/>
              </p:ext>
            </p:extLst>
          </p:nvPr>
        </p:nvGraphicFramePr>
        <p:xfrm>
          <a:off x="287839" y="1360513"/>
          <a:ext cx="4722690" cy="297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43197E-AF02-37FB-DC0F-FFDB26984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3487"/>
              </p:ext>
            </p:extLst>
          </p:nvPr>
        </p:nvGraphicFramePr>
        <p:xfrm>
          <a:off x="5010529" y="1381063"/>
          <a:ext cx="3906959" cy="297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30F30BF-18AE-03D2-2F6C-3B1E51C4F48C}"/>
              </a:ext>
            </a:extLst>
          </p:cNvPr>
          <p:cNvCxnSpPr/>
          <p:nvPr/>
        </p:nvCxnSpPr>
        <p:spPr>
          <a:xfrm rot="10800000" flipV="1">
            <a:off x="5208999" y="3215812"/>
            <a:ext cx="842481" cy="750013"/>
          </a:xfrm>
          <a:prstGeom prst="bentConnector3">
            <a:avLst>
              <a:gd name="adj1" fmla="val 12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0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Grant Application Deadline is September 1, 2024</a:t>
            </a:r>
          </a:p>
        </p:txBody>
      </p:sp>
      <p:sp>
        <p:nvSpPr>
          <p:cNvPr id="89" name="Subtitle 3">
            <a:extLst>
              <a:ext uri="{FF2B5EF4-FFF2-40B4-BE49-F238E27FC236}">
                <a16:creationId xmlns:a16="http://schemas.microsoft.com/office/drawing/2014/main" id="{A7BDD29D-95DA-857B-4AB4-57CBC2710E6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85750" y="1347100"/>
            <a:ext cx="8629649" cy="461459"/>
          </a:xfrm>
        </p:spPr>
        <p:txBody>
          <a:bodyPr>
            <a:normAutofit/>
          </a:bodyPr>
          <a:lstStyle/>
          <a:p>
            <a:r>
              <a:rPr lang="en-US" sz="1700"/>
              <a:t>Applications will be considered based on the following criteria: </a:t>
            </a:r>
          </a:p>
        </p:txBody>
      </p:sp>
      <p:graphicFrame>
        <p:nvGraphicFramePr>
          <p:cNvPr id="85" name="Google Shape;83;p16">
            <a:extLst>
              <a:ext uri="{FF2B5EF4-FFF2-40B4-BE49-F238E27FC236}">
                <a16:creationId xmlns:a16="http://schemas.microsoft.com/office/drawing/2014/main" id="{775AC6BC-2F44-B2AD-9E3D-EDB733862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806956"/>
              </p:ext>
            </p:extLst>
          </p:nvPr>
        </p:nvGraphicFramePr>
        <p:xfrm>
          <a:off x="285750" y="1827609"/>
          <a:ext cx="8629649" cy="287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>
            <a:extLst>
              <a:ext uri="{FF2B5EF4-FFF2-40B4-BE49-F238E27FC236}">
                <a16:creationId xmlns:a16="http://schemas.microsoft.com/office/drawing/2014/main" id="{C1BAE659-EF39-43BD-077D-008CD1BA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anchor="b">
            <a:normAutofit/>
          </a:bodyPr>
          <a:lstStyle/>
          <a:p>
            <a:r>
              <a:rPr lang="en-US" dirty="0"/>
              <a:t>Matching grants guidelines</a:t>
            </a:r>
          </a:p>
        </p:txBody>
      </p:sp>
      <p:graphicFrame>
        <p:nvGraphicFramePr>
          <p:cNvPr id="104" name="Google Shape;89;p17">
            <a:extLst>
              <a:ext uri="{FF2B5EF4-FFF2-40B4-BE49-F238E27FC236}">
                <a16:creationId xmlns:a16="http://schemas.microsoft.com/office/drawing/2014/main" id="{23C1F09F-1D85-DF73-276E-7844786A5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285204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Grants requested after September 1, 2024</a:t>
            </a:r>
          </a:p>
        </p:txBody>
      </p:sp>
      <p:graphicFrame>
        <p:nvGraphicFramePr>
          <p:cNvPr id="100" name="Google Shape;95;p18">
            <a:extLst>
              <a:ext uri="{FF2B5EF4-FFF2-40B4-BE49-F238E27FC236}">
                <a16:creationId xmlns:a16="http://schemas.microsoft.com/office/drawing/2014/main" id="{0EFED372-A640-39F0-8CF2-0EF5C6549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67039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85750" y="248093"/>
            <a:ext cx="8629650" cy="921488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District Grants Characteristics</a:t>
            </a:r>
            <a:endParaRPr lang="en-US" dirty="0"/>
          </a:p>
        </p:txBody>
      </p:sp>
      <p:graphicFrame>
        <p:nvGraphicFramePr>
          <p:cNvPr id="103" name="Google Shape;101;p19">
            <a:extLst>
              <a:ext uri="{FF2B5EF4-FFF2-40B4-BE49-F238E27FC236}">
                <a16:creationId xmlns:a16="http://schemas.microsoft.com/office/drawing/2014/main" id="{7A5B03CB-502D-CDC5-6976-999786FD5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758796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FA8B29-6FB1-8683-4D9A-BCC08AC5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anchor="b">
            <a:normAutofit/>
          </a:bodyPr>
          <a:lstStyle/>
          <a:p>
            <a:r>
              <a:rPr lang="en-US" dirty="0"/>
              <a:t>Pre-Approved Grants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F7D0B-CF00-38CC-7379-B73DCB03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6550"/>
            <a:ext cx="8629649" cy="3026172"/>
          </a:xfrm>
        </p:spPr>
        <p:txBody>
          <a:bodyPr>
            <a:normAutofit/>
          </a:bodyPr>
          <a:lstStyle/>
          <a:p>
            <a:r>
              <a:rPr lang="en-US" dirty="0"/>
              <a:t>For any  club submitting a complete District Grant application by </a:t>
            </a:r>
            <a:r>
              <a:rPr lang="en-US" b="1" dirty="0"/>
              <a:t>Sept 1</a:t>
            </a:r>
            <a:r>
              <a:rPr lang="en-US" dirty="0"/>
              <a:t>. </a:t>
            </a:r>
            <a:r>
              <a:rPr lang="en-US" b="1" dirty="0"/>
              <a:t>and not requesting more than their allotted DDF</a:t>
            </a:r>
            <a:r>
              <a:rPr lang="en-US" dirty="0"/>
              <a:t>, the grant application will be considered pre-approved for the following categories:</a:t>
            </a:r>
          </a:p>
          <a:p>
            <a:pPr marL="114300" indent="0">
              <a:buNone/>
            </a:pPr>
            <a:endParaRPr lang="en-US" dirty="0"/>
          </a:p>
          <a:p>
            <a:pPr marL="914400">
              <a:buAutoNum type="arabicPeriod"/>
            </a:pPr>
            <a:r>
              <a:rPr lang="en-US" dirty="0"/>
              <a:t>Dictionary Projects</a:t>
            </a:r>
          </a:p>
          <a:p>
            <a:pPr marL="914400">
              <a:buAutoNum type="arabicPeriod"/>
            </a:pPr>
            <a:r>
              <a:rPr lang="en-US" dirty="0"/>
              <a:t>Food Pantry Projects</a:t>
            </a:r>
          </a:p>
          <a:p>
            <a:pPr marL="914400">
              <a:buAutoNum type="arabicPeriod"/>
            </a:pPr>
            <a:r>
              <a:rPr lang="en-US" dirty="0"/>
              <a:t>Shelter Box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01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otary 2025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tary 2025" id="{6476BE97-9C55-4022-845B-6C21EA5E3F75}" vid="{B20899C1-76DF-4EF8-ADA5-294484FE25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Rotary 2025</Template>
  <TotalTime>17675</TotalTime>
  <Words>1170</Words>
  <Application>Microsoft Office PowerPoint</Application>
  <PresentationFormat>On-screen Show (16:9)</PresentationFormat>
  <Paragraphs>109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Rotary 2025</vt:lpstr>
      <vt:lpstr>PowerPoint Presentation</vt:lpstr>
      <vt:lpstr>Sign In To Get Credit (REQUIRED)</vt:lpstr>
      <vt:lpstr>Training Overview</vt:lpstr>
      <vt:lpstr>Gift of $100 to annual fund share </vt:lpstr>
      <vt:lpstr>Grant Application Deadline is September 1, 2024</vt:lpstr>
      <vt:lpstr>Matching grants guidelines</vt:lpstr>
      <vt:lpstr>Grants requested after September 1, 2024</vt:lpstr>
      <vt:lpstr>District Grants Characteristics</vt:lpstr>
      <vt:lpstr>Pre-Approved Grants</vt:lpstr>
      <vt:lpstr>Club Eligibility Criteria (REQUIRED)</vt:lpstr>
      <vt:lpstr>Resources</vt:lpstr>
      <vt:lpstr>District 5790 grant information</vt:lpstr>
      <vt:lpstr>Where to apply for district grant</vt:lpstr>
      <vt:lpstr>Rotary Matching grant website</vt:lpstr>
      <vt:lpstr>Create an account</vt:lpstr>
      <vt:lpstr>Login and submit project</vt:lpstr>
      <vt:lpstr>Fill out project form</vt:lpstr>
      <vt:lpstr>Go to www.rotary5790.org Foundation/District Grant Menu tab for the following forms:  </vt:lpstr>
      <vt:lpstr>PowerPoint Presentation</vt:lpstr>
      <vt:lpstr>PowerPoint Presentation</vt:lpstr>
      <vt:lpstr>PowerPoint Presentation</vt:lpstr>
      <vt:lpstr>Payment of Funds</vt:lpstr>
      <vt:lpstr>Reporting Online Only (REQUIRED)</vt:lpstr>
      <vt:lpstr>PowerPoint Presentation</vt:lpstr>
      <vt:lpstr>PowerPoint Presentation</vt:lpstr>
      <vt:lpstr>PREPARING AND SUBMITTING A DISTRICT GRANT REPORT</vt:lpstr>
      <vt:lpstr>Preparing and submitting a district grant project</vt:lpstr>
      <vt:lpstr>Preparing and submitting a district grant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Paul Thomas</cp:lastModifiedBy>
  <cp:revision>40</cp:revision>
  <cp:lastPrinted>2025-04-21T09:02:36Z</cp:lastPrinted>
  <dcterms:modified xsi:type="dcterms:W3CDTF">2025-04-21T09:02:38Z</dcterms:modified>
</cp:coreProperties>
</file>