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1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58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2F8B93D-5138-4158-96D0-EB12C75137DC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0699516-774D-45C7-B561-B34CE9D1D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8B93D-5138-4158-96D0-EB12C75137DC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9516-774D-45C7-B561-B34CE9D1D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8B93D-5138-4158-96D0-EB12C75137DC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9516-774D-45C7-B561-B34CE9D1D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8B93D-5138-4158-96D0-EB12C75137DC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9516-774D-45C7-B561-B34CE9D1D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8B93D-5138-4158-96D0-EB12C75137DC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9516-774D-45C7-B561-B34CE9D1D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8B93D-5138-4158-96D0-EB12C75137DC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9516-774D-45C7-B561-B34CE9D1D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F8B93D-5138-4158-96D0-EB12C75137DC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699516-774D-45C7-B561-B34CE9D1DC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2F8B93D-5138-4158-96D0-EB12C75137DC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0699516-774D-45C7-B561-B34CE9D1D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8B93D-5138-4158-96D0-EB12C75137DC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9516-774D-45C7-B561-B34CE9D1D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8B93D-5138-4158-96D0-EB12C75137DC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9516-774D-45C7-B561-B34CE9D1D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8B93D-5138-4158-96D0-EB12C75137DC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9516-774D-45C7-B561-B34CE9D1D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2F8B93D-5138-4158-96D0-EB12C75137DC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0699516-774D-45C7-B561-B34CE9D1D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District 5790 Governors’ Blood Challenge Website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686800" cy="5410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‘Quietly, Rotarians have helped save millions of lives’</a:t>
            </a:r>
          </a:p>
          <a:p>
            <a:pPr>
              <a:buNone/>
            </a:pPr>
            <a:endParaRPr lang="en-US" dirty="0" smtClean="0"/>
          </a:p>
          <a:p>
            <a:r>
              <a:rPr lang="en-US" sz="2900" dirty="0" smtClean="0"/>
              <a:t>Three part message: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000" dirty="0" smtClean="0"/>
              <a:t>Earn Your Fangs – can’t donate, be a part of something powerful and strategic in your community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000" dirty="0" smtClean="0"/>
              <a:t>Accept the Challenge – One Unit Per Rotarian in 2015-2016 – BE COMPETITIVE (link to Governors’ Challenge History – Dallas/5810 is ahead, don’t give up!)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000" dirty="0" smtClean="0"/>
              <a:t>Commit To Two Blood Drive/Blood Initiatives – preferably in July/August and December/January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/>
            <a:r>
              <a:rPr lang="en-US" b="1" i="1" dirty="0" smtClean="0">
                <a:solidFill>
                  <a:srgbClr val="FF0000"/>
                </a:solidFill>
              </a:rPr>
              <a:t>Communicate To Your Rotarians</a:t>
            </a:r>
          </a:p>
          <a:p>
            <a:pPr marL="916686" lvl="1" indent="-514350"/>
            <a:r>
              <a:rPr lang="en-US" dirty="0" smtClean="0"/>
              <a:t>50 week </a:t>
            </a:r>
            <a:r>
              <a:rPr lang="en-US" dirty="0" err="1" smtClean="0"/>
              <a:t>Facebook</a:t>
            </a:r>
            <a:r>
              <a:rPr lang="en-US" dirty="0" smtClean="0"/>
              <a:t> Campaign (see following pages) – Blood donation facts – including how those unable to donate can help your club</a:t>
            </a:r>
          </a:p>
          <a:p>
            <a:pPr marL="916686" lvl="1" indent="-514350"/>
            <a:r>
              <a:rPr lang="en-US" dirty="0" smtClean="0"/>
              <a:t>GET CREDIT FOR YOUR BLOOD! – list of club codes and blood centers – Club Central?</a:t>
            </a:r>
          </a:p>
          <a:p>
            <a:pPr marL="916686" lvl="1" indent="-514350"/>
            <a:r>
              <a:rPr lang="en-US" dirty="0" smtClean="0"/>
              <a:t>Sponsor a partner blood drive – </a:t>
            </a:r>
            <a:r>
              <a:rPr lang="en-US" dirty="0" err="1" smtClean="0"/>
              <a:t>ie</a:t>
            </a:r>
            <a:r>
              <a:rPr lang="en-US" dirty="0" smtClean="0"/>
              <a:t>. TCC, Police Station, Fire Station, etc.</a:t>
            </a:r>
          </a:p>
          <a:p>
            <a:pPr marL="624078" indent="-514350"/>
            <a:r>
              <a:rPr lang="en-US" dirty="0" smtClean="0"/>
              <a:t>Timeline (see earlier page)</a:t>
            </a:r>
          </a:p>
          <a:p>
            <a:pPr marL="624078" indent="-514350"/>
            <a:r>
              <a:rPr lang="en-US" dirty="0" smtClean="0">
                <a:solidFill>
                  <a:srgbClr val="FF0000"/>
                </a:solidFill>
              </a:rPr>
              <a:t>DATA REPORTING </a:t>
            </a:r>
            <a:r>
              <a:rPr lang="en-US" dirty="0" smtClean="0"/>
              <a:t>Club Central Link –</a:t>
            </a:r>
            <a:r>
              <a:rPr lang="en-US" i="1" dirty="0" smtClean="0">
                <a:solidFill>
                  <a:srgbClr val="FF0000"/>
                </a:solidFill>
              </a:rPr>
              <a:t> Report Your Blood Donations Here</a:t>
            </a:r>
          </a:p>
          <a:p>
            <a:pPr marL="624078" indent="-514350"/>
            <a:r>
              <a:rPr lang="en-US" i="1" dirty="0" smtClean="0">
                <a:solidFill>
                  <a:srgbClr val="FF0000"/>
                </a:solidFill>
              </a:rPr>
              <a:t>Speakers Bureau Topics On Blood Donation</a:t>
            </a:r>
          </a:p>
          <a:p>
            <a:pPr marL="916686" lvl="1" indent="-514350"/>
            <a:r>
              <a:rPr lang="en-US" i="1" dirty="0" smtClean="0">
                <a:solidFill>
                  <a:srgbClr val="FF0000"/>
                </a:solidFill>
              </a:rPr>
              <a:t>Rotary Blood  Feud Singers – a fun one that promotes blood donation</a:t>
            </a:r>
          </a:p>
          <a:p>
            <a:pPr marL="916686" lvl="1" indent="-514350"/>
            <a:r>
              <a:rPr lang="en-US" i="1" dirty="0" smtClean="0">
                <a:solidFill>
                  <a:srgbClr val="FF0000"/>
                </a:solidFill>
              </a:rPr>
              <a:t>Carter </a:t>
            </a:r>
            <a:r>
              <a:rPr lang="en-US" i="1" dirty="0" err="1" smtClean="0">
                <a:solidFill>
                  <a:srgbClr val="FF0000"/>
                </a:solidFill>
              </a:rPr>
              <a:t>Bloodcare</a:t>
            </a:r>
            <a:endParaRPr lang="en-US" i="1" dirty="0" smtClean="0">
              <a:solidFill>
                <a:srgbClr val="FF0000"/>
              </a:solidFill>
            </a:endParaRPr>
          </a:p>
          <a:p>
            <a:pPr marL="916686" lvl="1" indent="-514350"/>
            <a:r>
              <a:rPr lang="en-US" i="1" dirty="0" smtClean="0">
                <a:solidFill>
                  <a:srgbClr val="FF0000"/>
                </a:solidFill>
              </a:rPr>
              <a:t>OBI</a:t>
            </a:r>
          </a:p>
          <a:p>
            <a:pPr marL="916686" lvl="1" indent="-514350"/>
            <a:r>
              <a:rPr lang="en-US" i="1" dirty="0" smtClean="0">
                <a:solidFill>
                  <a:srgbClr val="FF0000"/>
                </a:solidFill>
              </a:rPr>
              <a:t>MEEK</a:t>
            </a:r>
          </a:p>
        </p:txBody>
      </p:sp>
      <p:pic>
        <p:nvPicPr>
          <p:cNvPr id="4" name="Picture 3" descr="http://clubrunner.blob.core.windows.net/00000000011/Images/Large/450x450-RotaryMoE_RG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123825"/>
            <a:ext cx="7905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Awards &amp; Recognition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Award Methods – TBD</a:t>
            </a:r>
          </a:p>
          <a:p>
            <a:pPr lvl="1"/>
            <a:r>
              <a:rPr lang="en-US" dirty="0" smtClean="0"/>
              <a:t>Capes represent action</a:t>
            </a:r>
          </a:p>
          <a:p>
            <a:pPr lvl="1"/>
            <a:r>
              <a:rPr lang="en-US" dirty="0" smtClean="0"/>
              <a:t>Blood Trophy represents results</a:t>
            </a:r>
          </a:p>
          <a:p>
            <a:pPr lvl="1"/>
            <a:r>
              <a:rPr lang="en-US" dirty="0" smtClean="0"/>
              <a:t>District Assembly awards?</a:t>
            </a:r>
          </a:p>
          <a:p>
            <a:pPr lvl="1"/>
            <a:r>
              <a:rPr lang="en-US" dirty="0" smtClean="0"/>
              <a:t>Visit by a Vampire – special awareness building targeting low participation clubs as well as all awards given by cape-wearing members (DG Troy, PDG Chuck Kurtzman, PAG Janelle Kavanaugh, John Pardue, etc.)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3716</TotalTime>
  <Words>240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Urban</vt:lpstr>
      <vt:lpstr>District 5790 Governors’ Blood Challenge Website </vt:lpstr>
      <vt:lpstr>Awards &amp; Recognition</vt:lpstr>
    </vt:vector>
  </TitlesOfParts>
  <Company>Bank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Rotary District 5790  Blood Donation &amp; Blood Challenge 2015-2016</dc:title>
  <dc:creator>John Pardue</dc:creator>
  <cp:lastModifiedBy>John Pokorny</cp:lastModifiedBy>
  <cp:revision>7</cp:revision>
  <dcterms:created xsi:type="dcterms:W3CDTF">2015-04-09T02:11:01Z</dcterms:created>
  <dcterms:modified xsi:type="dcterms:W3CDTF">2015-07-28T20:38:26Z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-1653120796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john.pardue@ml.com</vt:lpwstr>
  </property>
  <property fmtid="{D5CDD505-2E9C-101B-9397-08002B2CF9AE}" pid="6" name="_AuthorEmailDisplayName">
    <vt:lpwstr>Pardue, John</vt:lpwstr>
  </property>
  <property fmtid="{D5CDD505-2E9C-101B-9397-08002B2CF9AE}" pid="7" name="_PreviousAdHocReviewCycleID">
    <vt:i4>1837551058</vt:i4>
  </property>
</Properties>
</file>