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0" r:id="rId5"/>
    <p:sldId id="261" r:id="rId6"/>
    <p:sldId id="259" r:id="rId7"/>
    <p:sldId id="265" r:id="rId8"/>
    <p:sldId id="264" r:id="rId9"/>
    <p:sldId id="26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C731-B500-1347-9AF5-BB39A7801A55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9C8D-25C9-614F-8ACF-13B9A94CE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5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my.rotary.org/en/learning-reference/about-rotary/strategic-pla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District 5790</a:t>
            </a:r>
            <a:br>
              <a:rPr lang="en-US" dirty="0"/>
            </a:br>
            <a:r>
              <a:rPr lang="en-US" dirty="0"/>
              <a:t>Social media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Randi Skinner</a:t>
            </a:r>
          </a:p>
        </p:txBody>
      </p:sp>
      <p:pic>
        <p:nvPicPr>
          <p:cNvPr id="5" name="Picture 4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23" y="375463"/>
            <a:ext cx="2630377" cy="989022"/>
          </a:xfrm>
          <a:prstGeom prst="rect">
            <a:avLst/>
          </a:prstGeom>
        </p:spPr>
      </p:pic>
      <p:pic>
        <p:nvPicPr>
          <p:cNvPr id="6" name="Picture 5" descr="rotary theme 2017 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46" y="149933"/>
            <a:ext cx="1785726" cy="133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72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pro-tips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RI Resources </a:t>
            </a:r>
          </a:p>
          <a:p>
            <a:pPr lvl="3">
              <a:buFont typeface="Arial"/>
              <a:buChar char="•"/>
            </a:pPr>
            <a:r>
              <a:rPr lang="en-US" dirty="0"/>
              <a:t>Rotary Identity Guidelines (Brand Guide)</a:t>
            </a:r>
          </a:p>
          <a:p>
            <a:pPr lvl="3">
              <a:buFont typeface="Arial"/>
              <a:buChar char="•"/>
            </a:pPr>
            <a:r>
              <a:rPr lang="en-US" dirty="0"/>
              <a:t>Brand Center </a:t>
            </a:r>
          </a:p>
          <a:p>
            <a:pPr lvl="3">
              <a:buFont typeface="Arial"/>
              <a:buChar char="•"/>
            </a:pPr>
            <a:r>
              <a:rPr lang="en-US" dirty="0"/>
              <a:t>Rotary International Social Media Channels </a:t>
            </a:r>
          </a:p>
          <a:p>
            <a:pPr lvl="3">
              <a:buFont typeface="Arial"/>
              <a:buChar char="•"/>
            </a:pPr>
            <a:r>
              <a:rPr lang="en-US" dirty="0"/>
              <a:t>Rotary International Blog 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My Favorites Shortcuts</a:t>
            </a:r>
          </a:p>
          <a:p>
            <a:pPr lvl="3">
              <a:buFont typeface="Arial"/>
              <a:buChar char="•"/>
            </a:pPr>
            <a:r>
              <a:rPr lang="en-US" dirty="0" err="1"/>
              <a:t>Canva.com</a:t>
            </a:r>
            <a:r>
              <a:rPr lang="en-US" dirty="0"/>
              <a:t> to Create Images </a:t>
            </a:r>
          </a:p>
          <a:p>
            <a:pPr lvl="3">
              <a:buFont typeface="Arial"/>
              <a:buChar char="•"/>
            </a:pPr>
            <a:r>
              <a:rPr lang="en-US" dirty="0" err="1"/>
              <a:t>Animoto</a:t>
            </a:r>
            <a:r>
              <a:rPr lang="en-US" dirty="0"/>
              <a:t> to Create Video </a:t>
            </a:r>
          </a:p>
          <a:p>
            <a:pPr lvl="3">
              <a:buFont typeface="Arial"/>
              <a:buChar char="•"/>
            </a:pPr>
            <a:r>
              <a:rPr lang="en-US" dirty="0"/>
              <a:t>Boomerang to Create GIFS</a:t>
            </a:r>
          </a:p>
        </p:txBody>
      </p:sp>
      <p:pic>
        <p:nvPicPr>
          <p:cNvPr id="5" name="Picture 4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126021" y="5834561"/>
            <a:ext cx="139121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</a:t>
            </a:r>
          </a:p>
          <a:p>
            <a:pPr algn="ctr"/>
            <a:r>
              <a:rPr lang="en-US" dirty="0"/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82253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the use of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433588"/>
            <a:ext cx="7520940" cy="3579849"/>
          </a:xfrm>
        </p:spPr>
        <p:txBody>
          <a:bodyPr>
            <a:normAutofit/>
          </a:bodyPr>
          <a:lstStyle/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0" lvl="1" indent="0">
              <a:buNone/>
            </a:pPr>
            <a:r>
              <a:rPr lang="en-US" sz="1800" dirty="0"/>
              <a:t>District 5790 Topics </a:t>
            </a:r>
          </a:p>
          <a:p>
            <a:pPr lvl="1"/>
            <a:r>
              <a:rPr lang="en-US" sz="1800" dirty="0"/>
              <a:t>Creating An Effective Social Media Strategy</a:t>
            </a:r>
          </a:p>
          <a:p>
            <a:pPr lvl="1"/>
            <a:r>
              <a:rPr lang="en-US" sz="1800" dirty="0"/>
              <a:t>What Makes An Effective Post? </a:t>
            </a:r>
          </a:p>
          <a:p>
            <a:pPr lvl="1"/>
            <a:r>
              <a:rPr lang="en-US" sz="1800" dirty="0"/>
              <a:t>What To Post, When, Where</a:t>
            </a:r>
          </a:p>
          <a:p>
            <a:pPr lvl="1"/>
            <a:r>
              <a:rPr lang="en-US" sz="1800" dirty="0"/>
              <a:t>Effective Graphics and Photos</a:t>
            </a:r>
          </a:p>
          <a:p>
            <a:pPr lvl="1"/>
            <a:r>
              <a:rPr lang="en-US" sz="1800" dirty="0"/>
              <a:t>Identifying Your Target Audience</a:t>
            </a:r>
          </a:p>
          <a:p>
            <a:endParaRPr lang="en-US" sz="1800" dirty="0"/>
          </a:p>
        </p:txBody>
      </p:sp>
      <p:pic>
        <p:nvPicPr>
          <p:cNvPr id="4" name="Picture 3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  <p:pic>
        <p:nvPicPr>
          <p:cNvPr id="5" name="Picture 4" descr="Rotary 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3591194"/>
            <a:ext cx="7162393" cy="265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Rotary international strategic plan</a:t>
            </a:r>
          </a:p>
        </p:txBody>
      </p:sp>
      <p:pic>
        <p:nvPicPr>
          <p:cNvPr id="5" name="Picture 4" descr="strategic_plan_en.pdf">
            <a:hlinkClick r:id="rId2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48" t="51699" r="3611" b="14355"/>
          <a:stretch/>
        </p:blipFill>
        <p:spPr>
          <a:xfrm>
            <a:off x="4572824" y="1053967"/>
            <a:ext cx="2846816" cy="3881019"/>
          </a:xfrm>
          <a:prstGeom prst="rect">
            <a:avLst/>
          </a:prstGeom>
        </p:spPr>
      </p:pic>
      <p:pic>
        <p:nvPicPr>
          <p:cNvPr id="8" name="Picture 7" descr="strategic_plan_en.pdf">
            <a:hlinkClick r:id="rId2"/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8" t="8658" r="11531" b="31695"/>
          <a:stretch/>
        </p:blipFill>
        <p:spPr>
          <a:xfrm>
            <a:off x="935570" y="1402887"/>
            <a:ext cx="3061812" cy="3164233"/>
          </a:xfrm>
          <a:prstGeom prst="rect">
            <a:avLst/>
          </a:prstGeom>
        </p:spPr>
      </p:pic>
      <p:pic>
        <p:nvPicPr>
          <p:cNvPr id="9" name="Picture 8" descr="Rotary logo 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strategy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45" y="1323936"/>
            <a:ext cx="7520940" cy="3579849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Goals| Awareness, Engage Members, Share Rotary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Highlights| Talk Your Club’s Key Events, Meetings, Projects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Content| Identify Top 5-10 Content Ideas </a:t>
            </a:r>
          </a:p>
          <a:p>
            <a:pPr marL="573786" lvl="3" indent="-285750">
              <a:buFont typeface="Arial"/>
              <a:buChar char="•"/>
            </a:pPr>
            <a:r>
              <a:rPr lang="en-US" dirty="0"/>
              <a:t>Members, Community, Projects, RI,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Platform| Designate Social Media Platform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Map It Out </a:t>
            </a:r>
          </a:p>
          <a:p>
            <a:pPr marL="573786" lvl="3" indent="-285750">
              <a:buFont typeface="Arial"/>
              <a:buChar char="•"/>
            </a:pPr>
            <a:r>
              <a:rPr lang="en-US" sz="1400" i="1" dirty="0"/>
              <a:t>Thursday Club Meeting </a:t>
            </a:r>
          </a:p>
          <a:p>
            <a:pPr marL="573786" lvl="3" indent="-285750">
              <a:buFont typeface="Arial"/>
              <a:buChar char="•"/>
            </a:pPr>
            <a:r>
              <a:rPr lang="en-US" sz="1400" i="1" dirty="0"/>
              <a:t>Saturday Service Project/Event </a:t>
            </a:r>
          </a:p>
          <a:p>
            <a:pPr marL="573786" lvl="3" indent="-285750">
              <a:buFont typeface="Arial"/>
              <a:buChar char="•"/>
            </a:pPr>
            <a:r>
              <a:rPr lang="en-US" sz="1400" i="1" dirty="0"/>
              <a:t>Monday RI Post </a:t>
            </a:r>
          </a:p>
          <a:p>
            <a:pPr marL="573786" lvl="3" indent="-285750">
              <a:buFont typeface="Arial"/>
              <a:buChar char="•"/>
            </a:pPr>
            <a:r>
              <a:rPr lang="en-US" sz="1400" i="1" dirty="0"/>
              <a:t>Wednesday Lunch Invite &amp; Speaker </a:t>
            </a:r>
          </a:p>
        </p:txBody>
      </p:sp>
      <p:pic>
        <p:nvPicPr>
          <p:cNvPr id="4" name="Picture 3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  <p:pic>
        <p:nvPicPr>
          <p:cNvPr id="6" name="Picture 5" descr="rotary1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158" y="1323936"/>
            <a:ext cx="1970942" cy="1372322"/>
          </a:xfrm>
          <a:prstGeom prst="rect">
            <a:avLst/>
          </a:prstGeom>
        </p:spPr>
      </p:pic>
      <p:pic>
        <p:nvPicPr>
          <p:cNvPr id="8" name="Picture 7" descr="rrotary1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963" y="3176933"/>
            <a:ext cx="2307331" cy="137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4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posts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05144"/>
            <a:ext cx="7520940" cy="3579849"/>
          </a:xfrm>
        </p:spPr>
        <p:txBody>
          <a:bodyPr/>
          <a:lstStyle/>
          <a:p>
            <a:r>
              <a:rPr lang="en-US" dirty="0"/>
              <a:t>What | Visual, Engaging/CTA, Current</a:t>
            </a:r>
          </a:p>
          <a:p>
            <a:endParaRPr lang="en-US" dirty="0"/>
          </a:p>
          <a:p>
            <a:r>
              <a:rPr lang="en-US" dirty="0"/>
              <a:t>When | Look At Facebook Insights for High Traffic Times</a:t>
            </a:r>
          </a:p>
          <a:p>
            <a:endParaRPr lang="en-US" dirty="0"/>
          </a:p>
          <a:p>
            <a:r>
              <a:rPr lang="en-US" dirty="0"/>
              <a:t>Where | Start With Facebook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  <p:pic>
        <p:nvPicPr>
          <p:cNvPr id="6" name="Picture 5" descr="rotary 1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4" y="4619686"/>
            <a:ext cx="2751575" cy="1857313"/>
          </a:xfrm>
          <a:prstGeom prst="rect">
            <a:avLst/>
          </a:prstGeom>
        </p:spPr>
      </p:pic>
      <p:pic>
        <p:nvPicPr>
          <p:cNvPr id="7" name="Picture 6" descr="rotary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275" y="4593077"/>
            <a:ext cx="2511896" cy="1883922"/>
          </a:xfrm>
          <a:prstGeom prst="rect">
            <a:avLst/>
          </a:prstGeom>
        </p:spPr>
      </p:pic>
      <p:pic>
        <p:nvPicPr>
          <p:cNvPr id="8" name="Picture 7" descr="rotary1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840" y="4601774"/>
            <a:ext cx="2812838" cy="187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3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Tips To Create Buzz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4661347" cy="3579849"/>
          </a:xfrm>
        </p:spPr>
        <p:txBody>
          <a:bodyPr/>
          <a:lstStyle/>
          <a:p>
            <a:r>
              <a:rPr lang="en-US" dirty="0"/>
              <a:t>According to Rotary International Blog by Rotarian Evan Burrell, Australia </a:t>
            </a:r>
          </a:p>
          <a:p>
            <a:endParaRPr lang="en-US" dirty="0"/>
          </a:p>
          <a:p>
            <a:pPr>
              <a:buAutoNum type="arabicPeriod"/>
            </a:pPr>
            <a:r>
              <a:rPr lang="en-US" dirty="0"/>
              <a:t>Create Unified </a:t>
            </a:r>
            <a:r>
              <a:rPr lang="en-US" dirty="0" err="1"/>
              <a:t>Hashtag</a:t>
            </a:r>
            <a:r>
              <a:rPr lang="en-US" dirty="0"/>
              <a:t> – RI Conference In Atlanta #Rotary17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Share Visual Content – Photos &amp; Videos 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Get Everyone Involved – Check In, Tag Rotarians, Tag Businesses/Organizations, Encourage Members Posting </a:t>
            </a:r>
          </a:p>
        </p:txBody>
      </p:sp>
      <p:pic>
        <p:nvPicPr>
          <p:cNvPr id="4" name="Picture 3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  <p:pic>
        <p:nvPicPr>
          <p:cNvPr id="6" name="Picture 5" descr="Screen Shot 2017-08-19 at 12.37.59 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3687">
            <a:off x="5730010" y="1422843"/>
            <a:ext cx="3540836" cy="496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we doing on </a:t>
            </a:r>
            <a:r>
              <a:rPr lang="en-US" dirty="0" err="1"/>
              <a:t>facebook</a:t>
            </a:r>
            <a:endParaRPr lang="en-US" dirty="0"/>
          </a:p>
        </p:txBody>
      </p:sp>
      <p:pic>
        <p:nvPicPr>
          <p:cNvPr id="5" name="Content Placeholder 4" descr="Rotary Fb Stats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1" b="18271"/>
          <a:stretch>
            <a:fillRect/>
          </a:stretch>
        </p:blipFill>
        <p:spPr/>
      </p:pic>
      <p:pic>
        <p:nvPicPr>
          <p:cNvPr id="4" name="Picture 3" descr="Rotary logo 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5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Talking </a:t>
            </a:r>
            <a:r>
              <a:rPr lang="en-US" dirty="0" err="1"/>
              <a:t>facebook</a:t>
            </a:r>
            <a:r>
              <a:rPr lang="en-US" dirty="0"/>
              <a:t>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181" y="2217168"/>
            <a:ext cx="7520940" cy="357984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Facebook Live</a:t>
            </a:r>
          </a:p>
          <a:p>
            <a:pPr>
              <a:buFont typeface="Arial"/>
              <a:buChar char="•"/>
            </a:pPr>
            <a:r>
              <a:rPr lang="en-US" dirty="0"/>
              <a:t>Milestones</a:t>
            </a:r>
          </a:p>
          <a:p>
            <a:pPr>
              <a:buFont typeface="Arial"/>
              <a:buChar char="•"/>
            </a:pPr>
            <a:r>
              <a:rPr lang="en-US" dirty="0"/>
              <a:t>Notes</a:t>
            </a:r>
          </a:p>
          <a:p>
            <a:pPr>
              <a:buFont typeface="Arial"/>
              <a:buChar char="•"/>
            </a:pPr>
            <a:r>
              <a:rPr lang="en-US" dirty="0"/>
              <a:t>Peer To Peer Fundraising </a:t>
            </a:r>
          </a:p>
        </p:txBody>
      </p:sp>
      <p:pic>
        <p:nvPicPr>
          <p:cNvPr id="4" name="Picture 3" descr="Screen Shot 2017-08-19 at 12.39.44 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13" y="1214239"/>
            <a:ext cx="1468528" cy="4959881"/>
          </a:xfrm>
          <a:prstGeom prst="rect">
            <a:avLst/>
          </a:prstGeom>
        </p:spPr>
      </p:pic>
      <p:pic>
        <p:nvPicPr>
          <p:cNvPr id="6" name="Picture 5" descr="Rotary logo 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2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audience &amp; paid ads on 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7087" y="1268109"/>
            <a:ext cx="7520940" cy="3579849"/>
          </a:xfrm>
        </p:spPr>
        <p:txBody>
          <a:bodyPr/>
          <a:lstStyle/>
          <a:p>
            <a:r>
              <a:rPr lang="en-US" b="0" dirty="0"/>
              <a:t>Start Here…</a:t>
            </a:r>
          </a:p>
          <a:p>
            <a:endParaRPr lang="en-US" dirty="0"/>
          </a:p>
          <a:p>
            <a:pPr lvl="3"/>
            <a:r>
              <a:rPr lang="en-US" dirty="0"/>
              <a:t>Current Members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Friends of Members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Hobby/Interest Similar To Club Culture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r>
              <a:rPr lang="en-US" dirty="0"/>
              <a:t>Large Corporation/Biz </a:t>
            </a:r>
          </a:p>
          <a:p>
            <a:endParaRPr lang="en-US" dirty="0"/>
          </a:p>
        </p:txBody>
      </p:sp>
      <p:pic>
        <p:nvPicPr>
          <p:cNvPr id="4" name="Picture 3" descr="Rotary logo 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629" y="272167"/>
            <a:ext cx="1044542" cy="392748"/>
          </a:xfrm>
          <a:prstGeom prst="rect">
            <a:avLst/>
          </a:prstGeom>
        </p:spPr>
      </p:pic>
      <p:pic>
        <p:nvPicPr>
          <p:cNvPr id="5" name="Picture 4" descr="Denton Boar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76" y="1405449"/>
            <a:ext cx="4590011" cy="344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46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8">
      <a:dk1>
        <a:srgbClr val="474747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050A2"/>
      </a:accent2>
      <a:accent3>
        <a:srgbClr val="019FCB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74</TotalTime>
  <Words>273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District 5790 Social media </vt:lpstr>
      <vt:lpstr>Maximizing the use of social media</vt:lpstr>
      <vt:lpstr>Rotary international strategic plan</vt:lpstr>
      <vt:lpstr>Let’s talk strategy </vt:lpstr>
      <vt:lpstr>effective posts </vt:lpstr>
      <vt:lpstr>3 Tips To Create Buzz</vt:lpstr>
      <vt:lpstr>How are we doing on facebook</vt:lpstr>
      <vt:lpstr>Talking facebook tools</vt:lpstr>
      <vt:lpstr>Target audience &amp; paid ads on social</vt:lpstr>
      <vt:lpstr>Rotary pro-tips &amp;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John Pokorny</cp:lastModifiedBy>
  <cp:revision>14</cp:revision>
  <dcterms:created xsi:type="dcterms:W3CDTF">2017-08-19T04:34:34Z</dcterms:created>
  <dcterms:modified xsi:type="dcterms:W3CDTF">2017-08-22T15:29:59Z</dcterms:modified>
</cp:coreProperties>
</file>