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2" d="100"/>
          <a:sy n="62" d="100"/>
        </p:scale>
        <p:origin x="-1368"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2138109-56D3-4F1F-A5CE-9FED69922C0B}" type="datetimeFigureOut">
              <a:rPr lang="en-US" smtClean="0"/>
              <a:t>12/2/2012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CA93627-2FDC-426A-91D2-0779A3F9F0A3}" type="slidenum">
              <a:rPr lang="en-US" smtClean="0"/>
              <a:t>‹#›</a:t>
            </a:fld>
            <a:endParaRPr lang="en-US"/>
          </a:p>
        </p:txBody>
      </p:sp>
    </p:spTree>
    <p:extLst>
      <p:ext uri="{BB962C8B-B14F-4D97-AF65-F5344CB8AC3E}">
        <p14:creationId xmlns:p14="http://schemas.microsoft.com/office/powerpoint/2010/main" val="6068874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274" eaLnBrk="0" hangingPunct="0">
              <a:defRPr>
                <a:solidFill>
                  <a:srgbClr val="006600"/>
                </a:solidFill>
                <a:latin typeface="Arial" charset="0"/>
                <a:ea typeface="ＭＳ Ｐゴシック" pitchFamily="34" charset="-128"/>
              </a:defRPr>
            </a:lvl1pPr>
            <a:lvl2pPr marL="730171" indent="-280835" defTabSz="914274" eaLnBrk="0" hangingPunct="0">
              <a:defRPr>
                <a:solidFill>
                  <a:srgbClr val="006600"/>
                </a:solidFill>
                <a:latin typeface="Arial" charset="0"/>
                <a:ea typeface="ＭＳ Ｐゴシック" pitchFamily="34" charset="-128"/>
              </a:defRPr>
            </a:lvl2pPr>
            <a:lvl3pPr marL="1123340" indent="-224668" defTabSz="914274" eaLnBrk="0" hangingPunct="0">
              <a:defRPr>
                <a:solidFill>
                  <a:srgbClr val="006600"/>
                </a:solidFill>
                <a:latin typeface="Arial" charset="0"/>
                <a:ea typeface="ＭＳ Ｐゴシック" pitchFamily="34" charset="-128"/>
              </a:defRPr>
            </a:lvl3pPr>
            <a:lvl4pPr marL="1572677" indent="-224668" defTabSz="914274" eaLnBrk="0" hangingPunct="0">
              <a:defRPr>
                <a:solidFill>
                  <a:srgbClr val="006600"/>
                </a:solidFill>
                <a:latin typeface="Arial" charset="0"/>
                <a:ea typeface="ＭＳ Ｐゴシック" pitchFamily="34" charset="-128"/>
              </a:defRPr>
            </a:lvl4pPr>
            <a:lvl5pPr marL="2022013" indent="-224668" defTabSz="914274" eaLnBrk="0" hangingPunct="0">
              <a:defRPr>
                <a:solidFill>
                  <a:srgbClr val="006600"/>
                </a:solidFill>
                <a:latin typeface="Arial" charset="0"/>
                <a:ea typeface="ＭＳ Ｐゴシック" pitchFamily="34" charset="-128"/>
              </a:defRPr>
            </a:lvl5pPr>
            <a:lvl6pPr marL="2471349" indent="-224668" defTabSz="914274" eaLnBrk="0" fontAlgn="base" hangingPunct="0">
              <a:spcBef>
                <a:spcPct val="0"/>
              </a:spcBef>
              <a:spcAft>
                <a:spcPct val="0"/>
              </a:spcAft>
              <a:defRPr>
                <a:solidFill>
                  <a:srgbClr val="006600"/>
                </a:solidFill>
                <a:latin typeface="Arial" charset="0"/>
                <a:ea typeface="ＭＳ Ｐゴシック" pitchFamily="34" charset="-128"/>
              </a:defRPr>
            </a:lvl6pPr>
            <a:lvl7pPr marL="2920685" indent="-224668" defTabSz="914274" eaLnBrk="0" fontAlgn="base" hangingPunct="0">
              <a:spcBef>
                <a:spcPct val="0"/>
              </a:spcBef>
              <a:spcAft>
                <a:spcPct val="0"/>
              </a:spcAft>
              <a:defRPr>
                <a:solidFill>
                  <a:srgbClr val="006600"/>
                </a:solidFill>
                <a:latin typeface="Arial" charset="0"/>
                <a:ea typeface="ＭＳ Ｐゴシック" pitchFamily="34" charset="-128"/>
              </a:defRPr>
            </a:lvl7pPr>
            <a:lvl8pPr marL="3370021" indent="-224668" defTabSz="914274" eaLnBrk="0" fontAlgn="base" hangingPunct="0">
              <a:spcBef>
                <a:spcPct val="0"/>
              </a:spcBef>
              <a:spcAft>
                <a:spcPct val="0"/>
              </a:spcAft>
              <a:defRPr>
                <a:solidFill>
                  <a:srgbClr val="006600"/>
                </a:solidFill>
                <a:latin typeface="Arial" charset="0"/>
                <a:ea typeface="ＭＳ Ｐゴシック" pitchFamily="34" charset="-128"/>
              </a:defRPr>
            </a:lvl8pPr>
            <a:lvl9pPr marL="3819357" indent="-224668" defTabSz="914274" eaLnBrk="0" fontAlgn="base" hangingPunct="0">
              <a:spcBef>
                <a:spcPct val="0"/>
              </a:spcBef>
              <a:spcAft>
                <a:spcPct val="0"/>
              </a:spcAft>
              <a:defRPr>
                <a:solidFill>
                  <a:srgbClr val="006600"/>
                </a:solidFill>
                <a:latin typeface="Arial" charset="0"/>
                <a:ea typeface="ＭＳ Ｐゴシック" pitchFamily="34" charset="-128"/>
              </a:defRPr>
            </a:lvl9pPr>
          </a:lstStyle>
          <a:p>
            <a:pPr eaLnBrk="1" hangingPunct="1"/>
            <a:fld id="{C9507594-86E8-442F-AB64-027DD0531C0D}" type="slidenum">
              <a:rPr lang="en-US">
                <a:solidFill>
                  <a:schemeClr val="tx1"/>
                </a:solidFill>
                <a:latin typeface="Tahoma" pitchFamily="34" charset="0"/>
              </a:rPr>
              <a:pPr eaLnBrk="1" hangingPunct="1"/>
              <a:t>2</a:t>
            </a:fld>
            <a:endParaRPr lang="en-US">
              <a:solidFill>
                <a:schemeClr val="tx1"/>
              </a:solidFill>
              <a:latin typeface="Tahoma" pitchFamily="34" charset="0"/>
            </a:endParaRPr>
          </a:p>
        </p:txBody>
      </p:sp>
      <p:sp>
        <p:nvSpPr>
          <p:cNvPr id="27651" name="Rectangle 2"/>
          <p:cNvSpPr>
            <a:spLocks noRo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Tahoma" pitchFamily="34" charset="0"/>
                <a:ea typeface="ＭＳ Ｐゴシック" pitchFamily="34" charset="-128"/>
              </a:rPr>
              <a:t>UNICEF/HQ06-0160/Michael Kamber</a:t>
            </a:r>
          </a:p>
          <a:p>
            <a:pPr eaLnBrk="1" hangingPunct="1"/>
            <a:endParaRPr lang="en-US" smtClean="0">
              <a:latin typeface="Tahoma" pitchFamily="34" charset="0"/>
              <a:ea typeface="ＭＳ Ｐゴシック" pitchFamily="34" charset="-128"/>
            </a:endParaRPr>
          </a:p>
          <a:p>
            <a:pPr eaLnBrk="1" hangingPunct="1"/>
            <a:r>
              <a:rPr lang="en-US" smtClean="0">
                <a:latin typeface="Tahoma" pitchFamily="34" charset="0"/>
                <a:ea typeface="ＭＳ Ｐゴシック" pitchFamily="34" charset="-128"/>
              </a:rPr>
              <a:t>SOMALIA:  A nomadic child and woman carry containers of water collected from a large puddle in the middle of the road near the town of Wajid in the southern Bakool Region.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Rot="1" noChangeArrowheads="1" noTextEdit="1"/>
          </p:cNvSpPr>
          <p:nvPr>
            <p:ph type="sldImg"/>
          </p:nvPr>
        </p:nvSpPr>
        <p:spPr>
          <a:ln/>
        </p:spPr>
      </p:sp>
      <p:sp>
        <p:nvSpPr>
          <p:cNvPr id="368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Tahoma" pitchFamily="34" charset="0"/>
                <a:ea typeface="ＭＳ Ｐゴシック" pitchFamily="34" charset="-128"/>
              </a:rPr>
              <a:t>After showing this slide I touch on some of the issues. I include the USA wher there is conflict between USA and Mexico over the Rio Grande. Ialso mention the Ogallala aquifer, being depleted egregiously.</a:t>
            </a:r>
          </a:p>
          <a:p>
            <a:pPr eaLnBrk="1" hangingPunct="1"/>
            <a:r>
              <a:rPr lang="en-US" smtClean="0">
                <a:latin typeface="Tahoma" pitchFamily="34" charset="0"/>
                <a:ea typeface="ＭＳ Ｐゴシック" pitchFamily="34" charset="-128"/>
              </a:rPr>
              <a:t>Other transboundary issues-the nile (Ethiopia, Sudan, Egypt), Euphrates (Turkey, Syria, Iraq, Iran) wher conflict exists over allaocation</a:t>
            </a:r>
          </a:p>
          <a:p>
            <a:pPr eaLnBrk="1" hangingPunct="1"/>
            <a:endParaRPr lang="en-US" smtClean="0">
              <a:latin typeface="Tahoma" pitchFamily="34" charset="0"/>
              <a:ea typeface="ＭＳ Ｐゴシック" pitchFamily="34" charset="-128"/>
            </a:endParaRPr>
          </a:p>
          <a:p>
            <a:pPr eaLnBrk="1" hangingPunct="1"/>
            <a:r>
              <a:rPr lang="en-US" smtClean="0">
                <a:latin typeface="Tahoma" pitchFamily="34" charset="0"/>
                <a:ea typeface="ＭＳ Ｐゴシック" pitchFamily="34" charset="-128"/>
              </a:rPr>
              <a:t>In India I mention conflict between farmers and industry (Orissa) </a:t>
            </a:r>
          </a:p>
          <a:p>
            <a:pPr eaLnBrk="1" hangingPunct="1"/>
            <a:r>
              <a:rPr lang="en-US" smtClean="0">
                <a:latin typeface="Tahoma" pitchFamily="34" charset="0"/>
                <a:ea typeface="ＭＳ Ｐゴシック" pitchFamily="34" charset="-128"/>
              </a:rPr>
              <a:t>If you can think of local issues in the UK tht would add to the argument</a:t>
            </a:r>
          </a:p>
          <a:p>
            <a:pPr eaLnBrk="1" hangingPunct="1"/>
            <a:endParaRPr lang="en-US" smtClean="0">
              <a:latin typeface="Tahoma" pitchFamily="34" charset="0"/>
              <a:ea typeface="ＭＳ Ｐゴシック" pitchFamily="34" charset="-128"/>
            </a:endParaRPr>
          </a:p>
          <a:p>
            <a:pPr eaLnBrk="1" hangingPunct="1"/>
            <a:r>
              <a:rPr lang="en-US" smtClean="0">
                <a:latin typeface="Tahoma" pitchFamily="34" charset="0"/>
                <a:ea typeface="ＭＳ Ｐゴシック" pitchFamily="34" charset="-128"/>
              </a:rPr>
              <a:t>Then speak to the need for every club to get involved in a project.</a:t>
            </a:r>
          </a:p>
          <a:p>
            <a:pPr eaLnBrk="1" hangingPunct="1"/>
            <a:r>
              <a:rPr lang="en-US" smtClean="0">
                <a:latin typeface="Tahoma" pitchFamily="34" charset="0"/>
                <a:ea typeface="ＭＳ Ｐゴシック" pitchFamily="34" charset="-128"/>
              </a:rPr>
              <a:t>It could be small—putting 1000 pounds into a borehole project led by another club.</a:t>
            </a:r>
          </a:p>
          <a:p>
            <a:pPr eaLnBrk="1" hangingPunct="1"/>
            <a:r>
              <a:rPr lang="en-US" smtClean="0">
                <a:latin typeface="Tahoma" pitchFamily="34" charset="0"/>
                <a:ea typeface="ＭＳ Ｐゴシック" pitchFamily="34" charset="-128"/>
              </a:rPr>
              <a:t>At the other extreme taking the lead  role in a hundreds of thousands of pounds major program to bring safe water and integrated socio-economic development to a watershed, river basin, or country</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Rot="1" noChangeArrowheads="1" noTextEdit="1"/>
          </p:cNvSpPr>
          <p:nvPr>
            <p:ph type="sldImg"/>
          </p:nvPr>
        </p:nvSpPr>
        <p:spPr>
          <a:ln/>
        </p:spPr>
      </p:sp>
      <p:sp>
        <p:nvSpPr>
          <p:cNvPr id="378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Tahoma" pitchFamily="34" charset="0"/>
                <a:ea typeface="ＭＳ Ｐゴシック" pitchFamily="34" charset="-128"/>
              </a:rPr>
              <a:t>Read slide,</a:t>
            </a:r>
          </a:p>
          <a:p>
            <a:pPr eaLnBrk="1" hangingPunct="1"/>
            <a:r>
              <a:rPr lang="en-US" smtClean="0">
                <a:latin typeface="Tahoma" pitchFamily="34" charset="0"/>
                <a:ea typeface="ＭＳ Ｐゴシック" pitchFamily="34" charset="-128"/>
              </a:rPr>
              <a:t>Comment-think what it would mean to Africa if these hours could be spent on  value adding tasks-building the infrastructure, highways etc, cultivating the land, raising livestock, sewing garments, running the equivalent of a small convenience store</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Ro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Tahoma" pitchFamily="34" charset="0"/>
                <a:ea typeface="ＭＳ Ｐゴシック" pitchFamily="34" charset="-128"/>
              </a:rPr>
              <a:t>Just highlight the numbers.</a:t>
            </a:r>
          </a:p>
          <a:p>
            <a:pPr eaLnBrk="1" hangingPunct="1"/>
            <a:r>
              <a:rPr lang="en-US" smtClean="0">
                <a:latin typeface="Tahoma" pitchFamily="34" charset="0"/>
                <a:ea typeface="ＭＳ Ｐゴシック" pitchFamily="34" charset="-128"/>
              </a:rPr>
              <a:t>This is to demonstrate the extent of our work.</a:t>
            </a:r>
          </a:p>
          <a:p>
            <a:pPr eaLnBrk="1" hangingPunct="1"/>
            <a:r>
              <a:rPr lang="en-US" smtClean="0">
                <a:latin typeface="Tahoma" pitchFamily="34" charset="0"/>
                <a:ea typeface="ＭＳ Ｐゴシック" pitchFamily="34" charset="-128"/>
              </a:rPr>
              <a:t>Highlight some UK/RIBI projects if you can</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274" eaLnBrk="0" hangingPunct="0">
              <a:defRPr>
                <a:solidFill>
                  <a:srgbClr val="006600"/>
                </a:solidFill>
                <a:latin typeface="Arial" charset="0"/>
                <a:ea typeface="ＭＳ Ｐゴシック" pitchFamily="34" charset="-128"/>
              </a:defRPr>
            </a:lvl1pPr>
            <a:lvl2pPr marL="730171" indent="-280835" defTabSz="914274" eaLnBrk="0" hangingPunct="0">
              <a:defRPr>
                <a:solidFill>
                  <a:srgbClr val="006600"/>
                </a:solidFill>
                <a:latin typeface="Arial" charset="0"/>
                <a:ea typeface="ＭＳ Ｐゴシック" pitchFamily="34" charset="-128"/>
              </a:defRPr>
            </a:lvl2pPr>
            <a:lvl3pPr marL="1123340" indent="-224668" defTabSz="914274" eaLnBrk="0" hangingPunct="0">
              <a:defRPr>
                <a:solidFill>
                  <a:srgbClr val="006600"/>
                </a:solidFill>
                <a:latin typeface="Arial" charset="0"/>
                <a:ea typeface="ＭＳ Ｐゴシック" pitchFamily="34" charset="-128"/>
              </a:defRPr>
            </a:lvl3pPr>
            <a:lvl4pPr marL="1572677" indent="-224668" defTabSz="914274" eaLnBrk="0" hangingPunct="0">
              <a:defRPr>
                <a:solidFill>
                  <a:srgbClr val="006600"/>
                </a:solidFill>
                <a:latin typeface="Arial" charset="0"/>
                <a:ea typeface="ＭＳ Ｐゴシック" pitchFamily="34" charset="-128"/>
              </a:defRPr>
            </a:lvl4pPr>
            <a:lvl5pPr marL="2022013" indent="-224668" defTabSz="914274" eaLnBrk="0" hangingPunct="0">
              <a:defRPr>
                <a:solidFill>
                  <a:srgbClr val="006600"/>
                </a:solidFill>
                <a:latin typeface="Arial" charset="0"/>
                <a:ea typeface="ＭＳ Ｐゴシック" pitchFamily="34" charset="-128"/>
              </a:defRPr>
            </a:lvl5pPr>
            <a:lvl6pPr marL="2471349" indent="-224668" defTabSz="914274" eaLnBrk="0" fontAlgn="base" hangingPunct="0">
              <a:spcBef>
                <a:spcPct val="0"/>
              </a:spcBef>
              <a:spcAft>
                <a:spcPct val="0"/>
              </a:spcAft>
              <a:defRPr>
                <a:solidFill>
                  <a:srgbClr val="006600"/>
                </a:solidFill>
                <a:latin typeface="Arial" charset="0"/>
                <a:ea typeface="ＭＳ Ｐゴシック" pitchFamily="34" charset="-128"/>
              </a:defRPr>
            </a:lvl6pPr>
            <a:lvl7pPr marL="2920685" indent="-224668" defTabSz="914274" eaLnBrk="0" fontAlgn="base" hangingPunct="0">
              <a:spcBef>
                <a:spcPct val="0"/>
              </a:spcBef>
              <a:spcAft>
                <a:spcPct val="0"/>
              </a:spcAft>
              <a:defRPr>
                <a:solidFill>
                  <a:srgbClr val="006600"/>
                </a:solidFill>
                <a:latin typeface="Arial" charset="0"/>
                <a:ea typeface="ＭＳ Ｐゴシック" pitchFamily="34" charset="-128"/>
              </a:defRPr>
            </a:lvl7pPr>
            <a:lvl8pPr marL="3370021" indent="-224668" defTabSz="914274" eaLnBrk="0" fontAlgn="base" hangingPunct="0">
              <a:spcBef>
                <a:spcPct val="0"/>
              </a:spcBef>
              <a:spcAft>
                <a:spcPct val="0"/>
              </a:spcAft>
              <a:defRPr>
                <a:solidFill>
                  <a:srgbClr val="006600"/>
                </a:solidFill>
                <a:latin typeface="Arial" charset="0"/>
                <a:ea typeface="ＭＳ Ｐゴシック" pitchFamily="34" charset="-128"/>
              </a:defRPr>
            </a:lvl8pPr>
            <a:lvl9pPr marL="3819357" indent="-224668" defTabSz="914274" eaLnBrk="0" fontAlgn="base" hangingPunct="0">
              <a:spcBef>
                <a:spcPct val="0"/>
              </a:spcBef>
              <a:spcAft>
                <a:spcPct val="0"/>
              </a:spcAft>
              <a:defRPr>
                <a:solidFill>
                  <a:srgbClr val="006600"/>
                </a:solidFill>
                <a:latin typeface="Arial" charset="0"/>
                <a:ea typeface="ＭＳ Ｐゴシック" pitchFamily="34" charset="-128"/>
              </a:defRPr>
            </a:lvl9pPr>
          </a:lstStyle>
          <a:p>
            <a:pPr eaLnBrk="1" hangingPunct="1"/>
            <a:fld id="{F1134406-53FC-4D41-85E1-E26219697BC0}" type="slidenum">
              <a:rPr lang="en-US">
                <a:solidFill>
                  <a:schemeClr val="tx1"/>
                </a:solidFill>
                <a:latin typeface="Tahoma" pitchFamily="34" charset="0"/>
              </a:rPr>
              <a:pPr eaLnBrk="1" hangingPunct="1"/>
              <a:t>3</a:t>
            </a:fld>
            <a:endParaRPr lang="en-US">
              <a:solidFill>
                <a:schemeClr val="tx1"/>
              </a:solidFill>
              <a:latin typeface="Tahoma" pitchFamily="34" charset="0"/>
            </a:endParaRPr>
          </a:p>
        </p:txBody>
      </p:sp>
      <p:sp>
        <p:nvSpPr>
          <p:cNvPr id="28675" name="Rectangle 2"/>
          <p:cNvSpPr>
            <a:spLocks noRot="1" noChangeArrowheads="1" noTextEdit="1"/>
          </p:cNvSpPr>
          <p:nvPr>
            <p:ph type="sldImg"/>
          </p:nvPr>
        </p:nvSpPr>
        <p:spPr>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Tahoma" pitchFamily="34" charset="0"/>
                <a:ea typeface="ＭＳ Ｐゴシック" pitchFamily="34" charset="-128"/>
              </a:rPr>
              <a:t>UNICEF/HQ06-0149 Michael Kamber</a:t>
            </a:r>
          </a:p>
          <a:p>
            <a:pPr eaLnBrk="1" hangingPunct="1"/>
            <a:r>
              <a:rPr lang="en-US" smtClean="0">
                <a:latin typeface="Tahoma" pitchFamily="34" charset="0"/>
                <a:ea typeface="ＭＳ Ｐゴシック" pitchFamily="34" charset="-128"/>
              </a:rPr>
              <a:t>SOMALIA:  Nomadic girls and women carry containers of water collected from a large puddle in the middle of the road near the town of Wajid in the southern Bakool Region.  The puddle, which appeared after a rare day of rain, is contaminated by waste products from the animals that also drink from it.  Still, it is the only available water source and the people will camp nearby until it is gone.</a:t>
            </a:r>
          </a:p>
          <a:p>
            <a:pPr eaLnBrk="1" hangingPunct="1"/>
            <a:endParaRPr lang="en-US" smtClean="0">
              <a:latin typeface="Tahoma" pitchFamily="34" charset="0"/>
              <a:ea typeface="ＭＳ Ｐゴシック"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274" eaLnBrk="0" hangingPunct="0">
              <a:defRPr>
                <a:solidFill>
                  <a:srgbClr val="006600"/>
                </a:solidFill>
                <a:latin typeface="Arial" charset="0"/>
                <a:ea typeface="ＭＳ Ｐゴシック" pitchFamily="34" charset="-128"/>
              </a:defRPr>
            </a:lvl1pPr>
            <a:lvl2pPr marL="730171" indent="-280835" defTabSz="914274" eaLnBrk="0" hangingPunct="0">
              <a:defRPr>
                <a:solidFill>
                  <a:srgbClr val="006600"/>
                </a:solidFill>
                <a:latin typeface="Arial" charset="0"/>
                <a:ea typeface="ＭＳ Ｐゴシック" pitchFamily="34" charset="-128"/>
              </a:defRPr>
            </a:lvl2pPr>
            <a:lvl3pPr marL="1123340" indent="-224668" defTabSz="914274" eaLnBrk="0" hangingPunct="0">
              <a:defRPr>
                <a:solidFill>
                  <a:srgbClr val="006600"/>
                </a:solidFill>
                <a:latin typeface="Arial" charset="0"/>
                <a:ea typeface="ＭＳ Ｐゴシック" pitchFamily="34" charset="-128"/>
              </a:defRPr>
            </a:lvl3pPr>
            <a:lvl4pPr marL="1572677" indent="-224668" defTabSz="914274" eaLnBrk="0" hangingPunct="0">
              <a:defRPr>
                <a:solidFill>
                  <a:srgbClr val="006600"/>
                </a:solidFill>
                <a:latin typeface="Arial" charset="0"/>
                <a:ea typeface="ＭＳ Ｐゴシック" pitchFamily="34" charset="-128"/>
              </a:defRPr>
            </a:lvl4pPr>
            <a:lvl5pPr marL="2022013" indent="-224668" defTabSz="914274" eaLnBrk="0" hangingPunct="0">
              <a:defRPr>
                <a:solidFill>
                  <a:srgbClr val="006600"/>
                </a:solidFill>
                <a:latin typeface="Arial" charset="0"/>
                <a:ea typeface="ＭＳ Ｐゴシック" pitchFamily="34" charset="-128"/>
              </a:defRPr>
            </a:lvl5pPr>
            <a:lvl6pPr marL="2471349" indent="-224668" defTabSz="914274" eaLnBrk="0" fontAlgn="base" hangingPunct="0">
              <a:spcBef>
                <a:spcPct val="0"/>
              </a:spcBef>
              <a:spcAft>
                <a:spcPct val="0"/>
              </a:spcAft>
              <a:defRPr>
                <a:solidFill>
                  <a:srgbClr val="006600"/>
                </a:solidFill>
                <a:latin typeface="Arial" charset="0"/>
                <a:ea typeface="ＭＳ Ｐゴシック" pitchFamily="34" charset="-128"/>
              </a:defRPr>
            </a:lvl6pPr>
            <a:lvl7pPr marL="2920685" indent="-224668" defTabSz="914274" eaLnBrk="0" fontAlgn="base" hangingPunct="0">
              <a:spcBef>
                <a:spcPct val="0"/>
              </a:spcBef>
              <a:spcAft>
                <a:spcPct val="0"/>
              </a:spcAft>
              <a:defRPr>
                <a:solidFill>
                  <a:srgbClr val="006600"/>
                </a:solidFill>
                <a:latin typeface="Arial" charset="0"/>
                <a:ea typeface="ＭＳ Ｐゴシック" pitchFamily="34" charset="-128"/>
              </a:defRPr>
            </a:lvl7pPr>
            <a:lvl8pPr marL="3370021" indent="-224668" defTabSz="914274" eaLnBrk="0" fontAlgn="base" hangingPunct="0">
              <a:spcBef>
                <a:spcPct val="0"/>
              </a:spcBef>
              <a:spcAft>
                <a:spcPct val="0"/>
              </a:spcAft>
              <a:defRPr>
                <a:solidFill>
                  <a:srgbClr val="006600"/>
                </a:solidFill>
                <a:latin typeface="Arial" charset="0"/>
                <a:ea typeface="ＭＳ Ｐゴシック" pitchFamily="34" charset="-128"/>
              </a:defRPr>
            </a:lvl8pPr>
            <a:lvl9pPr marL="3819357" indent="-224668" defTabSz="914274" eaLnBrk="0" fontAlgn="base" hangingPunct="0">
              <a:spcBef>
                <a:spcPct val="0"/>
              </a:spcBef>
              <a:spcAft>
                <a:spcPct val="0"/>
              </a:spcAft>
              <a:defRPr>
                <a:solidFill>
                  <a:srgbClr val="006600"/>
                </a:solidFill>
                <a:latin typeface="Arial" charset="0"/>
                <a:ea typeface="ＭＳ Ｐゴシック" pitchFamily="34" charset="-128"/>
              </a:defRPr>
            </a:lvl9pPr>
          </a:lstStyle>
          <a:p>
            <a:pPr eaLnBrk="1" hangingPunct="1"/>
            <a:fld id="{EA917E70-F807-40BA-8978-91CB0EB8D6C7}" type="slidenum">
              <a:rPr lang="en-US">
                <a:solidFill>
                  <a:schemeClr val="tx1"/>
                </a:solidFill>
                <a:latin typeface="Tahoma" pitchFamily="34" charset="0"/>
              </a:rPr>
              <a:pPr eaLnBrk="1" hangingPunct="1"/>
              <a:t>4</a:t>
            </a:fld>
            <a:endParaRPr lang="en-US">
              <a:solidFill>
                <a:schemeClr val="tx1"/>
              </a:solidFill>
              <a:latin typeface="Tahoma" pitchFamily="34" charset="0"/>
            </a:endParaRPr>
          </a:p>
        </p:txBody>
      </p:sp>
      <p:sp>
        <p:nvSpPr>
          <p:cNvPr id="29699" name="Rectangle 2"/>
          <p:cNvSpPr>
            <a:spLocks noRot="1" noChangeArrowheads="1" noTextEdit="1"/>
          </p:cNvSpPr>
          <p:nvPr>
            <p:ph type="sldImg"/>
          </p:nvPr>
        </p:nvSpPr>
        <p:spPr>
          <a:ln/>
        </p:spPr>
      </p:sp>
      <p:sp>
        <p:nvSpPr>
          <p:cNvPr id="29700" name="Rectangle 3"/>
          <p:cNvSpPr>
            <a:spLocks noGrp="1" noChangeArrowheads="1"/>
          </p:cNvSpPr>
          <p:nvPr>
            <p:ph type="body" idx="1"/>
          </p:nvPr>
        </p:nvSpPr>
        <p:spPr>
          <a:xfrm>
            <a:off x="676777" y="4359349"/>
            <a:ext cx="5485778" cy="41154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Tahoma" pitchFamily="34" charset="0"/>
                <a:ea typeface="ＭＳ Ｐゴシック" pitchFamily="34" charset="-128"/>
              </a:rPr>
              <a:t>Ron Denham file photograph (Kenya?)</a:t>
            </a:r>
          </a:p>
          <a:p>
            <a:pPr eaLnBrk="1" hangingPunct="1"/>
            <a:r>
              <a:rPr lang="en-US" smtClean="0">
                <a:latin typeface="Tahoma" pitchFamily="34" charset="0"/>
                <a:ea typeface="ＭＳ Ｐゴシック" pitchFamily="34" charset="-128"/>
              </a:rPr>
              <a:t>Each day the women, and young girls set out from the villages to  bring back water. They often walk an average 3 to 4 miles daily. ( several kms-an average of 6kms.)</a:t>
            </a:r>
          </a:p>
          <a:p>
            <a:pPr eaLnBrk="1" hangingPunct="1"/>
            <a:r>
              <a:rPr lang="en-US" smtClean="0">
                <a:latin typeface="Tahoma" pitchFamily="34" charset="0"/>
                <a:ea typeface="ＭＳ Ｐゴシック" pitchFamily="34" charset="-128"/>
              </a:rPr>
              <a:t>The source may be a river, a creek, a pond,  or maybe a well.</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Rot="1" noChangeArrowheads="1" noTextEdit="1"/>
          </p:cNvSpPr>
          <p:nvPr>
            <p:ph type="sldImg"/>
          </p:nvPr>
        </p:nvSpPr>
        <p:spPr>
          <a:ln/>
        </p:spPr>
      </p:sp>
      <p:sp>
        <p:nvSpPr>
          <p:cNvPr id="307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Tahoma" pitchFamily="34" charset="0"/>
                <a:ea typeface="ＭＳ Ｐゴシック" pitchFamily="34" charset="-128"/>
              </a:rPr>
              <a:t>In this case the source was a mud hole in the dried up bed of a river where  she scoops up the  muddy water into the jerry can ready for the trek back to the village.</a:t>
            </a:r>
          </a:p>
          <a:p>
            <a:pPr eaLnBrk="1" hangingPunct="1"/>
            <a:endParaRPr lang="en-US" smtClean="0">
              <a:latin typeface="Tahoma" pitchFamily="34" charset="0"/>
              <a:ea typeface="ＭＳ Ｐゴシック" pitchFamily="34" charset="-128"/>
            </a:endParaRPr>
          </a:p>
          <a:p>
            <a:pPr eaLnBrk="1" hangingPunct="1"/>
            <a:r>
              <a:rPr lang="en-US" smtClean="0">
                <a:latin typeface="Tahoma" pitchFamily="34" charset="0"/>
                <a:ea typeface="ＭＳ Ｐゴシック" pitchFamily="34" charset="-128"/>
              </a:rPr>
              <a:t>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Rot="1" noChangeArrowheads="1" noTextEdit="1"/>
          </p:cNvSpPr>
          <p:nvPr>
            <p:ph type="sldImg"/>
          </p:nvPr>
        </p:nvSpPr>
        <p:spPr>
          <a:ln/>
        </p:spPr>
      </p:sp>
      <p:sp>
        <p:nvSpPr>
          <p:cNvPr id="317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Tahoma" pitchFamily="34" charset="0"/>
                <a:ea typeface="ＭＳ Ｐゴシック" pitchFamily="34" charset="-128"/>
              </a:rPr>
              <a:t>And then begins the trek back to the village.</a:t>
            </a:r>
          </a:p>
          <a:p>
            <a:pPr eaLnBrk="1" hangingPunct="1"/>
            <a:endParaRPr lang="en-US" smtClean="0">
              <a:latin typeface="Tahoma" pitchFamily="34" charset="0"/>
              <a:ea typeface="ＭＳ Ｐゴシック" pitchFamily="34" charset="-128"/>
            </a:endParaRPr>
          </a:p>
          <a:p>
            <a:pPr eaLnBrk="1" hangingPunct="1"/>
            <a:r>
              <a:rPr lang="en-US" smtClean="0">
                <a:latin typeface="Tahoma" pitchFamily="34" charset="0"/>
                <a:ea typeface="ＭＳ Ｐゴシック" pitchFamily="34" charset="-128"/>
              </a:rPr>
              <a:t>This is likely the first of several treks per day. The jerry can holds 20 litres of water, or a bit over 5.25 gallons,  sufficient  for one or two members of the family. But the typical family in Kenya has 10 members. </a:t>
            </a:r>
          </a:p>
          <a:p>
            <a:pPr eaLnBrk="1" hangingPunct="1"/>
            <a:r>
              <a:rPr lang="en-US" smtClean="0">
                <a:latin typeface="Tahoma" pitchFamily="34" charset="0"/>
                <a:ea typeface="ＭＳ Ｐゴシック" pitchFamily="34" charset="-128"/>
              </a:rPr>
              <a:t>Think about it-at least five trips perday. 5 Gallons is 44 lbs. </a:t>
            </a:r>
          </a:p>
          <a:p>
            <a:pPr eaLnBrk="1" hangingPunct="1"/>
            <a:endParaRPr lang="en-US" smtClean="0">
              <a:latin typeface="Tahoma" pitchFamily="34" charset="0"/>
              <a:ea typeface="ＭＳ Ｐゴシック" pitchFamily="34" charset="-128"/>
            </a:endParaRPr>
          </a:p>
          <a:p>
            <a:pPr eaLnBrk="1" hangingPunct="1"/>
            <a:r>
              <a:rPr lang="en-US" smtClean="0">
                <a:latin typeface="Tahoma" pitchFamily="34" charset="0"/>
                <a:ea typeface="ＭＳ Ｐゴシック" pitchFamily="34" charset="-128"/>
              </a:rPr>
              <a:t>Look at the poor girls face—exhaustion.</a:t>
            </a:r>
          </a:p>
          <a:p>
            <a:pPr eaLnBrk="1" hangingPunct="1"/>
            <a:r>
              <a:rPr lang="en-US" smtClean="0">
                <a:latin typeface="Tahoma" pitchFamily="34" charset="0"/>
                <a:ea typeface="ＭＳ Ｐゴシック" pitchFamily="34" charset="-128"/>
              </a:rPr>
              <a:t>20 litres, 20 kgs, plus the weight of the can—more than many of us in this room could lift, let alone carry for almost 4 to 5miles Daily? Five to Six hours a day?</a:t>
            </a:r>
          </a:p>
          <a:p>
            <a:pPr eaLnBrk="1" hangingPunct="1"/>
            <a:r>
              <a:rPr lang="en-US" smtClean="0">
                <a:latin typeface="Tahoma" pitchFamily="34" charset="0"/>
                <a:ea typeface="ＭＳ Ｐゴシック" pitchFamily="34" charset="-128"/>
              </a:rPr>
              <a:t>( 6kms ), several times a day</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Rot="1" noChangeArrowheads="1" noTextEdit="1"/>
          </p:cNvSpPr>
          <p:nvPr>
            <p:ph type="sldImg"/>
          </p:nvPr>
        </p:nvSpPr>
        <p:spPr>
          <a:ln/>
        </p:spPr>
      </p:sp>
      <p:sp>
        <p:nvSpPr>
          <p:cNvPr id="327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Tahoma" pitchFamily="34" charset="0"/>
                <a:ea typeface="ＭＳ Ｐゴシック" pitchFamily="34" charset="-128"/>
              </a:rPr>
              <a:t>Or, think of this poor boy, drinking directly from this polluted pond filled with all kinds of micro-organisms, pathogens, bugs etc.</a:t>
            </a:r>
          </a:p>
          <a:p>
            <a:pPr eaLnBrk="1" hangingPunct="1"/>
            <a:r>
              <a:rPr lang="en-US" smtClean="0">
                <a:latin typeface="Tahoma" pitchFamily="34" charset="0"/>
                <a:ea typeface="ＭＳ Ｐゴシック" pitchFamily="34" charset="-128"/>
              </a:rPr>
              <a:t>Hardly surprising that the rate of infant mortality of children under age 5 is well over 100  per 1000 live births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Rot="1" noChangeArrowheads="1" noTextEdit="1"/>
          </p:cNvSpPr>
          <p:nvPr>
            <p:ph type="sldImg"/>
          </p:nvPr>
        </p:nvSpPr>
        <p:spPr>
          <a:ln/>
        </p:spPr>
      </p:sp>
      <p:sp>
        <p:nvSpPr>
          <p:cNvPr id="337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Tahoma" pitchFamily="34" charset="0"/>
                <a:ea typeface="ＭＳ Ｐゴシック" pitchFamily="34" charset="-128"/>
              </a:rPr>
              <a:t>The statistics are alarming.</a:t>
            </a:r>
          </a:p>
          <a:p>
            <a:pPr eaLnBrk="1" hangingPunct="1"/>
            <a:r>
              <a:rPr lang="en-US" smtClean="0">
                <a:latin typeface="Tahoma" pitchFamily="34" charset="0"/>
                <a:ea typeface="ＭＳ Ｐゴシック" pitchFamily="34" charset="-128"/>
              </a:rPr>
              <a:t>And when we say one in six lack access we do not mean that the other 5 in six have a faucet in the kitchen or bathroom or a water point in the back yard. </a:t>
            </a:r>
          </a:p>
          <a:p>
            <a:pPr eaLnBrk="1" hangingPunct="1"/>
            <a:endParaRPr lang="en-US" smtClean="0">
              <a:latin typeface="Tahoma" pitchFamily="34" charset="0"/>
              <a:ea typeface="ＭＳ Ｐゴシック" pitchFamily="34" charset="-128"/>
            </a:endParaRPr>
          </a:p>
          <a:p>
            <a:pPr eaLnBrk="1" hangingPunct="1"/>
            <a:r>
              <a:rPr lang="en-US" smtClean="0">
                <a:latin typeface="Tahoma" pitchFamily="34" charset="0"/>
                <a:ea typeface="ＭＳ Ｐゴシック" pitchFamily="34" charset="-128"/>
              </a:rPr>
              <a:t>No, it means ONE water point for every 3 Football Fields or less than ¼ mile.   300 metres. So, even those who, according to WHO statistics have access, don</a:t>
            </a:r>
            <a:r>
              <a:rPr lang="ja-JP" altLang="en-US" smtClean="0">
                <a:latin typeface="Tahoma" pitchFamily="34" charset="0"/>
                <a:ea typeface="ＭＳ Ｐゴシック" pitchFamily="34" charset="-128"/>
              </a:rPr>
              <a:t>’</a:t>
            </a:r>
            <a:r>
              <a:rPr lang="en-US" altLang="ja-JP" smtClean="0">
                <a:latin typeface="Tahoma" pitchFamily="34" charset="0"/>
                <a:ea typeface="ＭＳ Ｐゴシック" pitchFamily="34" charset="-128"/>
              </a:rPr>
              <a:t>t have access the way you and I think about it</a:t>
            </a:r>
            <a:endParaRPr lang="en-US" smtClean="0">
              <a:latin typeface="Tahoma" pitchFamily="34" charset="0"/>
              <a:ea typeface="ＭＳ Ｐゴシック"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Rot="1" noChangeArrowheads="1" noTextEdit="1"/>
          </p:cNvSpPr>
          <p:nvPr>
            <p:ph type="sldImg"/>
          </p:nvPr>
        </p:nvSpPr>
        <p:spPr>
          <a:ln/>
        </p:spPr>
      </p:sp>
      <p:sp>
        <p:nvSpPr>
          <p:cNvPr id="348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Tahoma" pitchFamily="34" charset="0"/>
                <a:ea typeface="ＭＳ Ｐゴシック" pitchFamily="34" charset="-128"/>
              </a:rPr>
              <a:t>These  numbers invariably shock people. The media does not tell the story.</a:t>
            </a:r>
          </a:p>
          <a:p>
            <a:pPr eaLnBrk="1" hangingPunct="1"/>
            <a:endParaRPr lang="en-US" smtClean="0">
              <a:latin typeface="Tahoma" pitchFamily="34" charset="0"/>
              <a:ea typeface="ＭＳ Ｐゴシック" pitchFamily="34" charset="-128"/>
            </a:endParaRPr>
          </a:p>
          <a:p>
            <a:pPr eaLnBrk="1" hangingPunct="1"/>
            <a:r>
              <a:rPr lang="en-US" smtClean="0">
                <a:latin typeface="Tahoma" pitchFamily="34" charset="0"/>
                <a:ea typeface="ＭＳ Ｐゴシック" pitchFamily="34" charset="-128"/>
              </a:rPr>
              <a:t>8000 people dying daily </a:t>
            </a:r>
          </a:p>
          <a:p>
            <a:pPr eaLnBrk="1" hangingPunct="1"/>
            <a:r>
              <a:rPr lang="en-US" smtClean="0">
                <a:latin typeface="Tahoma" pitchFamily="34" charset="0"/>
                <a:ea typeface="ＭＳ Ｐゴシック" pitchFamily="34" charset="-128"/>
              </a:rPr>
              <a:t>FW – gone in 95 days (757,810 in 2012)</a:t>
            </a:r>
          </a:p>
          <a:p>
            <a:pPr eaLnBrk="1" hangingPunct="1"/>
            <a:r>
              <a:rPr lang="en-US" smtClean="0">
                <a:latin typeface="Tahoma" pitchFamily="34" charset="0"/>
                <a:ea typeface="ＭＳ Ｐゴシック" pitchFamily="34" charset="-128"/>
              </a:rPr>
              <a:t>Arlington – wiped out in 46 days ( 365,860)</a:t>
            </a:r>
          </a:p>
          <a:p>
            <a:pPr eaLnBrk="1" hangingPunct="1"/>
            <a:r>
              <a:rPr lang="en-US" smtClean="0">
                <a:latin typeface="Tahoma" pitchFamily="34" charset="0"/>
                <a:ea typeface="ＭＳ Ｐゴシック" pitchFamily="34" charset="-128"/>
              </a:rPr>
              <a:t>Grapevine – pop 46,420 (2012) wiped out in 6 days</a:t>
            </a:r>
          </a:p>
          <a:p>
            <a:pPr eaLnBrk="1" hangingPunct="1"/>
            <a:endParaRPr lang="en-US" smtClean="0">
              <a:latin typeface="Tahoma" pitchFamily="34" charset="0"/>
              <a:ea typeface="ＭＳ Ｐゴシック" pitchFamily="34" charset="-128"/>
            </a:endParaRPr>
          </a:p>
          <a:p>
            <a:pPr eaLnBrk="1" hangingPunct="1"/>
            <a:r>
              <a:rPr lang="en-US" smtClean="0">
                <a:latin typeface="Tahoma" pitchFamily="34" charset="0"/>
                <a:ea typeface="ＭＳ Ｐゴシック" pitchFamily="34" charset="-128"/>
              </a:rPr>
              <a:t>If a jet plane were to crash killing 250 people we</a:t>
            </a:r>
            <a:r>
              <a:rPr lang="ja-JP" altLang="en-US" smtClean="0">
                <a:latin typeface="Tahoma" pitchFamily="34" charset="0"/>
                <a:ea typeface="ＭＳ Ｐゴシック" pitchFamily="34" charset="-128"/>
              </a:rPr>
              <a:t>’</a:t>
            </a:r>
            <a:r>
              <a:rPr lang="en-US" altLang="ja-JP" smtClean="0">
                <a:latin typeface="Tahoma" pitchFamily="34" charset="0"/>
                <a:ea typeface="ＭＳ Ｐゴシック" pitchFamily="34" charset="-128"/>
              </a:rPr>
              <a:t>d hear about it fpor years to come—witness Lockerbie, 28 years later.</a:t>
            </a:r>
          </a:p>
          <a:p>
            <a:pPr eaLnBrk="1" hangingPunct="1"/>
            <a:r>
              <a:rPr lang="en-US" smtClean="0">
                <a:latin typeface="Tahoma" pitchFamily="34" charset="0"/>
                <a:ea typeface="ＭＳ Ｐゴシック" pitchFamily="34" charset="-128"/>
              </a:rPr>
              <a:t>Yet, every day the equivalent of 25 jumbo jets crash—but it is never reported.</a:t>
            </a:r>
          </a:p>
          <a:p>
            <a:pPr eaLnBrk="1" hangingPunct="1"/>
            <a:endParaRPr lang="en-US" smtClean="0">
              <a:latin typeface="Tahoma" pitchFamily="34" charset="0"/>
              <a:ea typeface="ＭＳ Ｐゴシック" pitchFamily="34" charset="-128"/>
            </a:endParaRPr>
          </a:p>
          <a:p>
            <a:pPr eaLnBrk="1" hangingPunct="1"/>
            <a:r>
              <a:rPr lang="en-US" smtClean="0">
                <a:latin typeface="Tahoma" pitchFamily="34" charset="0"/>
                <a:ea typeface="ＭＳ Ｐゴシック" pitchFamily="34" charset="-128"/>
              </a:rPr>
              <a:t>One thing we, as Rotarians, can do is to talk to the ,media, tell them about this reality when ever we have the opportunity.</a:t>
            </a:r>
          </a:p>
          <a:p>
            <a:pPr eaLnBrk="1" hangingPunct="1"/>
            <a:endParaRPr lang="en-US" smtClean="0">
              <a:latin typeface="Tahoma" pitchFamily="34" charset="0"/>
              <a:ea typeface="ＭＳ Ｐゴシック" pitchFamily="34" charset="-128"/>
            </a:endParaRPr>
          </a:p>
          <a:p>
            <a:pPr eaLnBrk="1" hangingPunct="1"/>
            <a:r>
              <a:rPr lang="en-US" smtClean="0">
                <a:latin typeface="Tahoma" pitchFamily="34" charset="0"/>
                <a:ea typeface="ＭＳ Ｐゴシック" pitchFamily="34" charset="-128"/>
              </a:rPr>
              <a:t>In africa, 50% of hospital beds are filled with  people suffering from water-related disease.</a:t>
            </a:r>
          </a:p>
          <a:p>
            <a:pPr eaLnBrk="1" hangingPunct="1"/>
            <a:r>
              <a:rPr lang="en-US" smtClean="0">
                <a:latin typeface="Tahoma" pitchFamily="34" charset="0"/>
                <a:ea typeface="ＭＳ Ｐゴシック" pitchFamily="34" charset="-128"/>
              </a:rPr>
              <a:t>And HHIV/AIDS for example—iit  weakens a person</a:t>
            </a:r>
            <a:r>
              <a:rPr lang="ja-JP" altLang="en-US" smtClean="0">
                <a:latin typeface="Tahoma" pitchFamily="34" charset="0"/>
                <a:ea typeface="ＭＳ Ｐゴシック" pitchFamily="34" charset="-128"/>
              </a:rPr>
              <a:t>’</a:t>
            </a:r>
            <a:r>
              <a:rPr lang="en-US" altLang="ja-JP" smtClean="0">
                <a:latin typeface="Tahoma" pitchFamily="34" charset="0"/>
                <a:ea typeface="ＭＳ Ｐゴシック" pitchFamily="34" charset="-128"/>
              </a:rPr>
              <a:t>s immune system so they fall sick and die form an opportunistic infection.</a:t>
            </a:r>
          </a:p>
          <a:p>
            <a:pPr eaLnBrk="1" hangingPunct="1"/>
            <a:endParaRPr lang="en-US" smtClean="0">
              <a:latin typeface="Tahoma" pitchFamily="34" charset="0"/>
              <a:ea typeface="ＭＳ Ｐゴシック" pitchFamily="34" charset="-128"/>
            </a:endParaRPr>
          </a:p>
          <a:p>
            <a:pPr eaLnBrk="1" hangingPunct="1"/>
            <a:endParaRPr lang="en-US" smtClean="0">
              <a:latin typeface="Tahoma" pitchFamily="34" charset="0"/>
              <a:ea typeface="ＭＳ Ｐゴシック" pitchFamily="34" charset="-128"/>
            </a:endParaRPr>
          </a:p>
          <a:p>
            <a:pPr eaLnBrk="1" hangingPunct="1"/>
            <a:endParaRPr lang="en-US" smtClean="0">
              <a:latin typeface="Tahoma" pitchFamily="34" charset="0"/>
              <a:ea typeface="ＭＳ Ｐゴシック" pitchFamily="34" charset="-128"/>
            </a:endParaRPr>
          </a:p>
          <a:p>
            <a:pPr eaLnBrk="1" hangingPunct="1"/>
            <a:endParaRPr lang="en-US" smtClean="0">
              <a:latin typeface="Tahoma" pitchFamily="34" charset="0"/>
              <a:ea typeface="ＭＳ Ｐゴシック"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Rot="1" noChangeArrowheads="1" noTextEdit="1"/>
          </p:cNvSpPr>
          <p:nvPr>
            <p:ph type="sldImg"/>
          </p:nvPr>
        </p:nvSpPr>
        <p:spPr>
          <a:ln/>
        </p:spPr>
      </p:sp>
      <p:sp>
        <p:nvSpPr>
          <p:cNvPr id="358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Tahoma" pitchFamily="34" charset="0"/>
                <a:ea typeface="ＭＳ Ｐゴシック" pitchFamily="34" charset="-128"/>
              </a:rPr>
              <a:t>Read slide,</a:t>
            </a:r>
          </a:p>
          <a:p>
            <a:pPr eaLnBrk="1" hangingPunct="1"/>
            <a:r>
              <a:rPr lang="en-US" smtClean="0">
                <a:latin typeface="Tahoma" pitchFamily="34" charset="0"/>
                <a:ea typeface="ＭＳ Ｐゴシック" pitchFamily="34" charset="-128"/>
              </a:rPr>
              <a:t>Comment-think what it would mean to Africa if these hours could be spent on  value adding tasks-building the infrastructure, highways etc, cultivating the land, raising livestock, sewing garments, running the equivalent of a small convenience store</a:t>
            </a:r>
          </a:p>
          <a:p>
            <a:pPr eaLnBrk="1" hangingPunct="1"/>
            <a:endParaRPr lang="en-US" smtClean="0">
              <a:latin typeface="Tahoma" pitchFamily="34" charset="0"/>
              <a:ea typeface="ＭＳ Ｐゴシック" pitchFamily="34" charset="-128"/>
            </a:endParaRPr>
          </a:p>
          <a:p>
            <a:pPr eaLnBrk="1" hangingPunct="1"/>
            <a:r>
              <a:rPr lang="en-US" smtClean="0">
                <a:latin typeface="Tahoma" pitchFamily="34" charset="0"/>
                <a:ea typeface="ＭＳ Ｐゴシック" pitchFamily="34" charset="-128"/>
              </a:rPr>
              <a:t>A 16oz bottle of water costs us $0.50 when purchased in bulk at Sam</a:t>
            </a:r>
            <a:r>
              <a:rPr lang="en-US" altLang="en-US" smtClean="0">
                <a:latin typeface="Tahoma" pitchFamily="34" charset="0"/>
                <a:ea typeface="ＭＳ Ｐゴシック" pitchFamily="34" charset="-128"/>
              </a:rPr>
              <a:t>’</a:t>
            </a:r>
            <a:r>
              <a:rPr lang="en-US" smtClean="0">
                <a:latin typeface="Tahoma" pitchFamily="34" charset="0"/>
                <a:ea typeface="ＭＳ Ｐゴシック" pitchFamily="34" charset="-128"/>
              </a:rPr>
              <a:t>s or Costco – This is an equivalent of a half day</a:t>
            </a:r>
            <a:r>
              <a:rPr lang="en-US" altLang="en-US" smtClean="0">
                <a:latin typeface="Tahoma" pitchFamily="34" charset="0"/>
                <a:ea typeface="ＭＳ Ｐゴシック" pitchFamily="34" charset="-128"/>
              </a:rPr>
              <a:t>’</a:t>
            </a:r>
            <a:r>
              <a:rPr lang="en-US" smtClean="0">
                <a:latin typeface="Tahoma" pitchFamily="34" charset="0"/>
                <a:ea typeface="ＭＳ Ｐゴシック" pitchFamily="34" charset="-128"/>
              </a:rPr>
              <a:t>s pay for most people in these regions.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5044C15-73F0-49DC-B33A-5D998B615855}" type="datetimeFigureOut">
              <a:rPr lang="en-US" smtClean="0"/>
              <a:t>12/2/2012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4647B0-EAFD-4207-B425-34E136E4ACBD}" type="slidenum">
              <a:rPr lang="en-US" smtClean="0"/>
              <a:t>‹#›</a:t>
            </a:fld>
            <a:endParaRPr lang="en-US"/>
          </a:p>
        </p:txBody>
      </p:sp>
    </p:spTree>
    <p:extLst>
      <p:ext uri="{BB962C8B-B14F-4D97-AF65-F5344CB8AC3E}">
        <p14:creationId xmlns:p14="http://schemas.microsoft.com/office/powerpoint/2010/main" val="34801560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044C15-73F0-49DC-B33A-5D998B615855}" type="datetimeFigureOut">
              <a:rPr lang="en-US" smtClean="0"/>
              <a:t>12/2/2012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4647B0-EAFD-4207-B425-34E136E4ACBD}" type="slidenum">
              <a:rPr lang="en-US" smtClean="0"/>
              <a:t>‹#›</a:t>
            </a:fld>
            <a:endParaRPr lang="en-US"/>
          </a:p>
        </p:txBody>
      </p:sp>
    </p:spTree>
    <p:extLst>
      <p:ext uri="{BB962C8B-B14F-4D97-AF65-F5344CB8AC3E}">
        <p14:creationId xmlns:p14="http://schemas.microsoft.com/office/powerpoint/2010/main" val="13166991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044C15-73F0-49DC-B33A-5D998B615855}" type="datetimeFigureOut">
              <a:rPr lang="en-US" smtClean="0"/>
              <a:t>12/2/2012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4647B0-EAFD-4207-B425-34E136E4ACBD}" type="slidenum">
              <a:rPr lang="en-US" smtClean="0"/>
              <a:t>‹#›</a:t>
            </a:fld>
            <a:endParaRPr lang="en-US"/>
          </a:p>
        </p:txBody>
      </p:sp>
    </p:spTree>
    <p:extLst>
      <p:ext uri="{BB962C8B-B14F-4D97-AF65-F5344CB8AC3E}">
        <p14:creationId xmlns:p14="http://schemas.microsoft.com/office/powerpoint/2010/main" val="11865530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1752600"/>
            <a:ext cx="8229600" cy="13843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3429000"/>
            <a:ext cx="8229600" cy="1524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5105400"/>
            <a:ext cx="8229600" cy="1524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33001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044C15-73F0-49DC-B33A-5D998B615855}" type="datetimeFigureOut">
              <a:rPr lang="en-US" smtClean="0"/>
              <a:t>12/2/2012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4647B0-EAFD-4207-B425-34E136E4ACBD}" type="slidenum">
              <a:rPr lang="en-US" smtClean="0"/>
              <a:t>‹#›</a:t>
            </a:fld>
            <a:endParaRPr lang="en-US"/>
          </a:p>
        </p:txBody>
      </p:sp>
    </p:spTree>
    <p:extLst>
      <p:ext uri="{BB962C8B-B14F-4D97-AF65-F5344CB8AC3E}">
        <p14:creationId xmlns:p14="http://schemas.microsoft.com/office/powerpoint/2010/main" val="30751209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5044C15-73F0-49DC-B33A-5D998B615855}" type="datetimeFigureOut">
              <a:rPr lang="en-US" smtClean="0"/>
              <a:t>12/2/2012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4647B0-EAFD-4207-B425-34E136E4ACBD}" type="slidenum">
              <a:rPr lang="en-US" smtClean="0"/>
              <a:t>‹#›</a:t>
            </a:fld>
            <a:endParaRPr lang="en-US"/>
          </a:p>
        </p:txBody>
      </p:sp>
    </p:spTree>
    <p:extLst>
      <p:ext uri="{BB962C8B-B14F-4D97-AF65-F5344CB8AC3E}">
        <p14:creationId xmlns:p14="http://schemas.microsoft.com/office/powerpoint/2010/main" val="5592455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5044C15-73F0-49DC-B33A-5D998B615855}" type="datetimeFigureOut">
              <a:rPr lang="en-US" smtClean="0"/>
              <a:t>12/2/2012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4647B0-EAFD-4207-B425-34E136E4ACBD}" type="slidenum">
              <a:rPr lang="en-US" smtClean="0"/>
              <a:t>‹#›</a:t>
            </a:fld>
            <a:endParaRPr lang="en-US"/>
          </a:p>
        </p:txBody>
      </p:sp>
    </p:spTree>
    <p:extLst>
      <p:ext uri="{BB962C8B-B14F-4D97-AF65-F5344CB8AC3E}">
        <p14:creationId xmlns:p14="http://schemas.microsoft.com/office/powerpoint/2010/main" val="11848698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5044C15-73F0-49DC-B33A-5D998B615855}" type="datetimeFigureOut">
              <a:rPr lang="en-US" smtClean="0"/>
              <a:t>12/2/2012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74647B0-EAFD-4207-B425-34E136E4ACBD}" type="slidenum">
              <a:rPr lang="en-US" smtClean="0"/>
              <a:t>‹#›</a:t>
            </a:fld>
            <a:endParaRPr lang="en-US"/>
          </a:p>
        </p:txBody>
      </p:sp>
    </p:spTree>
    <p:extLst>
      <p:ext uri="{BB962C8B-B14F-4D97-AF65-F5344CB8AC3E}">
        <p14:creationId xmlns:p14="http://schemas.microsoft.com/office/powerpoint/2010/main" val="24710029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5044C15-73F0-49DC-B33A-5D998B615855}" type="datetimeFigureOut">
              <a:rPr lang="en-US" smtClean="0"/>
              <a:t>12/2/2012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74647B0-EAFD-4207-B425-34E136E4ACBD}" type="slidenum">
              <a:rPr lang="en-US" smtClean="0"/>
              <a:t>‹#›</a:t>
            </a:fld>
            <a:endParaRPr lang="en-US"/>
          </a:p>
        </p:txBody>
      </p:sp>
    </p:spTree>
    <p:extLst>
      <p:ext uri="{BB962C8B-B14F-4D97-AF65-F5344CB8AC3E}">
        <p14:creationId xmlns:p14="http://schemas.microsoft.com/office/powerpoint/2010/main" val="32413390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044C15-73F0-49DC-B33A-5D998B615855}" type="datetimeFigureOut">
              <a:rPr lang="en-US" smtClean="0"/>
              <a:t>12/2/2012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74647B0-EAFD-4207-B425-34E136E4ACBD}" type="slidenum">
              <a:rPr lang="en-US" smtClean="0"/>
              <a:t>‹#›</a:t>
            </a:fld>
            <a:endParaRPr lang="en-US"/>
          </a:p>
        </p:txBody>
      </p:sp>
    </p:spTree>
    <p:extLst>
      <p:ext uri="{BB962C8B-B14F-4D97-AF65-F5344CB8AC3E}">
        <p14:creationId xmlns:p14="http://schemas.microsoft.com/office/powerpoint/2010/main" val="32080880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044C15-73F0-49DC-B33A-5D998B615855}" type="datetimeFigureOut">
              <a:rPr lang="en-US" smtClean="0"/>
              <a:t>12/2/2012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4647B0-EAFD-4207-B425-34E136E4ACBD}" type="slidenum">
              <a:rPr lang="en-US" smtClean="0"/>
              <a:t>‹#›</a:t>
            </a:fld>
            <a:endParaRPr lang="en-US"/>
          </a:p>
        </p:txBody>
      </p:sp>
    </p:spTree>
    <p:extLst>
      <p:ext uri="{BB962C8B-B14F-4D97-AF65-F5344CB8AC3E}">
        <p14:creationId xmlns:p14="http://schemas.microsoft.com/office/powerpoint/2010/main" val="17503103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044C15-73F0-49DC-B33A-5D998B615855}" type="datetimeFigureOut">
              <a:rPr lang="en-US" smtClean="0"/>
              <a:t>12/2/2012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4647B0-EAFD-4207-B425-34E136E4ACBD}" type="slidenum">
              <a:rPr lang="en-US" smtClean="0"/>
              <a:t>‹#›</a:t>
            </a:fld>
            <a:endParaRPr lang="en-US"/>
          </a:p>
        </p:txBody>
      </p:sp>
    </p:spTree>
    <p:extLst>
      <p:ext uri="{BB962C8B-B14F-4D97-AF65-F5344CB8AC3E}">
        <p14:creationId xmlns:p14="http://schemas.microsoft.com/office/powerpoint/2010/main" val="16153599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044C15-73F0-49DC-B33A-5D998B615855}" type="datetimeFigureOut">
              <a:rPr lang="en-US" smtClean="0"/>
              <a:t>12/2/2012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4647B0-EAFD-4207-B425-34E136E4ACBD}" type="slidenum">
              <a:rPr lang="en-US" smtClean="0"/>
              <a:t>‹#›</a:t>
            </a:fld>
            <a:endParaRPr lang="en-US"/>
          </a:p>
        </p:txBody>
      </p:sp>
    </p:spTree>
    <p:extLst>
      <p:ext uri="{BB962C8B-B14F-4D97-AF65-F5344CB8AC3E}">
        <p14:creationId xmlns:p14="http://schemas.microsoft.com/office/powerpoint/2010/main" val="20673427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12.wmf"/><Relationship Id="rId5" Type="http://schemas.openxmlformats.org/officeDocument/2006/relationships/image" Target="../media/image11.wmf"/><Relationship Id="rId4" Type="http://schemas.openxmlformats.org/officeDocument/2006/relationships/image" Target="../media/image10.wmf"/></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UNESCO PART 1</a:t>
            </a:r>
            <a:br>
              <a:rPr lang="en-US" dirty="0" smtClean="0"/>
            </a:b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42007416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sz="4000" smtClean="0">
                <a:latin typeface="Calibri" pitchFamily="34" charset="0"/>
                <a:ea typeface="ＭＳ Ｐゴシック" pitchFamily="34" charset="-128"/>
                <a:cs typeface="Calibri" pitchFamily="34" charset="0"/>
              </a:rPr>
              <a:t>Or, when:</a:t>
            </a:r>
          </a:p>
        </p:txBody>
      </p:sp>
      <p:sp>
        <p:nvSpPr>
          <p:cNvPr id="10243" name="Rectangle 3"/>
          <p:cNvSpPr>
            <a:spLocks noGrp="1" noChangeArrowheads="1"/>
          </p:cNvSpPr>
          <p:nvPr>
            <p:ph type="body" idx="1"/>
          </p:nvPr>
        </p:nvSpPr>
        <p:spPr>
          <a:xfrm>
            <a:off x="650875" y="2168525"/>
            <a:ext cx="8458200" cy="4689475"/>
          </a:xfrm>
        </p:spPr>
        <p:txBody>
          <a:bodyPr/>
          <a:lstStyle/>
          <a:p>
            <a:pPr marL="457200" indent="-457200" eaLnBrk="1" hangingPunct="1">
              <a:lnSpc>
                <a:spcPct val="85000"/>
              </a:lnSpc>
              <a:spcAft>
                <a:spcPct val="35000"/>
              </a:spcAft>
            </a:pPr>
            <a:r>
              <a:rPr lang="en-US" sz="3200" b="1" smtClean="0">
                <a:latin typeface="Calibri" pitchFamily="34" charset="0"/>
                <a:ea typeface="ＭＳ Ｐゴシック" pitchFamily="34" charset="-128"/>
                <a:cs typeface="Calibri" pitchFamily="34" charset="0"/>
              </a:rPr>
              <a:t>African women spend an estimated 40 billion hours annually collecting and hauling water.</a:t>
            </a:r>
          </a:p>
          <a:p>
            <a:pPr marL="457200" indent="-457200" eaLnBrk="1" hangingPunct="1">
              <a:lnSpc>
                <a:spcPct val="85000"/>
              </a:lnSpc>
              <a:spcAft>
                <a:spcPct val="35000"/>
              </a:spcAft>
            </a:pPr>
            <a:r>
              <a:rPr lang="en-US" sz="3200" b="1" smtClean="0">
                <a:latin typeface="Calibri" pitchFamily="34" charset="0"/>
                <a:ea typeface="ＭＳ Ｐゴシック" pitchFamily="34" charset="-128"/>
                <a:cs typeface="Calibri" pitchFamily="34" charset="0"/>
              </a:rPr>
              <a:t>Women and children (usually girls) spend up to six hours per day fetching water.</a:t>
            </a:r>
          </a:p>
          <a:p>
            <a:pPr marL="457200" indent="-457200" eaLnBrk="1" hangingPunct="1">
              <a:lnSpc>
                <a:spcPct val="85000"/>
              </a:lnSpc>
              <a:spcAft>
                <a:spcPct val="35000"/>
              </a:spcAft>
            </a:pPr>
            <a:r>
              <a:rPr lang="en-US" sz="3200" b="1" smtClean="0">
                <a:latin typeface="Calibri" pitchFamily="34" charset="0"/>
                <a:ea typeface="ＭＳ Ｐゴシック" pitchFamily="34" charset="-128"/>
                <a:cs typeface="Calibri" pitchFamily="34" charset="0"/>
              </a:rPr>
              <a:t>Families often spend up to 25% of their income to purchase water.</a:t>
            </a:r>
          </a:p>
          <a:p>
            <a:pPr marL="457200" indent="-457200" eaLnBrk="1" hangingPunct="1">
              <a:lnSpc>
                <a:spcPct val="85000"/>
              </a:lnSpc>
              <a:spcAft>
                <a:spcPct val="35000"/>
              </a:spcAft>
            </a:pPr>
            <a:r>
              <a:rPr lang="en-US" sz="3200" b="1" smtClean="0">
                <a:latin typeface="Calibri" pitchFamily="34" charset="0"/>
                <a:ea typeface="ＭＳ Ｐゴシック" pitchFamily="34" charset="-128"/>
                <a:cs typeface="Calibri" pitchFamily="34" charset="0"/>
              </a:rPr>
              <a:t>Slum dwellers pay up to ten times more for their water than the upper classes!!!</a:t>
            </a:r>
          </a:p>
          <a:p>
            <a:pPr marL="457200" indent="-457200" eaLnBrk="1" hangingPunct="1">
              <a:lnSpc>
                <a:spcPct val="85000"/>
              </a:lnSpc>
              <a:spcAft>
                <a:spcPct val="35000"/>
              </a:spcAft>
            </a:pPr>
            <a:endParaRPr lang="en-US" sz="3200" b="1" smtClean="0">
              <a:latin typeface="Calibri" pitchFamily="34" charset="0"/>
              <a:ea typeface="ＭＳ Ｐゴシック" pitchFamily="34" charset="-128"/>
              <a:cs typeface="Calibri" pitchFamily="34" charset="0"/>
            </a:endParaRPr>
          </a:p>
          <a:p>
            <a:pPr marL="457200" indent="-457200" eaLnBrk="1" hangingPunct="1">
              <a:lnSpc>
                <a:spcPct val="85000"/>
              </a:lnSpc>
              <a:spcAft>
                <a:spcPct val="35000"/>
              </a:spcAft>
            </a:pPr>
            <a:endParaRPr lang="en-US" sz="3200" b="1" smtClean="0">
              <a:latin typeface="Calibri" pitchFamily="34" charset="0"/>
              <a:ea typeface="ＭＳ Ｐゴシック" pitchFamily="34" charset="-128"/>
              <a:cs typeface="Calibri" pitchFamily="34" charset="0"/>
            </a:endParaRPr>
          </a:p>
          <a:p>
            <a:pPr marL="457200" indent="-457200" eaLnBrk="1" hangingPunct="1">
              <a:lnSpc>
                <a:spcPct val="85000"/>
              </a:lnSpc>
              <a:spcBef>
                <a:spcPct val="5000"/>
              </a:spcBef>
              <a:spcAft>
                <a:spcPct val="35000"/>
              </a:spcAft>
            </a:pPr>
            <a:endParaRPr lang="en-US" sz="3200" b="1" smtClean="0">
              <a:latin typeface="Calibri" pitchFamily="34" charset="0"/>
              <a:ea typeface="ＭＳ Ｐゴシック" pitchFamily="34" charset="-128"/>
              <a:cs typeface="Calibri" pitchFamily="34" charset="0"/>
            </a:endParaRPr>
          </a:p>
        </p:txBody>
      </p:sp>
    </p:spTree>
    <p:extLst>
      <p:ext uri="{BB962C8B-B14F-4D97-AF65-F5344CB8AC3E}">
        <p14:creationId xmlns:p14="http://schemas.microsoft.com/office/powerpoint/2010/main" val="19626859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ph type="title"/>
          </p:nvPr>
        </p:nvSpPr>
        <p:spPr>
          <a:xfrm>
            <a:off x="735013" y="1341438"/>
            <a:ext cx="8229600" cy="685800"/>
          </a:xfrm>
          <a:noFill/>
        </p:spPr>
        <p:txBody>
          <a:bodyPr>
            <a:normAutofit fontScale="90000"/>
          </a:bodyPr>
          <a:lstStyle/>
          <a:p>
            <a:pPr eaLnBrk="1" hangingPunct="1"/>
            <a:r>
              <a:rPr lang="en-US" sz="4000" smtClean="0">
                <a:latin typeface="Calibri" pitchFamily="34" charset="0"/>
                <a:ea typeface="ＭＳ Ｐゴシック" pitchFamily="34" charset="-128"/>
                <a:cs typeface="Calibri" pitchFamily="34" charset="0"/>
              </a:rPr>
              <a:t>What can be expected, when in:</a:t>
            </a:r>
          </a:p>
        </p:txBody>
      </p:sp>
      <p:sp>
        <p:nvSpPr>
          <p:cNvPr id="11267" name="Rectangle 3"/>
          <p:cNvSpPr>
            <a:spLocks noGrp="1" noChangeArrowheads="1"/>
          </p:cNvSpPr>
          <p:nvPr>
            <p:ph type="body" idx="1"/>
          </p:nvPr>
        </p:nvSpPr>
        <p:spPr>
          <a:xfrm>
            <a:off x="758825" y="2228850"/>
            <a:ext cx="8458200" cy="2963863"/>
          </a:xfrm>
        </p:spPr>
        <p:txBody>
          <a:bodyPr/>
          <a:lstStyle/>
          <a:p>
            <a:pPr marL="457200" indent="-457200" eaLnBrk="1" hangingPunct="1">
              <a:lnSpc>
                <a:spcPct val="90000"/>
              </a:lnSpc>
            </a:pPr>
            <a:r>
              <a:rPr lang="en-US" b="1" smtClean="0">
                <a:latin typeface="Calibri" pitchFamily="34" charset="0"/>
                <a:ea typeface="ＭＳ Ｐゴシック" pitchFamily="34" charset="-128"/>
                <a:cs typeface="Calibri" pitchFamily="34" charset="0"/>
              </a:rPr>
              <a:t>Sub-Saharan Africa	47%</a:t>
            </a:r>
          </a:p>
          <a:p>
            <a:pPr marL="457200" indent="-457200" eaLnBrk="1" hangingPunct="1">
              <a:lnSpc>
                <a:spcPct val="90000"/>
              </a:lnSpc>
            </a:pPr>
            <a:r>
              <a:rPr lang="en-US" b="1" smtClean="0">
                <a:latin typeface="Calibri" pitchFamily="34" charset="0"/>
                <a:ea typeface="ＭＳ Ｐゴシック" pitchFamily="34" charset="-128"/>
                <a:cs typeface="Calibri" pitchFamily="34" charset="0"/>
              </a:rPr>
              <a:t>East Asia			29%</a:t>
            </a:r>
          </a:p>
          <a:p>
            <a:pPr marL="457200" indent="-457200" eaLnBrk="1" hangingPunct="1">
              <a:lnSpc>
                <a:spcPct val="90000"/>
              </a:lnSpc>
            </a:pPr>
            <a:r>
              <a:rPr lang="en-US" b="1" smtClean="0">
                <a:latin typeface="Calibri" pitchFamily="34" charset="0"/>
                <a:ea typeface="ＭＳ Ｐゴシック" pitchFamily="34" charset="-128"/>
                <a:cs typeface="Calibri" pitchFamily="34" charset="0"/>
              </a:rPr>
              <a:t>South Asia			28%</a:t>
            </a:r>
          </a:p>
          <a:p>
            <a:pPr marL="457200" indent="-457200" eaLnBrk="1" hangingPunct="1">
              <a:lnSpc>
                <a:spcPct val="90000"/>
              </a:lnSpc>
            </a:pPr>
            <a:r>
              <a:rPr lang="en-US" b="1" smtClean="0">
                <a:latin typeface="Calibri" pitchFamily="34" charset="0"/>
                <a:ea typeface="ＭＳ Ｐゴシック" pitchFamily="34" charset="-128"/>
                <a:cs typeface="Calibri" pitchFamily="34" charset="0"/>
              </a:rPr>
              <a:t>Middle-East			18%</a:t>
            </a:r>
          </a:p>
          <a:p>
            <a:pPr marL="457200" indent="-457200" eaLnBrk="1" hangingPunct="1">
              <a:lnSpc>
                <a:spcPct val="90000"/>
              </a:lnSpc>
            </a:pPr>
            <a:r>
              <a:rPr lang="en-US" b="1" smtClean="0">
                <a:latin typeface="Calibri" pitchFamily="34" charset="0"/>
                <a:ea typeface="ＭＳ Ｐゴシック" pitchFamily="34" charset="-128"/>
                <a:cs typeface="Calibri" pitchFamily="34" charset="0"/>
              </a:rPr>
              <a:t>Latin America		18%</a:t>
            </a:r>
          </a:p>
          <a:p>
            <a:pPr marL="457200" indent="-457200" eaLnBrk="1" hangingPunct="1">
              <a:lnSpc>
                <a:spcPct val="90000"/>
              </a:lnSpc>
              <a:buFont typeface="Arial" charset="0"/>
              <a:buNone/>
            </a:pPr>
            <a:endParaRPr lang="en-US" b="1" smtClean="0">
              <a:latin typeface="Calibri" pitchFamily="34" charset="0"/>
              <a:ea typeface="ＭＳ Ｐゴシック" pitchFamily="34" charset="-128"/>
              <a:cs typeface="Calibri" pitchFamily="34" charset="0"/>
            </a:endParaRPr>
          </a:p>
        </p:txBody>
      </p:sp>
      <p:sp>
        <p:nvSpPr>
          <p:cNvPr id="11268" name="Rectangle 2"/>
          <p:cNvSpPr>
            <a:spLocks noChangeArrowheads="1"/>
          </p:cNvSpPr>
          <p:nvPr/>
        </p:nvSpPr>
        <p:spPr bwMode="auto">
          <a:xfrm>
            <a:off x="755650" y="5553075"/>
            <a:ext cx="8229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spcAft>
                <a:spcPts val="600"/>
              </a:spcAft>
            </a:pPr>
            <a:r>
              <a:rPr lang="en-US" sz="4000" b="1">
                <a:solidFill>
                  <a:srgbClr val="008000"/>
                </a:solidFill>
                <a:latin typeface="Calibri" pitchFamily="34" charset="0"/>
              </a:rPr>
              <a:t>are denied access to these essentials of life?</a:t>
            </a:r>
          </a:p>
        </p:txBody>
      </p:sp>
    </p:spTree>
    <p:extLst>
      <p:ext uri="{BB962C8B-B14F-4D97-AF65-F5344CB8AC3E}">
        <p14:creationId xmlns:p14="http://schemas.microsoft.com/office/powerpoint/2010/main" val="32929102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Grp="1" noChangeArrowheads="1"/>
          </p:cNvSpPr>
          <p:nvPr>
            <p:ph type="body" idx="4294967295"/>
          </p:nvPr>
        </p:nvSpPr>
        <p:spPr>
          <a:xfrm>
            <a:off x="287338" y="2232025"/>
            <a:ext cx="8458200" cy="2528888"/>
          </a:xfrm>
        </p:spPr>
        <p:txBody>
          <a:bodyPr/>
          <a:lstStyle/>
          <a:p>
            <a:pPr marL="457200" indent="-57150" eaLnBrk="1" hangingPunct="1">
              <a:lnSpc>
                <a:spcPct val="85000"/>
              </a:lnSpc>
              <a:spcAft>
                <a:spcPct val="35000"/>
              </a:spcAft>
              <a:buFont typeface="Arial" charset="0"/>
              <a:buNone/>
            </a:pPr>
            <a:r>
              <a:rPr lang="en-US" b="1" i="1" smtClean="0">
                <a:latin typeface="Calibri" pitchFamily="34" charset="0"/>
                <a:ea typeface="ＭＳ Ｐゴシック" pitchFamily="34" charset="-128"/>
                <a:cs typeface="Calibri" pitchFamily="34" charset="0"/>
              </a:rPr>
              <a:t>“Many of today’s conflicts around the world are being fuelled by water shortages…  Increasingly, fights are erupting over such basic human needs as water and arable land.</a:t>
            </a:r>
          </a:p>
        </p:txBody>
      </p:sp>
      <p:sp>
        <p:nvSpPr>
          <p:cNvPr id="77828" name="Text Box 4"/>
          <p:cNvSpPr txBox="1">
            <a:spLocks noChangeArrowheads="1"/>
          </p:cNvSpPr>
          <p:nvPr/>
        </p:nvSpPr>
        <p:spPr bwMode="auto">
          <a:xfrm>
            <a:off x="4824413" y="5157788"/>
            <a:ext cx="40687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2400">
                <a:solidFill>
                  <a:srgbClr val="006600"/>
                </a:solidFill>
                <a:latin typeface="Arial" pitchFamily="34" charset="0"/>
                <a:ea typeface="ＭＳ Ｐゴシック" pitchFamily="34" charset="-128"/>
              </a:defRPr>
            </a:lvl1pPr>
            <a:lvl2pPr marL="742950" indent="-285750">
              <a:defRPr sz="2400">
                <a:solidFill>
                  <a:srgbClr val="006600"/>
                </a:solidFill>
                <a:latin typeface="Arial" pitchFamily="34" charset="0"/>
                <a:ea typeface="ＭＳ Ｐゴシック" pitchFamily="34" charset="-128"/>
              </a:defRPr>
            </a:lvl2pPr>
            <a:lvl3pPr marL="1143000" indent="-228600">
              <a:defRPr sz="2400">
                <a:solidFill>
                  <a:srgbClr val="006600"/>
                </a:solidFill>
                <a:latin typeface="Arial" pitchFamily="34" charset="0"/>
                <a:ea typeface="ＭＳ Ｐゴシック" pitchFamily="34" charset="-128"/>
              </a:defRPr>
            </a:lvl3pPr>
            <a:lvl4pPr marL="1600200" indent="-228600">
              <a:defRPr sz="2400">
                <a:solidFill>
                  <a:srgbClr val="006600"/>
                </a:solidFill>
                <a:latin typeface="Arial" pitchFamily="34" charset="0"/>
                <a:ea typeface="ＭＳ Ｐゴシック" pitchFamily="34" charset="-128"/>
              </a:defRPr>
            </a:lvl4pPr>
            <a:lvl5pPr marL="2057400" indent="-228600">
              <a:defRPr sz="2400">
                <a:solidFill>
                  <a:srgbClr val="006600"/>
                </a:solidFill>
                <a:latin typeface="Arial" pitchFamily="34" charset="0"/>
                <a:ea typeface="ＭＳ Ｐゴシック" pitchFamily="34" charset="-128"/>
              </a:defRPr>
            </a:lvl5pPr>
            <a:lvl6pPr marL="2514600" indent="-228600" fontAlgn="base">
              <a:spcBef>
                <a:spcPct val="0"/>
              </a:spcBef>
              <a:spcAft>
                <a:spcPct val="0"/>
              </a:spcAft>
              <a:defRPr sz="2400">
                <a:solidFill>
                  <a:srgbClr val="006600"/>
                </a:solidFill>
                <a:latin typeface="Arial" pitchFamily="34" charset="0"/>
                <a:ea typeface="ＭＳ Ｐゴシック" pitchFamily="34" charset="-128"/>
              </a:defRPr>
            </a:lvl6pPr>
            <a:lvl7pPr marL="2971800" indent="-228600" fontAlgn="base">
              <a:spcBef>
                <a:spcPct val="0"/>
              </a:spcBef>
              <a:spcAft>
                <a:spcPct val="0"/>
              </a:spcAft>
              <a:defRPr sz="2400">
                <a:solidFill>
                  <a:srgbClr val="006600"/>
                </a:solidFill>
                <a:latin typeface="Arial" pitchFamily="34" charset="0"/>
                <a:ea typeface="ＭＳ Ｐゴシック" pitchFamily="34" charset="-128"/>
              </a:defRPr>
            </a:lvl7pPr>
            <a:lvl8pPr marL="3429000" indent="-228600" fontAlgn="base">
              <a:spcBef>
                <a:spcPct val="0"/>
              </a:spcBef>
              <a:spcAft>
                <a:spcPct val="0"/>
              </a:spcAft>
              <a:defRPr sz="2400">
                <a:solidFill>
                  <a:srgbClr val="006600"/>
                </a:solidFill>
                <a:latin typeface="Arial" pitchFamily="34" charset="0"/>
                <a:ea typeface="ＭＳ Ｐゴシック" pitchFamily="34" charset="-128"/>
              </a:defRPr>
            </a:lvl8pPr>
            <a:lvl9pPr marL="3886200" indent="-228600" fontAlgn="base">
              <a:spcBef>
                <a:spcPct val="0"/>
              </a:spcBef>
              <a:spcAft>
                <a:spcPct val="0"/>
              </a:spcAft>
              <a:defRPr sz="2400">
                <a:solidFill>
                  <a:srgbClr val="006600"/>
                </a:solidFill>
                <a:latin typeface="Arial" pitchFamily="34" charset="0"/>
                <a:ea typeface="ＭＳ Ｐゴシック" pitchFamily="34" charset="-128"/>
              </a:defRPr>
            </a:lvl9pPr>
          </a:lstStyle>
          <a:p>
            <a:pPr>
              <a:spcBef>
                <a:spcPct val="50000"/>
              </a:spcBef>
              <a:defRPr/>
            </a:pPr>
            <a:r>
              <a:rPr lang="en-US" sz="2000" b="1" smtClean="0"/>
              <a:t>Ban Ki-moon, February, 2008</a:t>
            </a:r>
          </a:p>
        </p:txBody>
      </p:sp>
    </p:spTree>
    <p:extLst>
      <p:ext uri="{BB962C8B-B14F-4D97-AF65-F5344CB8AC3E}">
        <p14:creationId xmlns:p14="http://schemas.microsoft.com/office/powerpoint/2010/main" val="16622820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314" name="Group 14"/>
          <p:cNvGrpSpPr>
            <a:grpSpLocks/>
          </p:cNvGrpSpPr>
          <p:nvPr/>
        </p:nvGrpSpPr>
        <p:grpSpPr bwMode="auto">
          <a:xfrm>
            <a:off x="304800" y="2433638"/>
            <a:ext cx="8610600" cy="4343400"/>
            <a:chOff x="192" y="912"/>
            <a:chExt cx="5184" cy="2640"/>
          </a:xfrm>
        </p:grpSpPr>
        <p:sp>
          <p:nvSpPr>
            <p:cNvPr id="13316" name="Rectangle 14"/>
            <p:cNvSpPr>
              <a:spLocks noChangeArrowheads="1"/>
            </p:cNvSpPr>
            <p:nvPr/>
          </p:nvSpPr>
          <p:spPr bwMode="auto">
            <a:xfrm>
              <a:off x="192" y="912"/>
              <a:ext cx="5184" cy="2640"/>
            </a:xfrm>
            <a:prstGeom prst="rect">
              <a:avLst/>
            </a:prstGeom>
            <a:solidFill>
              <a:schemeClr val="hlink"/>
            </a:solidFill>
            <a:ln w="9525">
              <a:solidFill>
                <a:schemeClr val="tx1"/>
              </a:solidFill>
              <a:round/>
              <a:headEnd/>
              <a:tailEnd/>
            </a:ln>
          </p:spPr>
          <p:txBody>
            <a:bodyPr wrap="none" anchor="ctr"/>
            <a:lstStyle/>
            <a:p>
              <a:endParaRPr lang="en-US">
                <a:solidFill>
                  <a:schemeClr val="tx1"/>
                </a:solidFill>
              </a:endParaRPr>
            </a:p>
          </p:txBody>
        </p:sp>
        <p:pic>
          <p:nvPicPr>
            <p:cNvPr id="13317" name="Picture 26" descr="hi res world ma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2" y="1094"/>
              <a:ext cx="3121" cy="1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8" name="AutoShape 27"/>
            <p:cNvSpPr>
              <a:spLocks noChangeArrowheads="1"/>
            </p:cNvSpPr>
            <p:nvPr/>
          </p:nvSpPr>
          <p:spPr bwMode="auto">
            <a:xfrm rot="-2250869">
              <a:off x="1375" y="2551"/>
              <a:ext cx="437" cy="124"/>
            </a:xfrm>
            <a:prstGeom prst="rightArrow">
              <a:avLst>
                <a:gd name="adj1" fmla="val 50000"/>
                <a:gd name="adj2" fmla="val 88105"/>
              </a:avLst>
            </a:prstGeom>
            <a:solidFill>
              <a:schemeClr val="accent1"/>
            </a:solidFill>
            <a:ln w="9525">
              <a:solidFill>
                <a:schemeClr val="tx1"/>
              </a:solidFill>
              <a:round/>
              <a:headEnd/>
              <a:tailEnd/>
            </a:ln>
          </p:spPr>
          <p:txBody>
            <a:bodyPr wrap="none" anchor="ctr"/>
            <a:lstStyle/>
            <a:p>
              <a:endParaRPr lang="en-US">
                <a:solidFill>
                  <a:schemeClr val="tx1"/>
                </a:solidFill>
              </a:endParaRPr>
            </a:p>
          </p:txBody>
        </p:sp>
        <p:sp>
          <p:nvSpPr>
            <p:cNvPr id="13319" name="AutoShape 28"/>
            <p:cNvSpPr>
              <a:spLocks noChangeArrowheads="1"/>
            </p:cNvSpPr>
            <p:nvPr/>
          </p:nvSpPr>
          <p:spPr bwMode="auto">
            <a:xfrm rot="1286516">
              <a:off x="2781" y="2693"/>
              <a:ext cx="1353" cy="160"/>
            </a:xfrm>
            <a:prstGeom prst="leftArrow">
              <a:avLst>
                <a:gd name="adj1" fmla="val 50000"/>
                <a:gd name="adj2" fmla="val 211406"/>
              </a:avLst>
            </a:prstGeom>
            <a:solidFill>
              <a:schemeClr val="accent1"/>
            </a:solidFill>
            <a:ln w="9525">
              <a:solidFill>
                <a:schemeClr val="tx1"/>
              </a:solidFill>
              <a:round/>
              <a:headEnd/>
              <a:tailEnd/>
            </a:ln>
          </p:spPr>
          <p:txBody>
            <a:bodyPr wrap="none" anchor="ctr"/>
            <a:lstStyle/>
            <a:p>
              <a:endParaRPr lang="en-US">
                <a:solidFill>
                  <a:schemeClr val="tx1"/>
                </a:solidFill>
              </a:endParaRPr>
            </a:p>
          </p:txBody>
        </p:sp>
        <p:sp>
          <p:nvSpPr>
            <p:cNvPr id="13320" name="AutoShape 29"/>
            <p:cNvSpPr>
              <a:spLocks noChangeArrowheads="1"/>
            </p:cNvSpPr>
            <p:nvPr/>
          </p:nvSpPr>
          <p:spPr bwMode="auto">
            <a:xfrm rot="-2047140">
              <a:off x="3331" y="1913"/>
              <a:ext cx="917" cy="156"/>
            </a:xfrm>
            <a:prstGeom prst="leftArrow">
              <a:avLst>
                <a:gd name="adj1" fmla="val 50000"/>
                <a:gd name="adj2" fmla="val 146955"/>
              </a:avLst>
            </a:prstGeom>
            <a:solidFill>
              <a:schemeClr val="accent1"/>
            </a:solidFill>
            <a:ln w="9525">
              <a:solidFill>
                <a:schemeClr val="tx1"/>
              </a:solidFill>
              <a:round/>
              <a:headEnd/>
              <a:tailEnd/>
            </a:ln>
          </p:spPr>
          <p:txBody>
            <a:bodyPr wrap="none" anchor="ctr"/>
            <a:lstStyle/>
            <a:p>
              <a:endParaRPr lang="en-US">
                <a:solidFill>
                  <a:schemeClr val="tx1"/>
                </a:solidFill>
              </a:endParaRPr>
            </a:p>
          </p:txBody>
        </p:sp>
        <p:pic>
          <p:nvPicPr>
            <p:cNvPr id="13321" name="Picture 3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6" y="2016"/>
              <a:ext cx="1010" cy="1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2" name="Picture 3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22" y="960"/>
              <a:ext cx="1010" cy="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3" name="Picture 3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08" y="1872"/>
              <a:ext cx="1007" cy="1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3315" name="Rectangle 2"/>
          <p:cNvSpPr>
            <a:spLocks noChangeArrowheads="1"/>
          </p:cNvSpPr>
          <p:nvPr/>
        </p:nvSpPr>
        <p:spPr bwMode="auto">
          <a:xfrm>
            <a:off x="381000" y="1447800"/>
            <a:ext cx="8686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nSpc>
                <a:spcPct val="80000"/>
              </a:lnSpc>
              <a:spcAft>
                <a:spcPts val="600"/>
              </a:spcAft>
            </a:pPr>
            <a:r>
              <a:rPr lang="en-US" sz="3600" b="1">
                <a:solidFill>
                  <a:srgbClr val="008000"/>
                </a:solidFill>
                <a:latin typeface="Calibri" pitchFamily="34" charset="0"/>
              </a:rPr>
              <a:t>Rotarians</a:t>
            </a:r>
            <a:r>
              <a:rPr lang="en-US" sz="3600" b="1">
                <a:solidFill>
                  <a:srgbClr val="008000"/>
                </a:solidFill>
              </a:rPr>
              <a:t>’</a:t>
            </a:r>
            <a:r>
              <a:rPr lang="en-US" sz="3600" b="1">
                <a:solidFill>
                  <a:srgbClr val="008000"/>
                </a:solidFill>
                <a:latin typeface="Calibri" pitchFamily="34" charset="0"/>
              </a:rPr>
              <a:t> WASH projects are bringing</a:t>
            </a:r>
          </a:p>
          <a:p>
            <a:pPr>
              <a:lnSpc>
                <a:spcPct val="80000"/>
              </a:lnSpc>
              <a:spcAft>
                <a:spcPts val="600"/>
              </a:spcAft>
            </a:pPr>
            <a:r>
              <a:rPr lang="en-US" sz="3600" b="1">
                <a:solidFill>
                  <a:srgbClr val="008000"/>
                </a:solidFill>
                <a:latin typeface="Calibri" pitchFamily="34" charset="0"/>
              </a:rPr>
              <a:t>peace to many communities:</a:t>
            </a:r>
          </a:p>
        </p:txBody>
      </p:sp>
    </p:spTree>
    <p:extLst>
      <p:ext uri="{BB962C8B-B14F-4D97-AF65-F5344CB8AC3E}">
        <p14:creationId xmlns:p14="http://schemas.microsoft.com/office/powerpoint/2010/main" val="34565114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Box 5"/>
          <p:cNvSpPr txBox="1">
            <a:spLocks noChangeArrowheads="1"/>
          </p:cNvSpPr>
          <p:nvPr/>
        </p:nvSpPr>
        <p:spPr bwMode="auto">
          <a:xfrm>
            <a:off x="533400" y="4854575"/>
            <a:ext cx="548640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rgbClr val="006600"/>
                </a:solidFill>
                <a:latin typeface="Arial" charset="0"/>
                <a:ea typeface="ＭＳ Ｐゴシック" pitchFamily="34" charset="-128"/>
              </a:defRPr>
            </a:lvl1pPr>
            <a:lvl2pPr marL="742950" indent="-285750" eaLnBrk="0" hangingPunct="0">
              <a:defRPr>
                <a:solidFill>
                  <a:srgbClr val="006600"/>
                </a:solidFill>
                <a:latin typeface="Arial" charset="0"/>
                <a:ea typeface="ＭＳ Ｐゴシック" pitchFamily="34" charset="-128"/>
              </a:defRPr>
            </a:lvl2pPr>
            <a:lvl3pPr marL="1143000" indent="-228600" eaLnBrk="0" hangingPunct="0">
              <a:defRPr>
                <a:solidFill>
                  <a:srgbClr val="006600"/>
                </a:solidFill>
                <a:latin typeface="Arial" charset="0"/>
                <a:ea typeface="ＭＳ Ｐゴシック" pitchFamily="34" charset="-128"/>
              </a:defRPr>
            </a:lvl3pPr>
            <a:lvl4pPr marL="1600200" indent="-228600" eaLnBrk="0" hangingPunct="0">
              <a:defRPr>
                <a:solidFill>
                  <a:srgbClr val="006600"/>
                </a:solidFill>
                <a:latin typeface="Arial" charset="0"/>
                <a:ea typeface="ＭＳ Ｐゴシック" pitchFamily="34" charset="-128"/>
              </a:defRPr>
            </a:lvl4pPr>
            <a:lvl5pPr marL="2057400" indent="-228600" eaLnBrk="0" hangingPunct="0">
              <a:defRPr>
                <a:solidFill>
                  <a:srgbClr val="006600"/>
                </a:solidFill>
                <a:latin typeface="Arial" charset="0"/>
                <a:ea typeface="ＭＳ Ｐゴシック" pitchFamily="34" charset="-128"/>
              </a:defRPr>
            </a:lvl5pPr>
            <a:lvl6pPr marL="2514600" indent="-228600" eaLnBrk="0" fontAlgn="base" hangingPunct="0">
              <a:spcBef>
                <a:spcPct val="0"/>
              </a:spcBef>
              <a:spcAft>
                <a:spcPct val="0"/>
              </a:spcAft>
              <a:defRPr>
                <a:solidFill>
                  <a:srgbClr val="006600"/>
                </a:solidFill>
                <a:latin typeface="Arial" charset="0"/>
                <a:ea typeface="ＭＳ Ｐゴシック" pitchFamily="34" charset="-128"/>
              </a:defRPr>
            </a:lvl6pPr>
            <a:lvl7pPr marL="2971800" indent="-228600" eaLnBrk="0" fontAlgn="base" hangingPunct="0">
              <a:spcBef>
                <a:spcPct val="0"/>
              </a:spcBef>
              <a:spcAft>
                <a:spcPct val="0"/>
              </a:spcAft>
              <a:defRPr>
                <a:solidFill>
                  <a:srgbClr val="006600"/>
                </a:solidFill>
                <a:latin typeface="Arial" charset="0"/>
                <a:ea typeface="ＭＳ Ｐゴシック" pitchFamily="34" charset="-128"/>
              </a:defRPr>
            </a:lvl7pPr>
            <a:lvl8pPr marL="3429000" indent="-228600" eaLnBrk="0" fontAlgn="base" hangingPunct="0">
              <a:spcBef>
                <a:spcPct val="0"/>
              </a:spcBef>
              <a:spcAft>
                <a:spcPct val="0"/>
              </a:spcAft>
              <a:defRPr>
                <a:solidFill>
                  <a:srgbClr val="006600"/>
                </a:solidFill>
                <a:latin typeface="Arial" charset="0"/>
                <a:ea typeface="ＭＳ Ｐゴシック" pitchFamily="34" charset="-128"/>
              </a:defRPr>
            </a:lvl8pPr>
            <a:lvl9pPr marL="3886200" indent="-228600" eaLnBrk="0" fontAlgn="base" hangingPunct="0">
              <a:spcBef>
                <a:spcPct val="0"/>
              </a:spcBef>
              <a:spcAft>
                <a:spcPct val="0"/>
              </a:spcAft>
              <a:defRPr>
                <a:solidFill>
                  <a:srgbClr val="006600"/>
                </a:solidFill>
                <a:latin typeface="Arial" charset="0"/>
                <a:ea typeface="ＭＳ Ｐゴシック" pitchFamily="34" charset="-128"/>
              </a:defRPr>
            </a:lvl9pPr>
          </a:lstStyle>
          <a:p>
            <a:pPr eaLnBrk="1" hangingPunct="1">
              <a:spcBef>
                <a:spcPct val="50000"/>
              </a:spcBef>
            </a:pPr>
            <a:r>
              <a:rPr lang="en-US">
                <a:solidFill>
                  <a:schemeClr val="bg1"/>
                </a:solidFill>
                <a:latin typeface="Calibri" pitchFamily="34" charset="0"/>
              </a:rPr>
              <a:t>Jim Goodrich, President, Rotary Club of Groveland, CA</a:t>
            </a:r>
          </a:p>
        </p:txBody>
      </p:sp>
      <p:pic>
        <p:nvPicPr>
          <p:cNvPr id="2051" name="Picture 6" descr="WASRAG Ital_Frut1.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457200"/>
            <a:ext cx="2674938"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2" name="Text Box 12"/>
          <p:cNvSpPr txBox="1">
            <a:spLocks noChangeArrowheads="1"/>
          </p:cNvSpPr>
          <p:nvPr/>
        </p:nvSpPr>
        <p:spPr bwMode="auto">
          <a:xfrm>
            <a:off x="609600" y="2060575"/>
            <a:ext cx="5410200" cy="310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6600"/>
                </a:solidFill>
                <a:latin typeface="Arial" charset="0"/>
                <a:ea typeface="ＭＳ Ｐゴシック" pitchFamily="34" charset="-128"/>
              </a:defRPr>
            </a:lvl1pPr>
            <a:lvl2pPr marL="742950" indent="-285750" eaLnBrk="0" hangingPunct="0">
              <a:defRPr>
                <a:solidFill>
                  <a:srgbClr val="006600"/>
                </a:solidFill>
                <a:latin typeface="Arial" charset="0"/>
                <a:ea typeface="ＭＳ Ｐゴシック" pitchFamily="34" charset="-128"/>
              </a:defRPr>
            </a:lvl2pPr>
            <a:lvl3pPr marL="1143000" indent="-228600" eaLnBrk="0" hangingPunct="0">
              <a:defRPr>
                <a:solidFill>
                  <a:srgbClr val="006600"/>
                </a:solidFill>
                <a:latin typeface="Arial" charset="0"/>
                <a:ea typeface="ＭＳ Ｐゴシック" pitchFamily="34" charset="-128"/>
              </a:defRPr>
            </a:lvl3pPr>
            <a:lvl4pPr marL="1600200" indent="-228600" eaLnBrk="0" hangingPunct="0">
              <a:defRPr>
                <a:solidFill>
                  <a:srgbClr val="006600"/>
                </a:solidFill>
                <a:latin typeface="Arial" charset="0"/>
                <a:ea typeface="ＭＳ Ｐゴシック" pitchFamily="34" charset="-128"/>
              </a:defRPr>
            </a:lvl4pPr>
            <a:lvl5pPr marL="2057400" indent="-228600" eaLnBrk="0" hangingPunct="0">
              <a:defRPr>
                <a:solidFill>
                  <a:srgbClr val="006600"/>
                </a:solidFill>
                <a:latin typeface="Arial" charset="0"/>
                <a:ea typeface="ＭＳ Ｐゴシック" pitchFamily="34" charset="-128"/>
              </a:defRPr>
            </a:lvl5pPr>
            <a:lvl6pPr marL="2514600" indent="-228600" eaLnBrk="0" fontAlgn="base" hangingPunct="0">
              <a:spcBef>
                <a:spcPct val="0"/>
              </a:spcBef>
              <a:spcAft>
                <a:spcPct val="0"/>
              </a:spcAft>
              <a:defRPr>
                <a:solidFill>
                  <a:srgbClr val="006600"/>
                </a:solidFill>
                <a:latin typeface="Arial" charset="0"/>
                <a:ea typeface="ＭＳ Ｐゴシック" pitchFamily="34" charset="-128"/>
              </a:defRPr>
            </a:lvl6pPr>
            <a:lvl7pPr marL="2971800" indent="-228600" eaLnBrk="0" fontAlgn="base" hangingPunct="0">
              <a:spcBef>
                <a:spcPct val="0"/>
              </a:spcBef>
              <a:spcAft>
                <a:spcPct val="0"/>
              </a:spcAft>
              <a:defRPr>
                <a:solidFill>
                  <a:srgbClr val="006600"/>
                </a:solidFill>
                <a:latin typeface="Arial" charset="0"/>
                <a:ea typeface="ＭＳ Ｐゴシック" pitchFamily="34" charset="-128"/>
              </a:defRPr>
            </a:lvl7pPr>
            <a:lvl8pPr marL="3429000" indent="-228600" eaLnBrk="0" fontAlgn="base" hangingPunct="0">
              <a:spcBef>
                <a:spcPct val="0"/>
              </a:spcBef>
              <a:spcAft>
                <a:spcPct val="0"/>
              </a:spcAft>
              <a:defRPr>
                <a:solidFill>
                  <a:srgbClr val="006600"/>
                </a:solidFill>
                <a:latin typeface="Arial" charset="0"/>
                <a:ea typeface="ＭＳ Ｐゴシック" pitchFamily="34" charset="-128"/>
              </a:defRPr>
            </a:lvl8pPr>
            <a:lvl9pPr marL="3886200" indent="-228600" eaLnBrk="0" fontAlgn="base" hangingPunct="0">
              <a:spcBef>
                <a:spcPct val="0"/>
              </a:spcBef>
              <a:spcAft>
                <a:spcPct val="0"/>
              </a:spcAft>
              <a:defRPr>
                <a:solidFill>
                  <a:srgbClr val="006600"/>
                </a:solidFill>
                <a:latin typeface="Arial" charset="0"/>
                <a:ea typeface="ＭＳ Ｐゴシック" pitchFamily="34" charset="-128"/>
              </a:defRPr>
            </a:lvl9pPr>
          </a:lstStyle>
          <a:p>
            <a:pPr eaLnBrk="1" hangingPunct="1">
              <a:spcBef>
                <a:spcPct val="50000"/>
              </a:spcBef>
            </a:pPr>
            <a:r>
              <a:rPr lang="en-US" sz="4400" b="1">
                <a:latin typeface="Calibri" pitchFamily="34" charset="0"/>
              </a:rPr>
              <a:t>Water &amp; Peace:</a:t>
            </a:r>
            <a:r>
              <a:rPr lang="en-US" sz="2400"/>
              <a:t/>
            </a:r>
            <a:br>
              <a:rPr lang="en-US" sz="2400"/>
            </a:br>
            <a:r>
              <a:rPr lang="en-US" sz="4400" b="1">
                <a:latin typeface="Calibri" pitchFamily="34" charset="0"/>
              </a:rPr>
              <a:t>A challenge to Rotarians</a:t>
            </a:r>
          </a:p>
          <a:p>
            <a:pPr eaLnBrk="1" hangingPunct="1">
              <a:spcBef>
                <a:spcPct val="50000"/>
              </a:spcBef>
            </a:pPr>
            <a:endParaRPr lang="en-US" sz="4400" b="1">
              <a:latin typeface="Calibri" pitchFamily="34" charset="0"/>
            </a:endParaRPr>
          </a:p>
        </p:txBody>
      </p:sp>
      <p:sp>
        <p:nvSpPr>
          <p:cNvPr id="2053" name="Text Box 13"/>
          <p:cNvSpPr txBox="1">
            <a:spLocks noChangeArrowheads="1"/>
          </p:cNvSpPr>
          <p:nvPr/>
        </p:nvSpPr>
        <p:spPr bwMode="auto">
          <a:xfrm>
            <a:off x="719138" y="4397375"/>
            <a:ext cx="4192587" cy="210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rgbClr val="006600"/>
                </a:solidFill>
                <a:latin typeface="Arial" charset="0"/>
                <a:ea typeface="ＭＳ Ｐゴシック" pitchFamily="34" charset="-128"/>
              </a:defRPr>
            </a:lvl1pPr>
            <a:lvl2pPr marL="742950" indent="-285750" eaLnBrk="0" hangingPunct="0">
              <a:defRPr>
                <a:solidFill>
                  <a:srgbClr val="006600"/>
                </a:solidFill>
                <a:latin typeface="Arial" charset="0"/>
                <a:ea typeface="ＭＳ Ｐゴシック" pitchFamily="34" charset="-128"/>
              </a:defRPr>
            </a:lvl2pPr>
            <a:lvl3pPr marL="1143000" indent="-228600" eaLnBrk="0" hangingPunct="0">
              <a:defRPr>
                <a:solidFill>
                  <a:srgbClr val="006600"/>
                </a:solidFill>
                <a:latin typeface="Arial" charset="0"/>
                <a:ea typeface="ＭＳ Ｐゴシック" pitchFamily="34" charset="-128"/>
              </a:defRPr>
            </a:lvl3pPr>
            <a:lvl4pPr marL="1600200" indent="-228600" eaLnBrk="0" hangingPunct="0">
              <a:defRPr>
                <a:solidFill>
                  <a:srgbClr val="006600"/>
                </a:solidFill>
                <a:latin typeface="Arial" charset="0"/>
                <a:ea typeface="ＭＳ Ｐゴシック" pitchFamily="34" charset="-128"/>
              </a:defRPr>
            </a:lvl4pPr>
            <a:lvl5pPr marL="2057400" indent="-228600" eaLnBrk="0" hangingPunct="0">
              <a:defRPr>
                <a:solidFill>
                  <a:srgbClr val="006600"/>
                </a:solidFill>
                <a:latin typeface="Arial" charset="0"/>
                <a:ea typeface="ＭＳ Ｐゴシック" pitchFamily="34" charset="-128"/>
              </a:defRPr>
            </a:lvl5pPr>
            <a:lvl6pPr marL="2514600" indent="-228600" eaLnBrk="0" fontAlgn="base" hangingPunct="0">
              <a:spcBef>
                <a:spcPct val="0"/>
              </a:spcBef>
              <a:spcAft>
                <a:spcPct val="0"/>
              </a:spcAft>
              <a:defRPr>
                <a:solidFill>
                  <a:srgbClr val="006600"/>
                </a:solidFill>
                <a:latin typeface="Arial" charset="0"/>
                <a:ea typeface="ＭＳ Ｐゴシック" pitchFamily="34" charset="-128"/>
              </a:defRPr>
            </a:lvl6pPr>
            <a:lvl7pPr marL="2971800" indent="-228600" eaLnBrk="0" fontAlgn="base" hangingPunct="0">
              <a:spcBef>
                <a:spcPct val="0"/>
              </a:spcBef>
              <a:spcAft>
                <a:spcPct val="0"/>
              </a:spcAft>
              <a:defRPr>
                <a:solidFill>
                  <a:srgbClr val="006600"/>
                </a:solidFill>
                <a:latin typeface="Arial" charset="0"/>
                <a:ea typeface="ＭＳ Ｐゴシック" pitchFamily="34" charset="-128"/>
              </a:defRPr>
            </a:lvl7pPr>
            <a:lvl8pPr marL="3429000" indent="-228600" eaLnBrk="0" fontAlgn="base" hangingPunct="0">
              <a:spcBef>
                <a:spcPct val="0"/>
              </a:spcBef>
              <a:spcAft>
                <a:spcPct val="0"/>
              </a:spcAft>
              <a:defRPr>
                <a:solidFill>
                  <a:srgbClr val="006600"/>
                </a:solidFill>
                <a:latin typeface="Arial" charset="0"/>
                <a:ea typeface="ＭＳ Ｐゴシック" pitchFamily="34" charset="-128"/>
              </a:defRPr>
            </a:lvl8pPr>
            <a:lvl9pPr marL="3886200" indent="-228600" eaLnBrk="0" fontAlgn="base" hangingPunct="0">
              <a:spcBef>
                <a:spcPct val="0"/>
              </a:spcBef>
              <a:spcAft>
                <a:spcPct val="0"/>
              </a:spcAft>
              <a:defRPr>
                <a:solidFill>
                  <a:srgbClr val="006600"/>
                </a:solidFill>
                <a:latin typeface="Arial" charset="0"/>
                <a:ea typeface="ＭＳ Ｐゴシック" pitchFamily="34" charset="-128"/>
              </a:defRPr>
            </a:lvl9pPr>
          </a:lstStyle>
          <a:p>
            <a:pPr eaLnBrk="1" hangingPunct="1"/>
            <a:r>
              <a:rPr lang="en-US" sz="2400" b="1">
                <a:latin typeface="Calibri" pitchFamily="34" charset="0"/>
              </a:rPr>
              <a:t>Ron Denham, Chair</a:t>
            </a:r>
            <a:r>
              <a:rPr lang="en-US" sz="2400"/>
              <a:t/>
            </a:r>
            <a:br>
              <a:rPr lang="en-US" sz="2400"/>
            </a:br>
            <a:r>
              <a:rPr lang="en-US" b="1">
                <a:latin typeface="Calibri" pitchFamily="34" charset="0"/>
              </a:rPr>
              <a:t>Water &amp; Sanitation Rotarian Action Group</a:t>
            </a:r>
          </a:p>
          <a:p>
            <a:pPr eaLnBrk="1" hangingPunct="1"/>
            <a:endParaRPr lang="en-US" b="1">
              <a:latin typeface="Calibri" pitchFamily="34" charset="0"/>
            </a:endParaRPr>
          </a:p>
          <a:p>
            <a:pPr eaLnBrk="1" hangingPunct="1"/>
            <a:endParaRPr lang="en-US" sz="2400" b="1">
              <a:latin typeface="Calibri" pitchFamily="34" charset="0"/>
            </a:endParaRPr>
          </a:p>
          <a:p>
            <a:pPr eaLnBrk="1" hangingPunct="1"/>
            <a:endParaRPr lang="en-US" sz="2400" b="1">
              <a:latin typeface="Calibri" pitchFamily="34" charset="0"/>
            </a:endParaRPr>
          </a:p>
          <a:p>
            <a:pPr eaLnBrk="1" hangingPunct="1"/>
            <a:r>
              <a:rPr lang="en-US" sz="2400" b="1">
                <a:latin typeface="Calibri" pitchFamily="34" charset="0"/>
              </a:rPr>
              <a:t>March 2012</a:t>
            </a:r>
          </a:p>
        </p:txBody>
      </p:sp>
      <p:pic>
        <p:nvPicPr>
          <p:cNvPr id="2054" name="Picture 9" descr="Presidential theme 2011_12.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04138" y="296863"/>
            <a:ext cx="1008062" cy="94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5" name="Picture 9" descr="Cover1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323986">
            <a:off x="5157788" y="1717675"/>
            <a:ext cx="3319462" cy="417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61213220"/>
      </p:ext>
    </p:extLst>
  </p:cSld>
  <p:clrMapOvr>
    <a:masterClrMapping/>
  </p:clrMapOvr>
  <p:transition advTm="28872"/>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descr="Unicef .Somalia.women and child at puddl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448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06744702"/>
      </p:ext>
    </p:extLst>
  </p:cSld>
  <p:clrMapOvr>
    <a:masterClrMapping/>
  </p:clrMapOvr>
  <p:transition advTm="31879"/>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098" name="Picture 8" descr="P4210132"/>
          <p:cNvPicPr>
            <a:picLocks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0" y="0"/>
            <a:ext cx="9144000" cy="6858000"/>
          </a:xfrm>
          <a:noFill/>
        </p:spPr>
      </p:pic>
    </p:spTree>
    <p:extLst>
      <p:ext uri="{BB962C8B-B14F-4D97-AF65-F5344CB8AC3E}">
        <p14:creationId xmlns:p14="http://schemas.microsoft.com/office/powerpoint/2010/main" val="3469439831"/>
      </p:ext>
    </p:extLst>
  </p:cSld>
  <p:clrMapOvr>
    <a:masterClrMapping/>
  </p:clrMapOvr>
  <p:transition advTm="14883"/>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8" descr="P4210123"/>
          <p:cNvPicPr>
            <a:picLocks noChangeAspect="1" noChangeArrowheads="1"/>
          </p:cNvPicPr>
          <p:nvPr/>
        </p:nvPicPr>
        <p:blipFill>
          <a:blip r:embed="rId3">
            <a:lum contrast="18000"/>
            <a:extLst>
              <a:ext uri="{28A0092B-C50C-407E-A947-70E740481C1C}">
                <a14:useLocalDpi xmlns:a14="http://schemas.microsoft.com/office/drawing/2010/main" val="0"/>
              </a:ext>
            </a:extLst>
          </a:blip>
          <a:srcRect/>
          <a:stretch>
            <a:fillRect/>
          </a:stretch>
        </p:blipFill>
        <p:spPr bwMode="auto">
          <a:xfrm>
            <a:off x="1981200" y="0"/>
            <a:ext cx="49704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70104898"/>
      </p:ext>
    </p:extLst>
  </p:cSld>
  <p:clrMapOvr>
    <a:masterClrMapping/>
  </p:clrMapOvr>
  <p:transition advTm="9489"/>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5" descr="P4210103"/>
          <p:cNvPicPr>
            <a:picLocks noChangeAspect="1" noChangeArrowheads="1"/>
          </p:cNvPicPr>
          <p:nvPr/>
        </p:nvPicPr>
        <p:blipFill>
          <a:blip r:embed="rId3">
            <a:lum contrast="24000"/>
            <a:extLst>
              <a:ext uri="{28A0092B-C50C-407E-A947-70E740481C1C}">
                <a14:useLocalDpi xmlns:a14="http://schemas.microsoft.com/office/drawing/2010/main" val="0"/>
              </a:ext>
            </a:extLst>
          </a:blip>
          <a:srcRect/>
          <a:stretch>
            <a:fillRect/>
          </a:stretch>
        </p:blipFill>
        <p:spPr bwMode="auto">
          <a:xfrm>
            <a:off x="2038350" y="0"/>
            <a:ext cx="49720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91682190"/>
      </p:ext>
    </p:extLst>
  </p:cSld>
  <p:clrMapOvr>
    <a:masterClrMapping/>
  </p:clrMapOvr>
  <p:transition advTm="22319"/>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endParaRPr lang="en-US" sz="4400" smtClean="0">
              <a:latin typeface="Calibri" pitchFamily="34" charset="0"/>
              <a:ea typeface="ＭＳ Ｐゴシック" pitchFamily="34" charset="-128"/>
              <a:cs typeface="Calibri" pitchFamily="34" charset="0"/>
            </a:endParaRPr>
          </a:p>
        </p:txBody>
      </p:sp>
      <p:sp>
        <p:nvSpPr>
          <p:cNvPr id="7171" name="Rectangle 3"/>
          <p:cNvSpPr>
            <a:spLocks noGrp="1" noChangeArrowheads="1"/>
          </p:cNvSpPr>
          <p:nvPr>
            <p:ph type="body" idx="1"/>
          </p:nvPr>
        </p:nvSpPr>
        <p:spPr/>
        <p:txBody>
          <a:bodyPr/>
          <a:lstStyle/>
          <a:p>
            <a:pPr eaLnBrk="1" hangingPunct="1"/>
            <a:endParaRPr lang="en-US" smtClean="0">
              <a:latin typeface="Calibri" pitchFamily="34" charset="0"/>
              <a:ea typeface="ＭＳ Ｐゴシック" pitchFamily="34" charset="-128"/>
              <a:cs typeface="Calibri" pitchFamily="34" charset="0"/>
            </a:endParaRPr>
          </a:p>
        </p:txBody>
      </p:sp>
      <p:pic>
        <p:nvPicPr>
          <p:cNvPr id="7172" name="Picture 6" descr="UNI4383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0"/>
            <a:ext cx="10287000" cy="708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94842849"/>
      </p:ext>
    </p:extLst>
  </p:cSld>
  <p:clrMapOvr>
    <a:masterClrMapping/>
  </p:clrMapOvr>
  <p:transition advTm="3627"/>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663575" y="1916113"/>
            <a:ext cx="822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nSpc>
                <a:spcPct val="85000"/>
              </a:lnSpc>
              <a:spcAft>
                <a:spcPts val="600"/>
              </a:spcAft>
            </a:pPr>
            <a:r>
              <a:rPr lang="en-US" sz="4400" b="1">
                <a:latin typeface="Calibri" pitchFamily="34" charset="0"/>
              </a:rPr>
              <a:t>How can there be Peace with such disparity?</a:t>
            </a:r>
          </a:p>
        </p:txBody>
      </p:sp>
      <p:sp>
        <p:nvSpPr>
          <p:cNvPr id="8195" name="Rectangle 3"/>
          <p:cNvSpPr>
            <a:spLocks noChangeArrowheads="1"/>
          </p:cNvSpPr>
          <p:nvPr/>
        </p:nvSpPr>
        <p:spPr bwMode="auto">
          <a:xfrm>
            <a:off x="663575" y="3122613"/>
            <a:ext cx="82296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57200" indent="-457200">
              <a:lnSpc>
                <a:spcPct val="85000"/>
              </a:lnSpc>
              <a:spcBef>
                <a:spcPct val="5000"/>
              </a:spcBef>
              <a:spcAft>
                <a:spcPct val="30000"/>
              </a:spcAft>
              <a:buFontTx/>
              <a:buChar char="•"/>
            </a:pPr>
            <a:r>
              <a:rPr lang="en-US" sz="3200" b="1">
                <a:latin typeface="Calibri" pitchFamily="34" charset="0"/>
              </a:rPr>
              <a:t>900 million people (one in six) are denied access to safe water</a:t>
            </a:r>
          </a:p>
          <a:p>
            <a:pPr marL="457200" indent="-457200">
              <a:lnSpc>
                <a:spcPct val="85000"/>
              </a:lnSpc>
              <a:spcBef>
                <a:spcPct val="5000"/>
              </a:spcBef>
              <a:spcAft>
                <a:spcPct val="30000"/>
              </a:spcAft>
              <a:buFontTx/>
              <a:buChar char="•"/>
            </a:pPr>
            <a:r>
              <a:rPr lang="en-US" sz="3200" b="1">
                <a:latin typeface="Calibri" pitchFamily="34" charset="0"/>
              </a:rPr>
              <a:t>2.5 billion have no safe sanitation</a:t>
            </a:r>
          </a:p>
          <a:p>
            <a:pPr marL="457200" indent="-457200">
              <a:lnSpc>
                <a:spcPct val="85000"/>
              </a:lnSpc>
              <a:spcBef>
                <a:spcPct val="5000"/>
              </a:spcBef>
              <a:spcAft>
                <a:spcPct val="30000"/>
              </a:spcAft>
              <a:buFontTx/>
              <a:buChar char="•"/>
            </a:pPr>
            <a:r>
              <a:rPr lang="en-US" sz="3200" b="1">
                <a:latin typeface="Calibri" pitchFamily="34" charset="0"/>
              </a:rPr>
              <a:t>Those that have water, pollute and waste indiscriminately</a:t>
            </a:r>
          </a:p>
          <a:p>
            <a:pPr marL="457200" indent="-457200">
              <a:lnSpc>
                <a:spcPct val="85000"/>
              </a:lnSpc>
              <a:spcBef>
                <a:spcPct val="5000"/>
              </a:spcBef>
              <a:spcAft>
                <a:spcPct val="30000"/>
              </a:spcAft>
              <a:buFontTx/>
              <a:buChar char="•"/>
            </a:pPr>
            <a:endParaRPr lang="en-US" sz="3200" b="1">
              <a:latin typeface="Calibri" pitchFamily="34" charset="0"/>
            </a:endParaRPr>
          </a:p>
          <a:p>
            <a:pPr marL="457200" indent="-457200">
              <a:lnSpc>
                <a:spcPct val="85000"/>
              </a:lnSpc>
              <a:spcBef>
                <a:spcPct val="5000"/>
              </a:spcBef>
              <a:spcAft>
                <a:spcPct val="30000"/>
              </a:spcAft>
              <a:buFontTx/>
              <a:buChar char="•"/>
            </a:pPr>
            <a:endParaRPr lang="en-US" sz="3200" b="1">
              <a:latin typeface="Calibri" pitchFamily="34" charset="0"/>
            </a:endParaRPr>
          </a:p>
        </p:txBody>
      </p:sp>
    </p:spTree>
    <p:extLst>
      <p:ext uri="{BB962C8B-B14F-4D97-AF65-F5344CB8AC3E}">
        <p14:creationId xmlns:p14="http://schemas.microsoft.com/office/powerpoint/2010/main" val="42752376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663575" y="1808163"/>
            <a:ext cx="8229600" cy="685800"/>
          </a:xfrm>
        </p:spPr>
        <p:txBody>
          <a:bodyPr>
            <a:normAutofit fontScale="90000"/>
          </a:bodyPr>
          <a:lstStyle/>
          <a:p>
            <a:pPr eaLnBrk="1" hangingPunct="1"/>
            <a:r>
              <a:rPr lang="en-US" sz="4400" smtClean="0">
                <a:latin typeface="Calibri" pitchFamily="34" charset="0"/>
                <a:ea typeface="ＭＳ Ｐゴシック" pitchFamily="34" charset="-128"/>
                <a:cs typeface="Calibri" pitchFamily="34" charset="0"/>
              </a:rPr>
              <a:t>Or, when lack of safe water and sanitation leads to:</a:t>
            </a:r>
          </a:p>
        </p:txBody>
      </p:sp>
      <p:sp>
        <p:nvSpPr>
          <p:cNvPr id="9219" name="Rectangle 3"/>
          <p:cNvSpPr>
            <a:spLocks noGrp="1" noChangeArrowheads="1"/>
          </p:cNvSpPr>
          <p:nvPr>
            <p:ph type="body" idx="1"/>
          </p:nvPr>
        </p:nvSpPr>
        <p:spPr>
          <a:xfrm>
            <a:off x="650875" y="2887663"/>
            <a:ext cx="8458200" cy="3200400"/>
          </a:xfrm>
        </p:spPr>
        <p:txBody>
          <a:bodyPr/>
          <a:lstStyle/>
          <a:p>
            <a:pPr marL="457200" indent="-457200" eaLnBrk="1" hangingPunct="1">
              <a:lnSpc>
                <a:spcPct val="110000"/>
              </a:lnSpc>
              <a:spcBef>
                <a:spcPct val="5000"/>
              </a:spcBef>
            </a:pPr>
            <a:r>
              <a:rPr lang="en-US" sz="3200" b="1" smtClean="0">
                <a:latin typeface="Calibri" pitchFamily="34" charset="0"/>
                <a:ea typeface="ＭＳ Ｐゴシック" pitchFamily="34" charset="-128"/>
                <a:cs typeface="Calibri" pitchFamily="34" charset="0"/>
              </a:rPr>
              <a:t>8,000 people dying every day</a:t>
            </a:r>
          </a:p>
          <a:p>
            <a:pPr marL="457200" indent="-457200" eaLnBrk="1" hangingPunct="1">
              <a:lnSpc>
                <a:spcPct val="110000"/>
              </a:lnSpc>
              <a:spcBef>
                <a:spcPct val="5000"/>
              </a:spcBef>
            </a:pPr>
            <a:r>
              <a:rPr lang="en-US" sz="3200" b="1" smtClean="0">
                <a:latin typeface="Calibri" pitchFamily="34" charset="0"/>
                <a:ea typeface="ＭＳ Ｐゴシック" pitchFamily="34" charset="-128"/>
                <a:cs typeface="Calibri" pitchFamily="34" charset="0"/>
              </a:rPr>
              <a:t>250 children dying every hour</a:t>
            </a:r>
          </a:p>
          <a:p>
            <a:pPr marL="457200" indent="-457200" eaLnBrk="1" hangingPunct="1">
              <a:lnSpc>
                <a:spcPct val="110000"/>
              </a:lnSpc>
              <a:spcBef>
                <a:spcPct val="5000"/>
              </a:spcBef>
            </a:pPr>
            <a:r>
              <a:rPr lang="en-US" sz="3200" b="1" smtClean="0">
                <a:latin typeface="Calibri" pitchFamily="34" charset="0"/>
                <a:ea typeface="ＭＳ Ｐゴシック" pitchFamily="34" charset="-128"/>
                <a:cs typeface="Calibri" pitchFamily="34" charset="0"/>
              </a:rPr>
              <a:t>50% of African hospital beds being filled with water-related cases</a:t>
            </a:r>
          </a:p>
          <a:p>
            <a:pPr marL="457200" indent="-457200" eaLnBrk="1" hangingPunct="1">
              <a:lnSpc>
                <a:spcPct val="110000"/>
              </a:lnSpc>
              <a:spcBef>
                <a:spcPct val="5000"/>
              </a:spcBef>
            </a:pPr>
            <a:endParaRPr lang="en-US" sz="3200" b="1" smtClean="0">
              <a:latin typeface="Calibri" pitchFamily="34" charset="0"/>
              <a:ea typeface="ＭＳ Ｐゴシック" pitchFamily="34" charset="-128"/>
              <a:cs typeface="Calibri" pitchFamily="34" charset="0"/>
            </a:endParaRPr>
          </a:p>
          <a:p>
            <a:pPr marL="457200" indent="-457200" eaLnBrk="1" hangingPunct="1">
              <a:lnSpc>
                <a:spcPct val="110000"/>
              </a:lnSpc>
              <a:spcBef>
                <a:spcPct val="5000"/>
              </a:spcBef>
            </a:pPr>
            <a:endParaRPr lang="en-US" sz="3200" b="1" smtClean="0">
              <a:latin typeface="Calibri" pitchFamily="34" charset="0"/>
              <a:ea typeface="ＭＳ Ｐゴシック" pitchFamily="34" charset="-128"/>
              <a:cs typeface="Calibri" pitchFamily="34" charset="0"/>
            </a:endParaRPr>
          </a:p>
          <a:p>
            <a:pPr marL="457200" indent="-457200" eaLnBrk="1" hangingPunct="1">
              <a:lnSpc>
                <a:spcPct val="110000"/>
              </a:lnSpc>
              <a:spcBef>
                <a:spcPct val="5000"/>
              </a:spcBef>
            </a:pPr>
            <a:endParaRPr lang="en-US" sz="3200" b="1" smtClean="0">
              <a:latin typeface="Calibri" pitchFamily="34" charset="0"/>
              <a:ea typeface="ＭＳ Ｐゴシック" pitchFamily="34" charset="-128"/>
              <a:cs typeface="Calibri" pitchFamily="34" charset="0"/>
            </a:endParaRPr>
          </a:p>
        </p:txBody>
      </p:sp>
    </p:spTree>
    <p:extLst>
      <p:ext uri="{BB962C8B-B14F-4D97-AF65-F5344CB8AC3E}">
        <p14:creationId xmlns:p14="http://schemas.microsoft.com/office/powerpoint/2010/main" val="66354343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1163</Words>
  <Application>Microsoft Office PowerPoint</Application>
  <PresentationFormat>On-screen Show (4:3)</PresentationFormat>
  <Paragraphs>96</Paragraphs>
  <Slides>13</Slides>
  <Notes>12</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UNESCO PART 1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Or, when lack of safe water and sanitation leads to:</vt:lpstr>
      <vt:lpstr>Or, when:</vt:lpstr>
      <vt:lpstr>What can be expected, when in:</vt:lpstr>
      <vt:lpstr>PowerPoint Presentation</vt:lpstr>
      <vt:lpstr>PowerPoint Presentation</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UNESCO PART 1 </dc:title>
  <dc:creator>John Pokorny</dc:creator>
  <cp:lastModifiedBy>John Pokorny</cp:lastModifiedBy>
  <cp:revision>1</cp:revision>
  <dcterms:created xsi:type="dcterms:W3CDTF">2012-12-02T23:00:19Z</dcterms:created>
  <dcterms:modified xsi:type="dcterms:W3CDTF">2012-12-02T23:01:35Z</dcterms:modified>
</cp:coreProperties>
</file>