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29" r:id="rId5"/>
    <p:sldId id="266" r:id="rId6"/>
    <p:sldId id="337" r:id="rId7"/>
    <p:sldId id="335" r:id="rId8"/>
    <p:sldId id="271" r:id="rId9"/>
    <p:sldId id="336" r:id="rId10"/>
    <p:sldId id="338" r:id="rId11"/>
    <p:sldId id="339" r:id="rId12"/>
    <p:sldId id="361" r:id="rId13"/>
    <p:sldId id="342" r:id="rId14"/>
    <p:sldId id="340" r:id="rId15"/>
    <p:sldId id="341" r:id="rId16"/>
    <p:sldId id="343" r:id="rId17"/>
    <p:sldId id="344" r:id="rId18"/>
    <p:sldId id="345" r:id="rId19"/>
    <p:sldId id="346" r:id="rId20"/>
    <p:sldId id="347" r:id="rId21"/>
    <p:sldId id="348" r:id="rId22"/>
    <p:sldId id="358" r:id="rId23"/>
    <p:sldId id="359" r:id="rId24"/>
    <p:sldId id="34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7A4"/>
    <a:srgbClr val="872175"/>
    <a:srgbClr val="009999"/>
    <a:srgbClr val="F7A81B"/>
    <a:srgbClr val="005DAA"/>
    <a:srgbClr val="17458F"/>
    <a:srgbClr val="FFFFFF"/>
    <a:srgbClr val="D91B5C"/>
    <a:srgbClr val="48595D"/>
    <a:srgbClr val="D91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7866" autoAdjust="0"/>
  </p:normalViewPr>
  <p:slideViewPr>
    <p:cSldViewPr snapToGrid="0" showGuides="1">
      <p:cViewPr varScale="1">
        <p:scale>
          <a:sx n="84" d="100"/>
          <a:sy n="84" d="100"/>
        </p:scale>
        <p:origin x="216" y="60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 YOUR ROTARY BRAND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Creating Compelling, Consistent Messaging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PART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4978400" cy="1135062"/>
          </a:xfrm>
        </p:spPr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083F-0579-422D-96E4-512CE83C0CAF}"/>
              </a:ext>
            </a:extLst>
          </p:cNvPr>
          <p:cNvSpPr txBox="1"/>
          <p:nvPr/>
        </p:nvSpPr>
        <p:spPr>
          <a:xfrm>
            <a:off x="1509485" y="1785256"/>
            <a:ext cx="25843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Club?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47976-40D6-475A-9BD9-287DBF8707C5}"/>
              </a:ext>
            </a:extLst>
          </p:cNvPr>
          <p:cNvSpPr txBox="1"/>
          <p:nvPr/>
        </p:nvSpPr>
        <p:spPr>
          <a:xfrm>
            <a:off x="1509485" y="2856753"/>
            <a:ext cx="36199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District?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53586-D6CA-4F6B-8CA8-804369B48AB1}"/>
              </a:ext>
            </a:extLst>
          </p:cNvPr>
          <p:cNvSpPr txBox="1"/>
          <p:nvPr/>
        </p:nvSpPr>
        <p:spPr>
          <a:xfrm>
            <a:off x="1509485" y="3928250"/>
            <a:ext cx="32447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Public?</a:t>
            </a:r>
          </a:p>
        </p:txBody>
      </p:sp>
    </p:spTree>
    <p:extLst>
      <p:ext uri="{BB962C8B-B14F-4D97-AF65-F5344CB8AC3E}">
        <p14:creationId xmlns:p14="http://schemas.microsoft.com/office/powerpoint/2010/main" val="27160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4978400" cy="1135062"/>
          </a:xfrm>
        </p:spPr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593EDEA-FA50-4661-8082-7B08CD0A5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9" y="1814513"/>
            <a:ext cx="3706498" cy="32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1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4978400" cy="1135062"/>
          </a:xfrm>
        </p:spPr>
        <p:txBody>
          <a:bodyPr/>
          <a:lstStyle/>
          <a:p>
            <a:r>
              <a:rPr lang="en-US" dirty="0"/>
              <a:t>jargon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DC6E8-C3AB-4637-8850-2DD955099E65}"/>
              </a:ext>
            </a:extLst>
          </p:cNvPr>
          <p:cNvSpPr txBox="1"/>
          <p:nvPr/>
        </p:nvSpPr>
        <p:spPr>
          <a:xfrm>
            <a:off x="1509485" y="1785256"/>
            <a:ext cx="2488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EREY</a:t>
            </a:r>
          </a:p>
        </p:txBody>
      </p:sp>
    </p:spTree>
    <p:extLst>
      <p:ext uri="{BB962C8B-B14F-4D97-AF65-F5344CB8AC3E}">
        <p14:creationId xmlns:p14="http://schemas.microsoft.com/office/powerpoint/2010/main" val="3807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4978400" cy="1135062"/>
          </a:xfrm>
        </p:spPr>
        <p:txBody>
          <a:bodyPr/>
          <a:lstStyle/>
          <a:p>
            <a:r>
              <a:rPr lang="en-US" dirty="0"/>
              <a:t>smart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083F-0579-422D-96E4-512CE83C0CAF}"/>
              </a:ext>
            </a:extLst>
          </p:cNvPr>
          <p:cNvSpPr txBox="1"/>
          <p:nvPr/>
        </p:nvSpPr>
        <p:spPr>
          <a:xfrm>
            <a:off x="899885" y="1915884"/>
            <a:ext cx="4325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Knowledgeable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47976-40D6-475A-9BD9-287DBF8707C5}"/>
              </a:ext>
            </a:extLst>
          </p:cNvPr>
          <p:cNvSpPr txBox="1"/>
          <p:nvPr/>
        </p:nvSpPr>
        <p:spPr>
          <a:xfrm>
            <a:off x="899885" y="2709069"/>
            <a:ext cx="3041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Perceptive</a:t>
            </a:r>
            <a:endParaRPr lang="en-US" sz="6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53586-D6CA-4F6B-8CA8-804369B48AB1}"/>
              </a:ext>
            </a:extLst>
          </p:cNvPr>
          <p:cNvSpPr txBox="1"/>
          <p:nvPr/>
        </p:nvSpPr>
        <p:spPr>
          <a:xfrm>
            <a:off x="899885" y="3487902"/>
            <a:ext cx="2816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Confident</a:t>
            </a:r>
          </a:p>
        </p:txBody>
      </p:sp>
    </p:spTree>
    <p:extLst>
      <p:ext uri="{BB962C8B-B14F-4D97-AF65-F5344CB8AC3E}">
        <p14:creationId xmlns:p14="http://schemas.microsoft.com/office/powerpoint/2010/main" val="138964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4978400" cy="1135062"/>
          </a:xfrm>
        </p:spPr>
        <p:txBody>
          <a:bodyPr/>
          <a:lstStyle/>
          <a:p>
            <a:r>
              <a:rPr lang="en-US" dirty="0"/>
              <a:t>smart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083F-0579-422D-96E4-512CE83C0CAF}"/>
              </a:ext>
            </a:extLst>
          </p:cNvPr>
          <p:cNvSpPr txBox="1"/>
          <p:nvPr/>
        </p:nvSpPr>
        <p:spPr>
          <a:xfrm>
            <a:off x="899885" y="1915884"/>
            <a:ext cx="2475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Obscure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47976-40D6-475A-9BD9-287DBF8707C5}"/>
              </a:ext>
            </a:extLst>
          </p:cNvPr>
          <p:cNvSpPr txBox="1"/>
          <p:nvPr/>
        </p:nvSpPr>
        <p:spPr>
          <a:xfrm>
            <a:off x="899885" y="2709069"/>
            <a:ext cx="3886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Disconnected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53586-D6CA-4F6B-8CA8-804369B48AB1}"/>
              </a:ext>
            </a:extLst>
          </p:cNvPr>
          <p:cNvSpPr txBox="1"/>
          <p:nvPr/>
        </p:nvSpPr>
        <p:spPr>
          <a:xfrm>
            <a:off x="899885" y="3487902"/>
            <a:ext cx="2566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Arrogant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09CD8-8383-474B-A442-C3F59CB135E2}"/>
              </a:ext>
            </a:extLst>
          </p:cNvPr>
          <p:cNvSpPr txBox="1"/>
          <p:nvPr/>
        </p:nvSpPr>
        <p:spPr>
          <a:xfrm>
            <a:off x="3204433" y="934516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BUT NOT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5193696" cy="1135062"/>
          </a:xfrm>
        </p:spPr>
        <p:txBody>
          <a:bodyPr/>
          <a:lstStyle/>
          <a:p>
            <a:r>
              <a:rPr lang="en-US" dirty="0"/>
              <a:t>Compassionate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083F-0579-422D-96E4-512CE83C0CAF}"/>
              </a:ext>
            </a:extLst>
          </p:cNvPr>
          <p:cNvSpPr txBox="1"/>
          <p:nvPr/>
        </p:nvSpPr>
        <p:spPr>
          <a:xfrm>
            <a:off x="899885" y="1915884"/>
            <a:ext cx="3129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Thoughtful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47976-40D6-475A-9BD9-287DBF8707C5}"/>
              </a:ext>
            </a:extLst>
          </p:cNvPr>
          <p:cNvSpPr txBox="1"/>
          <p:nvPr/>
        </p:nvSpPr>
        <p:spPr>
          <a:xfrm>
            <a:off x="899885" y="2709069"/>
            <a:ext cx="2225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Sincere</a:t>
            </a:r>
            <a:endParaRPr lang="en-US" sz="6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53586-D6CA-4F6B-8CA8-804369B48AB1}"/>
              </a:ext>
            </a:extLst>
          </p:cNvPr>
          <p:cNvSpPr txBox="1"/>
          <p:nvPr/>
        </p:nvSpPr>
        <p:spPr>
          <a:xfrm>
            <a:off x="899885" y="3487902"/>
            <a:ext cx="2755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Engaging</a:t>
            </a:r>
          </a:p>
        </p:txBody>
      </p:sp>
    </p:spTree>
    <p:extLst>
      <p:ext uri="{BB962C8B-B14F-4D97-AF65-F5344CB8AC3E}">
        <p14:creationId xmlns:p14="http://schemas.microsoft.com/office/powerpoint/2010/main" val="40698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5080000" cy="1135062"/>
          </a:xfrm>
        </p:spPr>
        <p:txBody>
          <a:bodyPr/>
          <a:lstStyle/>
          <a:p>
            <a:r>
              <a:rPr lang="en-US" dirty="0"/>
              <a:t>compassionate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083F-0579-422D-96E4-512CE83C0CAF}"/>
              </a:ext>
            </a:extLst>
          </p:cNvPr>
          <p:cNvSpPr txBox="1"/>
          <p:nvPr/>
        </p:nvSpPr>
        <p:spPr>
          <a:xfrm>
            <a:off x="899885" y="1915884"/>
            <a:ext cx="1563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Lofty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47976-40D6-475A-9BD9-287DBF8707C5}"/>
              </a:ext>
            </a:extLst>
          </p:cNvPr>
          <p:cNvSpPr txBox="1"/>
          <p:nvPr/>
        </p:nvSpPr>
        <p:spPr>
          <a:xfrm>
            <a:off x="899885" y="2709069"/>
            <a:ext cx="3384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Sentimental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53586-D6CA-4F6B-8CA8-804369B48AB1}"/>
              </a:ext>
            </a:extLst>
          </p:cNvPr>
          <p:cNvSpPr txBox="1"/>
          <p:nvPr/>
        </p:nvSpPr>
        <p:spPr>
          <a:xfrm>
            <a:off x="899885" y="3487902"/>
            <a:ext cx="1649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Weak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09CD8-8383-474B-A442-C3F59CB135E2}"/>
              </a:ext>
            </a:extLst>
          </p:cNvPr>
          <p:cNvSpPr txBox="1"/>
          <p:nvPr/>
        </p:nvSpPr>
        <p:spPr>
          <a:xfrm>
            <a:off x="3204433" y="934516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BUT NOT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5193696" cy="1135062"/>
          </a:xfrm>
        </p:spPr>
        <p:txBody>
          <a:bodyPr/>
          <a:lstStyle/>
          <a:p>
            <a:r>
              <a:rPr lang="en-US" dirty="0"/>
              <a:t>Persevering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083F-0579-422D-96E4-512CE83C0CAF}"/>
              </a:ext>
            </a:extLst>
          </p:cNvPr>
          <p:cNvSpPr txBox="1"/>
          <p:nvPr/>
        </p:nvSpPr>
        <p:spPr>
          <a:xfrm>
            <a:off x="899885" y="1915884"/>
            <a:ext cx="1438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Bold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47976-40D6-475A-9BD9-287DBF8707C5}"/>
              </a:ext>
            </a:extLst>
          </p:cNvPr>
          <p:cNvSpPr txBox="1"/>
          <p:nvPr/>
        </p:nvSpPr>
        <p:spPr>
          <a:xfrm>
            <a:off x="899885" y="2709069"/>
            <a:ext cx="3132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Purposeful</a:t>
            </a:r>
            <a:endParaRPr lang="en-US" sz="6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53586-D6CA-4F6B-8CA8-804369B48AB1}"/>
              </a:ext>
            </a:extLst>
          </p:cNvPr>
          <p:cNvSpPr txBox="1"/>
          <p:nvPr/>
        </p:nvSpPr>
        <p:spPr>
          <a:xfrm>
            <a:off x="899885" y="3487902"/>
            <a:ext cx="3477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Courageous</a:t>
            </a:r>
          </a:p>
        </p:txBody>
      </p:sp>
    </p:spTree>
    <p:extLst>
      <p:ext uri="{BB962C8B-B14F-4D97-AF65-F5344CB8AC3E}">
        <p14:creationId xmlns:p14="http://schemas.microsoft.com/office/powerpoint/2010/main" val="42084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5080000" cy="1135062"/>
          </a:xfrm>
        </p:spPr>
        <p:txBody>
          <a:bodyPr/>
          <a:lstStyle/>
          <a:p>
            <a:r>
              <a:rPr lang="en-US" dirty="0"/>
              <a:t>Persevering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083F-0579-422D-96E4-512CE83C0CAF}"/>
              </a:ext>
            </a:extLst>
          </p:cNvPr>
          <p:cNvSpPr txBox="1"/>
          <p:nvPr/>
        </p:nvSpPr>
        <p:spPr>
          <a:xfrm>
            <a:off x="899885" y="1915884"/>
            <a:ext cx="2634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Reckless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47976-40D6-475A-9BD9-287DBF8707C5}"/>
              </a:ext>
            </a:extLst>
          </p:cNvPr>
          <p:cNvSpPr txBox="1"/>
          <p:nvPr/>
        </p:nvSpPr>
        <p:spPr>
          <a:xfrm>
            <a:off x="899885" y="2709069"/>
            <a:ext cx="4261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Closed-minded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53586-D6CA-4F6B-8CA8-804369B48AB1}"/>
              </a:ext>
            </a:extLst>
          </p:cNvPr>
          <p:cNvSpPr txBox="1"/>
          <p:nvPr/>
        </p:nvSpPr>
        <p:spPr>
          <a:xfrm>
            <a:off x="899885" y="3487902"/>
            <a:ext cx="2691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Stubborn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09CD8-8383-474B-A442-C3F59CB135E2}"/>
              </a:ext>
            </a:extLst>
          </p:cNvPr>
          <p:cNvSpPr txBox="1"/>
          <p:nvPr/>
        </p:nvSpPr>
        <p:spPr>
          <a:xfrm>
            <a:off x="3204433" y="934516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BUT NOT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5193696" cy="1135062"/>
          </a:xfrm>
        </p:spPr>
        <p:txBody>
          <a:bodyPr/>
          <a:lstStyle/>
          <a:p>
            <a:r>
              <a:rPr lang="en-US" dirty="0"/>
              <a:t>Inspiring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083F-0579-422D-96E4-512CE83C0CAF}"/>
              </a:ext>
            </a:extLst>
          </p:cNvPr>
          <p:cNvSpPr txBox="1"/>
          <p:nvPr/>
        </p:nvSpPr>
        <p:spPr>
          <a:xfrm>
            <a:off x="899885" y="1915884"/>
            <a:ext cx="2097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Upbeat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47976-40D6-475A-9BD9-287DBF8707C5}"/>
              </a:ext>
            </a:extLst>
          </p:cNvPr>
          <p:cNvSpPr txBox="1"/>
          <p:nvPr/>
        </p:nvSpPr>
        <p:spPr>
          <a:xfrm>
            <a:off x="899885" y="2709069"/>
            <a:ext cx="2284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Hopeful</a:t>
            </a:r>
            <a:endParaRPr lang="en-US" sz="6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53586-D6CA-4F6B-8CA8-804369B48AB1}"/>
              </a:ext>
            </a:extLst>
          </p:cNvPr>
          <p:cNvSpPr txBox="1"/>
          <p:nvPr/>
        </p:nvSpPr>
        <p:spPr>
          <a:xfrm>
            <a:off x="899885" y="3487902"/>
            <a:ext cx="27168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Visionary</a:t>
            </a:r>
          </a:p>
        </p:txBody>
      </p:sp>
    </p:spTree>
    <p:extLst>
      <p:ext uri="{BB962C8B-B14F-4D97-AF65-F5344CB8AC3E}">
        <p14:creationId xmlns:p14="http://schemas.microsoft.com/office/powerpoint/2010/main" val="15855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</a:t>
            </a:r>
          </a:p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2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5080000" cy="1135062"/>
          </a:xfrm>
        </p:spPr>
        <p:txBody>
          <a:bodyPr/>
          <a:lstStyle/>
          <a:p>
            <a:r>
              <a:rPr lang="en-US" dirty="0"/>
              <a:t>Persevering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083F-0579-422D-96E4-512CE83C0CAF}"/>
              </a:ext>
            </a:extLst>
          </p:cNvPr>
          <p:cNvSpPr txBox="1"/>
          <p:nvPr/>
        </p:nvSpPr>
        <p:spPr>
          <a:xfrm>
            <a:off x="899885" y="1915884"/>
            <a:ext cx="1784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Hyper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47976-40D6-475A-9BD9-287DBF8707C5}"/>
              </a:ext>
            </a:extLst>
          </p:cNvPr>
          <p:cNvSpPr txBox="1"/>
          <p:nvPr/>
        </p:nvSpPr>
        <p:spPr>
          <a:xfrm>
            <a:off x="899885" y="2709069"/>
            <a:ext cx="2318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Zealous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53586-D6CA-4F6B-8CA8-804369B48AB1}"/>
              </a:ext>
            </a:extLst>
          </p:cNvPr>
          <p:cNvSpPr txBox="1"/>
          <p:nvPr/>
        </p:nvSpPr>
        <p:spPr>
          <a:xfrm>
            <a:off x="899885" y="3487902"/>
            <a:ext cx="3166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Impractical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09CD8-8383-474B-A442-C3F59CB135E2}"/>
              </a:ext>
            </a:extLst>
          </p:cNvPr>
          <p:cNvSpPr txBox="1"/>
          <p:nvPr/>
        </p:nvSpPr>
        <p:spPr>
          <a:xfrm>
            <a:off x="3204433" y="934516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BUT NOT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5193696" cy="1135062"/>
          </a:xfrm>
        </p:spPr>
        <p:txBody>
          <a:bodyPr/>
          <a:lstStyle/>
          <a:p>
            <a:r>
              <a:rPr lang="en-US" dirty="0"/>
              <a:t>Effective messaging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083F-0579-422D-96E4-512CE83C0CAF}"/>
              </a:ext>
            </a:extLst>
          </p:cNvPr>
          <p:cNvSpPr txBox="1"/>
          <p:nvPr/>
        </p:nvSpPr>
        <p:spPr>
          <a:xfrm>
            <a:off x="363430" y="1973941"/>
            <a:ext cx="4830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Primary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47976-40D6-475A-9BD9-287DBF8707C5}"/>
              </a:ext>
            </a:extLst>
          </p:cNvPr>
          <p:cNvSpPr txBox="1"/>
          <p:nvPr/>
        </p:nvSpPr>
        <p:spPr>
          <a:xfrm>
            <a:off x="363430" y="2767126"/>
            <a:ext cx="5614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Secondary Message</a:t>
            </a:r>
            <a:endParaRPr lang="en-US" sz="6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53586-D6CA-4F6B-8CA8-804369B48AB1}"/>
              </a:ext>
            </a:extLst>
          </p:cNvPr>
          <p:cNvSpPr txBox="1"/>
          <p:nvPr/>
        </p:nvSpPr>
        <p:spPr>
          <a:xfrm>
            <a:off x="363430" y="3545959"/>
            <a:ext cx="2664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6159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</a:t>
            </a:r>
          </a:p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sitting, boy, young, paper&#10;&#10;Description automatically generated">
            <a:extLst>
              <a:ext uri="{FF2B5EF4-FFF2-40B4-BE49-F238E27FC236}">
                <a16:creationId xmlns:a16="http://schemas.microsoft.com/office/drawing/2014/main" id="{3AEFE59A-AB1A-4AFB-BC20-576FE08C24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>
            <a:fillRect/>
          </a:stretch>
        </p:blipFill>
        <p:spPr>
          <a:xfrm rot="5400000">
            <a:off x="-381000" y="381000"/>
            <a:ext cx="6858000" cy="6096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6CD09-CD26-D047-974D-11A04D762D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8249F-FCC6-9F43-B1FB-6B693FBA7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What’s your story?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B86A2B-7E48-BF4A-8415-534B478A8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makes your club unique?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B3D41-48FF-074E-BE1D-376D892E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64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3252C45-1E22-4AD8-839F-EB3107EE75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1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D0E4B-7A8D-44BA-A94D-6019BDC9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6857A0D-B726-4537-8446-57F6ACF63F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2141538"/>
            <a:ext cx="4978400" cy="11350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education club!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A914AD-10A1-4188-A51D-1272DB9E8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22" y="3322956"/>
            <a:ext cx="3706498" cy="3228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1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7B12-8197-4E2B-B57D-D39E1A56F2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7DBD1-5FD8-4E76-AF91-E49940BA7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 areas of focus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7025-1455-49B9-8D98-88121869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496489-47FB-405C-B9AE-497289FDCF52}"/>
              </a:ext>
            </a:extLst>
          </p:cNvPr>
          <p:cNvGrpSpPr/>
          <p:nvPr/>
        </p:nvGrpSpPr>
        <p:grpSpPr>
          <a:xfrm>
            <a:off x="454555" y="1002347"/>
            <a:ext cx="4956301" cy="5234305"/>
            <a:chOff x="401016" y="457200"/>
            <a:chExt cx="5857875" cy="6186449"/>
          </a:xfrm>
        </p:grpSpPr>
        <p:pic>
          <p:nvPicPr>
            <p:cNvPr id="8" name="Picture 7" descr="Peace and ConR.png">
              <a:extLst>
                <a:ext uri="{FF2B5EF4-FFF2-40B4-BE49-F238E27FC236}">
                  <a16:creationId xmlns:a16="http://schemas.microsoft.com/office/drawing/2014/main" id="{A77DEE51-3622-4FC8-A0EE-167672E5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16" y="457200"/>
              <a:ext cx="4818367" cy="914400"/>
            </a:xfrm>
            <a:prstGeom prst="rect">
              <a:avLst/>
            </a:prstGeom>
          </p:spPr>
        </p:pic>
        <p:pic>
          <p:nvPicPr>
            <p:cNvPr id="9" name="Picture 8" descr="Disease Prevention.png">
              <a:extLst>
                <a:ext uri="{FF2B5EF4-FFF2-40B4-BE49-F238E27FC236}">
                  <a16:creationId xmlns:a16="http://schemas.microsoft.com/office/drawing/2014/main" id="{4DDAC61B-E264-4491-9C92-8179749D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16" y="1511610"/>
              <a:ext cx="4905374" cy="914400"/>
            </a:xfrm>
            <a:prstGeom prst="rect">
              <a:avLst/>
            </a:prstGeom>
          </p:spPr>
        </p:pic>
        <p:pic>
          <p:nvPicPr>
            <p:cNvPr id="10" name="Picture 9" descr="Clean Water.png">
              <a:extLst>
                <a:ext uri="{FF2B5EF4-FFF2-40B4-BE49-F238E27FC236}">
                  <a16:creationId xmlns:a16="http://schemas.microsoft.com/office/drawing/2014/main" id="{092D9FD7-210F-453E-8CC6-A6BF6A7A1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16" y="2566020"/>
              <a:ext cx="4491037" cy="914400"/>
            </a:xfrm>
            <a:prstGeom prst="rect">
              <a:avLst/>
            </a:prstGeom>
          </p:spPr>
        </p:pic>
        <p:pic>
          <p:nvPicPr>
            <p:cNvPr id="11" name="Picture 10" descr="Mom and Child Health.png">
              <a:extLst>
                <a:ext uri="{FF2B5EF4-FFF2-40B4-BE49-F238E27FC236}">
                  <a16:creationId xmlns:a16="http://schemas.microsoft.com/office/drawing/2014/main" id="{FB95E118-2F4F-41DE-A7EA-F46DAB828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16" y="3620430"/>
              <a:ext cx="5486400" cy="914400"/>
            </a:xfrm>
            <a:prstGeom prst="rect">
              <a:avLst/>
            </a:prstGeom>
          </p:spPr>
        </p:pic>
        <p:pic>
          <p:nvPicPr>
            <p:cNvPr id="12" name="Picture 11" descr="Edu and Literacy.png">
              <a:extLst>
                <a:ext uri="{FF2B5EF4-FFF2-40B4-BE49-F238E27FC236}">
                  <a16:creationId xmlns:a16="http://schemas.microsoft.com/office/drawing/2014/main" id="{A027EC35-AAF8-4609-B3B5-12554C41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16" y="4674840"/>
              <a:ext cx="5857875" cy="914400"/>
            </a:xfrm>
            <a:prstGeom prst="rect">
              <a:avLst/>
            </a:prstGeom>
          </p:spPr>
        </p:pic>
        <p:pic>
          <p:nvPicPr>
            <p:cNvPr id="13" name="Picture 12" descr="Econ Comm Develop.png">
              <a:extLst>
                <a:ext uri="{FF2B5EF4-FFF2-40B4-BE49-F238E27FC236}">
                  <a16:creationId xmlns:a16="http://schemas.microsoft.com/office/drawing/2014/main" id="{D16D6E53-2409-4DD6-BC33-C397207D0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16" y="5729249"/>
              <a:ext cx="5272088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587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AE93B2-592E-451F-B547-FBB934A9EBC6}"/>
              </a:ext>
            </a:extLst>
          </p:cNvPr>
          <p:cNvSpPr/>
          <p:nvPr/>
        </p:nvSpPr>
        <p:spPr>
          <a:xfrm>
            <a:off x="2155090" y="5392990"/>
            <a:ext cx="7881820" cy="629832"/>
          </a:xfrm>
          <a:prstGeom prst="rect">
            <a:avLst/>
          </a:prstGeom>
          <a:solidFill>
            <a:srgbClr val="D91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EC0B0D-9660-441B-A4C5-F518A275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76527FFA-2B42-46C8-A8F0-0B79FB2EA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90" y="0"/>
            <a:ext cx="7881820" cy="52349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23D422-508C-4318-92F2-7F6D6EF7AD93}"/>
              </a:ext>
            </a:extLst>
          </p:cNvPr>
          <p:cNvSpPr/>
          <p:nvPr/>
        </p:nvSpPr>
        <p:spPr>
          <a:xfrm>
            <a:off x="2155090" y="5392990"/>
            <a:ext cx="7881820" cy="629832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4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6CD09-CD26-D047-974D-11A04D762D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8249F-FCC6-9F43-B1FB-6B693FBA7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do you tell your story?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B86A2B-7E48-BF4A-8415-534B478A8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Rotary Messaging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B3D41-48FF-074E-BE1D-376D892E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Placeholder 9" descr="A picture containing man&#10;&#10;Description automatically generated">
            <a:extLst>
              <a:ext uri="{FF2B5EF4-FFF2-40B4-BE49-F238E27FC236}">
                <a16:creationId xmlns:a16="http://schemas.microsoft.com/office/drawing/2014/main" id="{DED50039-DF64-4F7D-8021-6785238EB8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>
            <a:fillRect/>
          </a:stretch>
        </p:blipFill>
        <p:spPr>
          <a:xfrm rot="5400000">
            <a:off x="-381000" y="381000"/>
            <a:ext cx="6858000" cy="6096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144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8F0B48-4318-42C7-9ACC-74E0E717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660EDA8-2F14-4F6E-B183-B06998EA7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82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_Club_Template_for_Rotarians_EN.PPTX" id="{B5178F0B-7CEF-4F41-B7D5-C4B5712B6BFA}" vid="{B860A9B8-7628-4721-ADD2-E552FA1CB3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D2694A0DE3F4EAB2D9E33C1C0320A" ma:contentTypeVersion="13" ma:contentTypeDescription="Create a new document." ma:contentTypeScope="" ma:versionID="cfeb068bdb4195b86c6687cbcefef8c8">
  <xsd:schema xmlns:xsd="http://www.w3.org/2001/XMLSchema" xmlns:xs="http://www.w3.org/2001/XMLSchema" xmlns:p="http://schemas.microsoft.com/office/2006/metadata/properties" xmlns:ns3="912f8bd4-0e28-40d6-a16c-276e27afe5da" xmlns:ns4="110ef34f-f345-4d82-9ca6-fa5953b96b6d" targetNamespace="http://schemas.microsoft.com/office/2006/metadata/properties" ma:root="true" ma:fieldsID="4ee94f24963ca2772fe8bb4fb3926427" ns3:_="" ns4:_="">
    <xsd:import namespace="912f8bd4-0e28-40d6-a16c-276e27afe5da"/>
    <xsd:import namespace="110ef34f-f345-4d82-9ca6-fa5953b96b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f8bd4-0e28-40d6-a16c-276e27afe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ef34f-f345-4d82-9ca6-fa5953b96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2D94E5-719F-4DD9-9380-FF9CD09B09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2f8bd4-0e28-40d6-a16c-276e27afe5da"/>
    <ds:schemaRef ds:uri="110ef34f-f345-4d82-9ca6-fa5953b96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7C579B-1A8C-4BC0-834C-4FAA73C929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FF2F2B-4583-4E3A-BD52-75D464366845}">
  <ds:schemaRefs>
    <ds:schemaRef ds:uri="110ef34f-f345-4d82-9ca6-fa5953b96b6d"/>
    <ds:schemaRef ds:uri="http://schemas.microsoft.com/office/2006/documentManagement/types"/>
    <ds:schemaRef ds:uri="http://www.w3.org/XML/1998/namespace"/>
    <ds:schemaRef ds:uri="http://purl.org/dc/dcmitype/"/>
    <ds:schemaRef ds:uri="912f8bd4-0e28-40d6-a16c-276e27afe5da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RI_Club_Template_for_Rotarians_EN</Template>
  <TotalTime>182</TotalTime>
  <Words>125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Christianson, David</dc:creator>
  <cp:lastModifiedBy>John Pokorny</cp:lastModifiedBy>
  <cp:revision>4</cp:revision>
  <cp:lastPrinted>2019-12-04T20:41:25Z</cp:lastPrinted>
  <dcterms:created xsi:type="dcterms:W3CDTF">2020-06-11T17:13:22Z</dcterms:created>
  <dcterms:modified xsi:type="dcterms:W3CDTF">2020-06-16T12:41:33Z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ContentTypeId">
    <vt:lpwstr>0x010100AF0D2694A0DE3F4EAB2D9E33C1C0320A</vt:lpwstr>
  </property>
</Properties>
</file>