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87" r:id="rId4"/>
    <p:sldId id="265" r:id="rId5"/>
    <p:sldId id="266" r:id="rId6"/>
    <p:sldId id="267" r:id="rId7"/>
    <p:sldId id="286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90" y="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F95CFF-D65E-458B-BA85-1A0CDF501D49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3A452E-72BE-4D06-ACDC-32F6E54E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7D0C-745D-4821-B600-71390D3DD6DB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A8B56-6C9F-40FF-A13E-4C994721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13AB0-BC52-454D-A440-B098CE9A168A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E8AB7-AD71-4CEB-B519-6E29B538F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CB3D-29D4-4665-9BA7-8FB212E1FF3E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1577-9A7D-4E78-91B3-140A0067E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6A2B4-7B6E-48FF-A6D3-74DADE0CA8B0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64C2B-6508-41E6-9464-C0D6481BF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28A5F-398E-47FC-9E3D-6063B8002406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17BC-D25A-4D9B-8A83-17488A04F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53BF5-4B03-4F56-AFCB-34DC23D24902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3CA4-DF70-44C1-9523-1E1127A1E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28E9-7D85-4DCC-B746-F4C48F63FDFC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23AC-FCFF-4B2B-B8AA-6996A05F2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80B34-D0E2-46FF-9A4A-26D6D4E6FADA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A649-704D-4089-866E-AADB4916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E5194-FE78-4546-9907-FD1B23DA3470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6E482-51A8-4EB7-81D6-7D945BEDD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6967-F24E-4BCE-A38F-689B438DD31B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1268-E939-4324-A7FD-4455F7939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455A-59C4-480E-9DDB-80DAC1835289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3A46-5B29-4B42-8E90-5FB351C59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3930C5-A11E-42B5-A6B6-D5BF31F8C5B9}" type="datetimeFigureOut">
              <a:rPr lang="en-US"/>
              <a:pPr>
                <a:defRPr/>
              </a:pPr>
              <a:t>7/30/2016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FEFBA-F90F-428B-B701-15EA1277E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scotthendricks@yahoo.com" TargetMode="External"/><Relationship Id="rId2" Type="http://schemas.openxmlformats.org/officeDocument/2006/relationships/hyperlink" Target="mailto:tsheriff@ao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950" y="2024062"/>
            <a:ext cx="7851648" cy="18288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Rotary District 5790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GLOBAL GRANTS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38" name="Picture 2" descr="C:\Users\J Paul\AppData\Local\Microsoft\Windows\Temporary Internet Files\Content.IE5\CDE92F25\MC90043806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4875" y="4038600"/>
            <a:ext cx="21939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25" y="609600"/>
            <a:ext cx="1666875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GLOBAL GRANT</a:t>
            </a: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1600" y="1033463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nstantia" pitchFamily="18" charset="0"/>
              </a:rPr>
              <a:t>District 5790 Global Grants Presentation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1981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042" y="1524000"/>
            <a:ext cx="6799691" cy="444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GLOBAL GRANT?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WHY DO A GLOBAL GRANT?</a:t>
            </a:r>
          </a:p>
          <a:p>
            <a:pPr eaLnBrk="1" hangingPunct="1"/>
            <a:endParaRPr lang="en-US" smtClean="0"/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71600" y="1033463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nstantia" pitchFamily="18" charset="0"/>
              </a:rPr>
              <a:t>District 5790 Global Grants Presentation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2895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GLOBAL GRANT?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WHY DO A GLOBAL GRANT?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THE PROCESS?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71600" y="1033463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nstantia" pitchFamily="18" charset="0"/>
              </a:rPr>
              <a:t>District 5790 Global Grants Presentation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3886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GLOBAL GRANT?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WHY DO A GLOBAL GRANT?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THE PROCESS?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LESSONS LEARNED.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71600" y="1033463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nstantia" pitchFamily="18" charset="0"/>
              </a:rPr>
              <a:t>District 5790 Global Grants Presentation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4800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BE VERY CLEAR  AND REALISTIC ABOUT OBJECTIVES</a:t>
            </a:r>
          </a:p>
          <a:p>
            <a:r>
              <a:rPr lang="en-US" sz="2400" smtClean="0"/>
              <a:t>UTILIZE DISTRICT RESOURCES</a:t>
            </a:r>
          </a:p>
          <a:p>
            <a:r>
              <a:rPr lang="en-US" sz="2400" smtClean="0"/>
              <a:t>HAVE OR CREATE A STRONG RELATIONSHIP WITH 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    HOST CLUB AND AREA TO BE HELPED</a:t>
            </a:r>
          </a:p>
          <a:p>
            <a:r>
              <a:rPr lang="en-US" sz="2400" smtClean="0"/>
              <a:t>DEVELOP CAPABLE PARTNERS(CONTRACTORS, HEALTH DEPARTMENT, LOCAL AUTHORITIES, ETC)</a:t>
            </a:r>
          </a:p>
          <a:p>
            <a:r>
              <a:rPr lang="en-US" sz="2400" smtClean="0"/>
              <a:t>BENCHMARK OTHER GGS AND RESULTS</a:t>
            </a:r>
          </a:p>
          <a:p>
            <a:r>
              <a:rPr lang="en-US" sz="2400" smtClean="0"/>
              <a:t>TRF = BROADNESS AND SUSTAINABILITY!</a:t>
            </a:r>
          </a:p>
          <a:p>
            <a:r>
              <a:rPr lang="en-US" sz="2400" smtClean="0"/>
              <a:t>GOOD STEWARDSHIP FOR $ AND 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WHAT IS A GLOBAL GRANT?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WHY DO A GLOBAL GRANT</a:t>
            </a:r>
            <a:r>
              <a:rPr lang="en-US" dirty="0" smtClean="0"/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WHAT IS THE PROCESS</a:t>
            </a:r>
            <a:r>
              <a:rPr lang="en-US" dirty="0" smtClean="0"/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LESSONS LEARNED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UNLIKE THE IRS, WE REALLY ARE HERE TO HELP YOU!!!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71600" y="1033463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nstantia" pitchFamily="18" charset="0"/>
              </a:rPr>
              <a:t>District 5790 Global Grants Presentation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5410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0292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b="1" dirty="0" smtClean="0"/>
              <a:t>CONTACT INFORMATION: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b="1" dirty="0" smtClean="0"/>
              <a:t>(Global Grants Co-Chairs)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b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Tom Sheriff 			Scott Hendricks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31 Fry St.				819 </a:t>
            </a:r>
            <a:r>
              <a:rPr lang="en-US" b="1" dirty="0" err="1" smtClean="0"/>
              <a:t>Summerlin</a:t>
            </a:r>
            <a:r>
              <a:rPr lang="en-US" b="1" dirty="0" smtClean="0"/>
              <a:t> Dr.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Wichita Falls, TX 76308		Granbury, TX 76048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E-mail: </a:t>
            </a:r>
            <a:r>
              <a:rPr lang="en-US" sz="2400" b="1" dirty="0" smtClean="0">
                <a:solidFill>
                  <a:srgbClr val="C00000"/>
                </a:solidFill>
                <a:hlinkClick r:id="rId2"/>
              </a:rPr>
              <a:t>tsheriff@aol.com</a:t>
            </a:r>
            <a:r>
              <a:rPr lang="en-US" sz="2400" b="1" dirty="0" smtClean="0">
                <a:solidFill>
                  <a:srgbClr val="21B2C9"/>
                </a:solidFill>
              </a:rPr>
              <a:t>   </a:t>
            </a:r>
            <a:r>
              <a:rPr lang="en-US" sz="2400" b="1" dirty="0" smtClean="0">
                <a:solidFill>
                  <a:srgbClr val="21B2C9"/>
                </a:solidFill>
                <a:hlinkClick r:id="rId3" tooltip="mailto:jscotthendricks@yahoo.com"/>
              </a:rPr>
              <a:t>jscotthendricks@yahoo.com</a:t>
            </a:r>
            <a:endParaRPr lang="en-US" sz="2400" b="1" dirty="0" smtClean="0">
              <a:solidFill>
                <a:srgbClr val="21B2C9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(H): 940-696-3409			(H) 817-579-2637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(W): 940-696-2653			(C) 817-501-9349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b="1" dirty="0" smtClean="0"/>
              <a:t>(C): 940-782-1694</a:t>
            </a:r>
          </a:p>
          <a:p>
            <a:pPr marL="0" indent="0" algn="ctr" eaLnBrk="1" hangingPunct="1">
              <a:buFont typeface="Wingdings 2" pitchFamily="18" charset="2"/>
              <a:buNone/>
            </a:pPr>
            <a:endParaRPr lang="en-US" b="1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180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Rotary District 5790 GLOBAL GRANTS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Lessons Learned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District 5790 GLOBAL GRANTS</dc:title>
  <dc:creator>Tom</dc:creator>
  <cp:lastModifiedBy>John Pokorny</cp:lastModifiedBy>
  <cp:revision>17</cp:revision>
  <dcterms:created xsi:type="dcterms:W3CDTF">2014-08-06T13:15:40Z</dcterms:created>
  <dcterms:modified xsi:type="dcterms:W3CDTF">2016-07-30T15:04:09Z</dcterms:modified>
</cp:coreProperties>
</file>