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 id="2147483658"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7010400" cy="9296400"/>
  <p:embeddedFontLst>
    <p:embeddedFont>
      <p:font typeface="Calibri" panose="020F0502020204030204" pitchFamily="34" charset="0"/>
      <p:regular r:id="rId25"/>
      <p:bold r:id="rId26"/>
      <p:italic r:id="rId27"/>
      <p:boldItalic r:id="rId28"/>
    </p:embeddedFont>
    <p:embeddedFont>
      <p:font typeface="Arial Narrow" panose="020B0606020202030204" pitchFamily="3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971925"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35037" y="4416425"/>
            <a:ext cx="5140324"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31261"/>
            <a:ext cx="3038475"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315679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935037" y="4416425"/>
            <a:ext cx="5140324" cy="4183061"/>
          </a:xfrm>
          <a:prstGeom prst="rect">
            <a:avLst/>
          </a:prstGeom>
        </p:spPr>
        <p:txBody>
          <a:bodyPr lIns="91425" tIns="91425" rIns="91425" bIns="91425" anchor="t" anchorCtr="0">
            <a:noAutofit/>
          </a:bodyPr>
          <a:lstStyle/>
          <a:p>
            <a:pPr lvl="0">
              <a:spcBef>
                <a:spcPts val="0"/>
              </a:spcBef>
              <a:buNone/>
            </a:pPr>
            <a:endParaRPr/>
          </a:p>
        </p:txBody>
      </p:sp>
      <p:sp>
        <p:nvSpPr>
          <p:cNvPr id="46" name="Shape 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101" name="Shape 101"/>
          <p:cNvSpPr txBox="1">
            <a:spLocks noGrp="1"/>
          </p:cNvSpPr>
          <p:nvPr>
            <p:ph type="sldNum" idx="12"/>
          </p:nvPr>
        </p:nvSpPr>
        <p:spPr>
          <a:xfrm>
            <a:off x="3971925" y="8831261"/>
            <a:ext cx="3038400" cy="4650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107" name="Shape 1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114" name="Shape 1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122" name="Shape 1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131" name="Shape 1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140" name="Shape 1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148" name="Shape 1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154" name="Shape 154"/>
          <p:cNvSpPr txBox="1">
            <a:spLocks noGrp="1"/>
          </p:cNvSpPr>
          <p:nvPr>
            <p:ph type="sldNum" idx="12"/>
          </p:nvPr>
        </p:nvSpPr>
        <p:spPr>
          <a:xfrm>
            <a:off x="3971925" y="8831261"/>
            <a:ext cx="3038400" cy="4650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160" name="Shape 1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166" name="Shape 1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935037" y="4416425"/>
            <a:ext cx="5140324" cy="4183061"/>
          </a:xfrm>
          <a:prstGeom prst="rect">
            <a:avLst/>
          </a:prstGeom>
        </p:spPr>
        <p:txBody>
          <a:bodyPr lIns="91425" tIns="91425" rIns="91425" bIns="91425" anchor="t" anchorCtr="0">
            <a:noAutofit/>
          </a:bodyPr>
          <a:lstStyle/>
          <a:p>
            <a:pPr lvl="0">
              <a:spcBef>
                <a:spcPts val="0"/>
              </a:spcBef>
              <a:buNone/>
            </a:pPr>
            <a:endParaRPr/>
          </a:p>
        </p:txBody>
      </p:sp>
      <p:sp>
        <p:nvSpPr>
          <p:cNvPr id="52" name="Shape 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175" name="Shape 1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935037" y="4416425"/>
            <a:ext cx="5140324" cy="4183061"/>
          </a:xfrm>
          <a:prstGeom prst="rect">
            <a:avLst/>
          </a:prstGeom>
        </p:spPr>
        <p:txBody>
          <a:bodyPr lIns="91425" tIns="91425" rIns="91425" bIns="91425" anchor="t" anchorCtr="0">
            <a:noAutofit/>
          </a:bodyPr>
          <a:lstStyle/>
          <a:p>
            <a:pPr lvl="0">
              <a:spcBef>
                <a:spcPts val="0"/>
              </a:spcBef>
              <a:buNone/>
            </a:pPr>
            <a:endParaRPr/>
          </a:p>
        </p:txBody>
      </p:sp>
      <p:sp>
        <p:nvSpPr>
          <p:cNvPr id="57" name="Shape 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64" name="Shape 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a:spcBef>
                <a:spcPts val="0"/>
              </a:spcBef>
              <a:buNone/>
            </a:pPr>
            <a:endParaRPr/>
          </a:p>
        </p:txBody>
      </p:sp>
      <p:sp>
        <p:nvSpPr>
          <p:cNvPr id="70" name="Shape 70"/>
          <p:cNvSpPr txBox="1">
            <a:spLocks noGrp="1"/>
          </p:cNvSpPr>
          <p:nvPr>
            <p:ph type="sldNum" idx="12"/>
          </p:nvPr>
        </p:nvSpPr>
        <p:spPr>
          <a:xfrm>
            <a:off x="3971925" y="8831261"/>
            <a:ext cx="3038399" cy="4650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935037" y="4416425"/>
            <a:ext cx="5140324" cy="4183061"/>
          </a:xfrm>
          <a:prstGeom prst="rect">
            <a:avLst/>
          </a:prstGeom>
        </p:spPr>
        <p:txBody>
          <a:bodyPr lIns="91425" tIns="91425" rIns="91425" bIns="91425" anchor="t" anchorCtr="0">
            <a:noAutofit/>
          </a:bodyPr>
          <a:lstStyle/>
          <a:p>
            <a:pPr lvl="0">
              <a:spcBef>
                <a:spcPts val="0"/>
              </a:spcBef>
              <a:buNone/>
            </a:pPr>
            <a:endParaRPr/>
          </a:p>
        </p:txBody>
      </p:sp>
      <p:sp>
        <p:nvSpPr>
          <p:cNvPr id="81" name="Shape 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89" name="Shape 89"/>
          <p:cNvSpPr txBox="1">
            <a:spLocks noGrp="1"/>
          </p:cNvSpPr>
          <p:nvPr>
            <p:ph type="sldNum" idx="12"/>
          </p:nvPr>
        </p:nvSpPr>
        <p:spPr>
          <a:xfrm>
            <a:off x="3971925" y="8831261"/>
            <a:ext cx="3038399" cy="4650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935037" y="4416425"/>
            <a:ext cx="5140200" cy="4183200"/>
          </a:xfrm>
          <a:prstGeom prst="rect">
            <a:avLst/>
          </a:prstGeom>
        </p:spPr>
        <p:txBody>
          <a:bodyPr lIns="91425" tIns="91425" rIns="91425" bIns="91425" anchor="t" anchorCtr="0">
            <a:noAutofit/>
          </a:bodyPr>
          <a:lstStyle/>
          <a:p>
            <a:pPr lvl="0" rtl="0">
              <a:spcBef>
                <a:spcPts val="0"/>
              </a:spcBef>
              <a:buNone/>
            </a:pPr>
            <a:endParaRPr/>
          </a:p>
        </p:txBody>
      </p:sp>
      <p:sp>
        <p:nvSpPr>
          <p:cNvPr id="95" name="Shape 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5_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76200" y="3429000"/>
            <a:ext cx="9296399" cy="990599"/>
          </a:xfrm>
          <a:prstGeom prst="rect">
            <a:avLst/>
          </a:prstGeom>
          <a:solidFill>
            <a:schemeClr val="accent6"/>
          </a:solidFill>
          <a:ln>
            <a:noFill/>
          </a:ln>
        </p:spPr>
        <p:txBody>
          <a:bodyPr lIns="91425" tIns="91425" rIns="91425" bIns="91425" anchor="b"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ubTitle" idx="1"/>
          </p:nvPr>
        </p:nvSpPr>
        <p:spPr>
          <a:xfrm>
            <a:off x="533400" y="4611744"/>
            <a:ext cx="6400799" cy="950855"/>
          </a:xfrm>
          <a:prstGeom prst="rect">
            <a:avLst/>
          </a:prstGeom>
          <a:noFill/>
          <a:ln>
            <a:noFill/>
          </a:ln>
        </p:spPr>
        <p:txBody>
          <a:bodyPr lIns="91425" tIns="91425" rIns="91425" bIns="91425" anchor="t" anchorCtr="0"/>
          <a:lstStyle>
            <a:lvl1pPr marL="0" marR="0" lvl="0" indent="0" algn="l" rtl="0">
              <a:spcBef>
                <a:spcPts val="440"/>
              </a:spcBef>
              <a:spcAft>
                <a:spcPts val="0"/>
              </a:spcAft>
              <a:buClr>
                <a:schemeClr val="accent6"/>
              </a:buClr>
              <a:buFont typeface="Arial"/>
              <a:buNone/>
              <a:defRPr sz="2200" b="0" i="0" u="none" strike="noStrike" cap="none">
                <a:solidFill>
                  <a:schemeClr val="accent6"/>
                </a:solidFill>
                <a:latin typeface="Georgia"/>
                <a:ea typeface="Georgia"/>
                <a:cs typeface="Georgia"/>
                <a:sym typeface="Georgia"/>
              </a:defRPr>
            </a:lvl1pPr>
            <a:lvl2pPr marL="457200" marR="0" lvl="1" indent="0" algn="ctr" rtl="0">
              <a:spcBef>
                <a:spcPts val="560"/>
              </a:spcBef>
              <a:spcAft>
                <a:spcPts val="0"/>
              </a:spcAft>
              <a:buClr>
                <a:srgbClr val="B7B2AE"/>
              </a:buClr>
              <a:buFont typeface="Arial"/>
              <a:buNone/>
              <a:defRPr sz="2800" b="0" i="0" u="none" strike="noStrike" cap="none">
                <a:solidFill>
                  <a:srgbClr val="B7B2AE"/>
                </a:solidFill>
                <a:latin typeface="Calibri"/>
                <a:ea typeface="Calibri"/>
                <a:cs typeface="Calibri"/>
                <a:sym typeface="Calibri"/>
              </a:defRPr>
            </a:lvl2pPr>
            <a:lvl3pPr marL="914400" marR="0" lvl="2" indent="0" algn="ctr" rtl="0">
              <a:spcBef>
                <a:spcPts val="480"/>
              </a:spcBef>
              <a:spcAft>
                <a:spcPts val="0"/>
              </a:spcAft>
              <a:buClr>
                <a:srgbClr val="B7B2AE"/>
              </a:buClr>
              <a:buFont typeface="Arial"/>
              <a:buNone/>
              <a:defRPr sz="2400" b="0" i="0" u="none" strike="noStrike" cap="none">
                <a:solidFill>
                  <a:srgbClr val="B7B2AE"/>
                </a:solidFill>
                <a:latin typeface="Calibri"/>
                <a:ea typeface="Calibri"/>
                <a:cs typeface="Calibri"/>
                <a:sym typeface="Calibri"/>
              </a:defRPr>
            </a:lvl3pPr>
            <a:lvl4pPr marL="1371600" marR="0" lvl="3" indent="0" algn="ctr" rtl="0">
              <a:spcBef>
                <a:spcPts val="400"/>
              </a:spcBef>
              <a:spcAft>
                <a:spcPts val="0"/>
              </a:spcAft>
              <a:buClr>
                <a:srgbClr val="B7B2AE"/>
              </a:buClr>
              <a:buFont typeface="Arial"/>
              <a:buNone/>
              <a:defRPr sz="2000" b="0" i="0" u="none" strike="noStrike" cap="none">
                <a:solidFill>
                  <a:srgbClr val="B7B2AE"/>
                </a:solidFill>
                <a:latin typeface="Calibri"/>
                <a:ea typeface="Calibri"/>
                <a:cs typeface="Calibri"/>
                <a:sym typeface="Calibri"/>
              </a:defRPr>
            </a:lvl4pPr>
            <a:lvl5pPr marL="1828800" marR="0" lvl="4" indent="0" algn="ctr" rtl="0">
              <a:spcBef>
                <a:spcPts val="400"/>
              </a:spcBef>
              <a:spcAft>
                <a:spcPts val="0"/>
              </a:spcAft>
              <a:buClr>
                <a:srgbClr val="B7B2AE"/>
              </a:buClr>
              <a:buFont typeface="Arial"/>
              <a:buNone/>
              <a:defRPr sz="2000" b="0" i="0" u="none" strike="noStrike" cap="none">
                <a:solidFill>
                  <a:srgbClr val="B7B2AE"/>
                </a:solidFill>
                <a:latin typeface="Calibri"/>
                <a:ea typeface="Calibri"/>
                <a:cs typeface="Calibri"/>
                <a:sym typeface="Calibri"/>
              </a:defRPr>
            </a:lvl5pPr>
            <a:lvl6pPr marL="2286000" marR="0" lvl="5"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6pPr>
            <a:lvl7pPr marL="2743200" marR="0" lvl="6"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7pPr>
            <a:lvl8pPr marL="3200400" marR="0" lvl="7"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8pPr>
            <a:lvl9pPr marL="3657600" marR="0" lvl="8"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4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76200" y="3429000"/>
            <a:ext cx="9296399" cy="990599"/>
          </a:xfrm>
          <a:prstGeom prst="rect">
            <a:avLst/>
          </a:prstGeom>
          <a:solidFill>
            <a:schemeClr val="accent3"/>
          </a:solidFill>
          <a:ln>
            <a:noFill/>
          </a:ln>
        </p:spPr>
        <p:txBody>
          <a:bodyPr lIns="91425" tIns="91425" rIns="91425" bIns="91425" anchor="b"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ubTitle" idx="1"/>
          </p:nvPr>
        </p:nvSpPr>
        <p:spPr>
          <a:xfrm>
            <a:off x="533400" y="4611744"/>
            <a:ext cx="6400799" cy="950855"/>
          </a:xfrm>
          <a:prstGeom prst="rect">
            <a:avLst/>
          </a:prstGeom>
          <a:noFill/>
          <a:ln>
            <a:noFill/>
          </a:ln>
        </p:spPr>
        <p:txBody>
          <a:bodyPr lIns="91425" tIns="91425" rIns="91425" bIns="91425" anchor="t" anchorCtr="0"/>
          <a:lstStyle>
            <a:lvl1pPr marL="0" marR="0" lvl="0" indent="0" algn="l" rtl="0">
              <a:spcBef>
                <a:spcPts val="440"/>
              </a:spcBef>
              <a:spcAft>
                <a:spcPts val="0"/>
              </a:spcAft>
              <a:buClr>
                <a:schemeClr val="accent3"/>
              </a:buClr>
              <a:buFont typeface="Arial"/>
              <a:buNone/>
              <a:defRPr sz="2200" b="0" i="0" u="none" strike="noStrike" cap="none">
                <a:solidFill>
                  <a:schemeClr val="accent3"/>
                </a:solidFill>
                <a:latin typeface="Georgia"/>
                <a:ea typeface="Georgia"/>
                <a:cs typeface="Georgia"/>
                <a:sym typeface="Georgia"/>
              </a:defRPr>
            </a:lvl1pPr>
            <a:lvl2pPr marL="457200" marR="0" lvl="1" indent="0" algn="ctr" rtl="0">
              <a:spcBef>
                <a:spcPts val="560"/>
              </a:spcBef>
              <a:spcAft>
                <a:spcPts val="0"/>
              </a:spcAft>
              <a:buClr>
                <a:srgbClr val="B7B2AE"/>
              </a:buClr>
              <a:buFont typeface="Arial"/>
              <a:buNone/>
              <a:defRPr sz="2800" b="0" i="0" u="none" strike="noStrike" cap="none">
                <a:solidFill>
                  <a:srgbClr val="B7B2AE"/>
                </a:solidFill>
                <a:latin typeface="Calibri"/>
                <a:ea typeface="Calibri"/>
                <a:cs typeface="Calibri"/>
                <a:sym typeface="Calibri"/>
              </a:defRPr>
            </a:lvl2pPr>
            <a:lvl3pPr marL="914400" marR="0" lvl="2" indent="0" algn="ctr" rtl="0">
              <a:spcBef>
                <a:spcPts val="480"/>
              </a:spcBef>
              <a:spcAft>
                <a:spcPts val="0"/>
              </a:spcAft>
              <a:buClr>
                <a:srgbClr val="B7B2AE"/>
              </a:buClr>
              <a:buFont typeface="Arial"/>
              <a:buNone/>
              <a:defRPr sz="2400" b="0" i="0" u="none" strike="noStrike" cap="none">
                <a:solidFill>
                  <a:srgbClr val="B7B2AE"/>
                </a:solidFill>
                <a:latin typeface="Calibri"/>
                <a:ea typeface="Calibri"/>
                <a:cs typeface="Calibri"/>
                <a:sym typeface="Calibri"/>
              </a:defRPr>
            </a:lvl3pPr>
            <a:lvl4pPr marL="1371600" marR="0" lvl="3" indent="0" algn="ctr" rtl="0">
              <a:spcBef>
                <a:spcPts val="400"/>
              </a:spcBef>
              <a:spcAft>
                <a:spcPts val="0"/>
              </a:spcAft>
              <a:buClr>
                <a:srgbClr val="B7B2AE"/>
              </a:buClr>
              <a:buFont typeface="Arial"/>
              <a:buNone/>
              <a:defRPr sz="2000" b="0" i="0" u="none" strike="noStrike" cap="none">
                <a:solidFill>
                  <a:srgbClr val="B7B2AE"/>
                </a:solidFill>
                <a:latin typeface="Calibri"/>
                <a:ea typeface="Calibri"/>
                <a:cs typeface="Calibri"/>
                <a:sym typeface="Calibri"/>
              </a:defRPr>
            </a:lvl4pPr>
            <a:lvl5pPr marL="1828800" marR="0" lvl="4" indent="0" algn="ctr" rtl="0">
              <a:spcBef>
                <a:spcPts val="400"/>
              </a:spcBef>
              <a:spcAft>
                <a:spcPts val="0"/>
              </a:spcAft>
              <a:buClr>
                <a:srgbClr val="B7B2AE"/>
              </a:buClr>
              <a:buFont typeface="Arial"/>
              <a:buNone/>
              <a:defRPr sz="2000" b="0" i="0" u="none" strike="noStrike" cap="none">
                <a:solidFill>
                  <a:srgbClr val="B7B2AE"/>
                </a:solidFill>
                <a:latin typeface="Calibri"/>
                <a:ea typeface="Calibri"/>
                <a:cs typeface="Calibri"/>
                <a:sym typeface="Calibri"/>
              </a:defRPr>
            </a:lvl5pPr>
            <a:lvl6pPr marL="2286000" marR="0" lvl="5"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6pPr>
            <a:lvl7pPr marL="2743200" marR="0" lvl="6"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7pPr>
            <a:lvl8pPr marL="3200400" marR="0" lvl="7"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8pPr>
            <a:lvl9pPr marL="3657600" marR="0" lvl="8"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76200" y="3429000"/>
            <a:ext cx="9296399" cy="990599"/>
          </a:xfrm>
          <a:prstGeom prst="rect">
            <a:avLst/>
          </a:prstGeom>
          <a:solidFill>
            <a:schemeClr val="dk2"/>
          </a:solidFill>
          <a:ln>
            <a:noFill/>
          </a:ln>
        </p:spPr>
        <p:txBody>
          <a:bodyPr lIns="91425" tIns="91425" rIns="91425" bIns="91425" anchor="b"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ubTitle" idx="1"/>
          </p:nvPr>
        </p:nvSpPr>
        <p:spPr>
          <a:xfrm>
            <a:off x="533400" y="4611744"/>
            <a:ext cx="6400799" cy="950855"/>
          </a:xfrm>
          <a:prstGeom prst="rect">
            <a:avLst/>
          </a:prstGeom>
          <a:noFill/>
          <a:ln>
            <a:noFill/>
          </a:ln>
        </p:spPr>
        <p:txBody>
          <a:bodyPr lIns="91425" tIns="91425" rIns="91425" bIns="91425" anchor="t" anchorCtr="0"/>
          <a:lstStyle>
            <a:lvl1pPr marL="0" marR="0" lvl="0" indent="0" algn="l" rtl="0">
              <a:spcBef>
                <a:spcPts val="440"/>
              </a:spcBef>
              <a:spcAft>
                <a:spcPts val="0"/>
              </a:spcAft>
              <a:buClr>
                <a:schemeClr val="dk2"/>
              </a:buClr>
              <a:buFont typeface="Arial"/>
              <a:buNone/>
              <a:defRPr sz="2200" b="0" i="0" u="none" strike="noStrike" cap="none">
                <a:solidFill>
                  <a:schemeClr val="dk2"/>
                </a:solidFill>
                <a:latin typeface="Georgia"/>
                <a:ea typeface="Georgia"/>
                <a:cs typeface="Georgia"/>
                <a:sym typeface="Georgia"/>
              </a:defRPr>
            </a:lvl1pPr>
            <a:lvl2pPr marL="457200" marR="0" lvl="1" indent="0" algn="ctr" rtl="0">
              <a:spcBef>
                <a:spcPts val="560"/>
              </a:spcBef>
              <a:spcAft>
                <a:spcPts val="0"/>
              </a:spcAft>
              <a:buClr>
                <a:srgbClr val="B7B2AE"/>
              </a:buClr>
              <a:buFont typeface="Arial"/>
              <a:buNone/>
              <a:defRPr sz="2800" b="0" i="0" u="none" strike="noStrike" cap="none">
                <a:solidFill>
                  <a:srgbClr val="B7B2AE"/>
                </a:solidFill>
                <a:latin typeface="Calibri"/>
                <a:ea typeface="Calibri"/>
                <a:cs typeface="Calibri"/>
                <a:sym typeface="Calibri"/>
              </a:defRPr>
            </a:lvl2pPr>
            <a:lvl3pPr marL="914400" marR="0" lvl="2" indent="0" algn="ctr" rtl="0">
              <a:spcBef>
                <a:spcPts val="480"/>
              </a:spcBef>
              <a:spcAft>
                <a:spcPts val="0"/>
              </a:spcAft>
              <a:buClr>
                <a:srgbClr val="B7B2AE"/>
              </a:buClr>
              <a:buFont typeface="Arial"/>
              <a:buNone/>
              <a:defRPr sz="2400" b="0" i="0" u="none" strike="noStrike" cap="none">
                <a:solidFill>
                  <a:srgbClr val="B7B2AE"/>
                </a:solidFill>
                <a:latin typeface="Calibri"/>
                <a:ea typeface="Calibri"/>
                <a:cs typeface="Calibri"/>
                <a:sym typeface="Calibri"/>
              </a:defRPr>
            </a:lvl3pPr>
            <a:lvl4pPr marL="1371600" marR="0" lvl="3" indent="0" algn="ctr" rtl="0">
              <a:spcBef>
                <a:spcPts val="400"/>
              </a:spcBef>
              <a:spcAft>
                <a:spcPts val="0"/>
              </a:spcAft>
              <a:buClr>
                <a:srgbClr val="B7B2AE"/>
              </a:buClr>
              <a:buFont typeface="Arial"/>
              <a:buNone/>
              <a:defRPr sz="2000" b="0" i="0" u="none" strike="noStrike" cap="none">
                <a:solidFill>
                  <a:srgbClr val="B7B2AE"/>
                </a:solidFill>
                <a:latin typeface="Calibri"/>
                <a:ea typeface="Calibri"/>
                <a:cs typeface="Calibri"/>
                <a:sym typeface="Calibri"/>
              </a:defRPr>
            </a:lvl4pPr>
            <a:lvl5pPr marL="1828800" marR="0" lvl="4" indent="0" algn="ctr" rtl="0">
              <a:spcBef>
                <a:spcPts val="400"/>
              </a:spcBef>
              <a:spcAft>
                <a:spcPts val="0"/>
              </a:spcAft>
              <a:buClr>
                <a:srgbClr val="B7B2AE"/>
              </a:buClr>
              <a:buFont typeface="Arial"/>
              <a:buNone/>
              <a:defRPr sz="2000" b="0" i="0" u="none" strike="noStrike" cap="none">
                <a:solidFill>
                  <a:srgbClr val="B7B2AE"/>
                </a:solidFill>
                <a:latin typeface="Calibri"/>
                <a:ea typeface="Calibri"/>
                <a:cs typeface="Calibri"/>
                <a:sym typeface="Calibri"/>
              </a:defRPr>
            </a:lvl5pPr>
            <a:lvl6pPr marL="2286000" marR="0" lvl="5"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6pPr>
            <a:lvl7pPr marL="2743200" marR="0" lvl="6"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7pPr>
            <a:lvl8pPr marL="3200400" marR="0" lvl="7"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8pPr>
            <a:lvl9pPr marL="3657600" marR="0" lvl="8"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76200" y="3429000"/>
            <a:ext cx="9296399" cy="990599"/>
          </a:xfrm>
          <a:prstGeom prst="rect">
            <a:avLst/>
          </a:prstGeom>
          <a:solidFill>
            <a:srgbClr val="005DAA"/>
          </a:solidFill>
          <a:ln>
            <a:noFill/>
          </a:ln>
        </p:spPr>
        <p:txBody>
          <a:bodyPr lIns="91425" tIns="91425" rIns="91425" bIns="91425" anchor="b"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ubTitle" idx="1"/>
          </p:nvPr>
        </p:nvSpPr>
        <p:spPr>
          <a:xfrm>
            <a:off x="533400" y="4611744"/>
            <a:ext cx="6400799" cy="950855"/>
          </a:xfrm>
          <a:prstGeom prst="rect">
            <a:avLst/>
          </a:prstGeom>
          <a:noFill/>
          <a:ln>
            <a:noFill/>
          </a:ln>
        </p:spPr>
        <p:txBody>
          <a:bodyPr lIns="91425" tIns="91425" rIns="91425" bIns="91425" anchor="t" anchorCtr="0"/>
          <a:lstStyle>
            <a:lvl1pPr marL="0" marR="0" lvl="0" indent="0" algn="l" rtl="0">
              <a:spcBef>
                <a:spcPts val="440"/>
              </a:spcBef>
              <a:spcAft>
                <a:spcPts val="0"/>
              </a:spcAft>
              <a:buClr>
                <a:srgbClr val="005DAA"/>
              </a:buClr>
              <a:buFont typeface="Arial"/>
              <a:buNone/>
              <a:defRPr sz="2200" b="0" i="0" u="none" strike="noStrike" cap="none">
                <a:solidFill>
                  <a:srgbClr val="005DAA"/>
                </a:solidFill>
                <a:latin typeface="Georgia"/>
                <a:ea typeface="Georgia"/>
                <a:cs typeface="Georgia"/>
                <a:sym typeface="Georgia"/>
              </a:defRPr>
            </a:lvl1pPr>
            <a:lvl2pPr marL="457200" marR="0" lvl="1" indent="0" algn="ctr" rtl="0">
              <a:spcBef>
                <a:spcPts val="560"/>
              </a:spcBef>
              <a:spcAft>
                <a:spcPts val="0"/>
              </a:spcAft>
              <a:buClr>
                <a:srgbClr val="B7B2AE"/>
              </a:buClr>
              <a:buFont typeface="Arial"/>
              <a:buNone/>
              <a:defRPr sz="2800" b="0" i="0" u="none" strike="noStrike" cap="none">
                <a:solidFill>
                  <a:srgbClr val="B7B2AE"/>
                </a:solidFill>
                <a:latin typeface="Calibri"/>
                <a:ea typeface="Calibri"/>
                <a:cs typeface="Calibri"/>
                <a:sym typeface="Calibri"/>
              </a:defRPr>
            </a:lvl2pPr>
            <a:lvl3pPr marL="914400" marR="0" lvl="2" indent="0" algn="ctr" rtl="0">
              <a:spcBef>
                <a:spcPts val="480"/>
              </a:spcBef>
              <a:spcAft>
                <a:spcPts val="0"/>
              </a:spcAft>
              <a:buClr>
                <a:srgbClr val="B7B2AE"/>
              </a:buClr>
              <a:buFont typeface="Arial"/>
              <a:buNone/>
              <a:defRPr sz="2400" b="0" i="0" u="none" strike="noStrike" cap="none">
                <a:solidFill>
                  <a:srgbClr val="B7B2AE"/>
                </a:solidFill>
                <a:latin typeface="Calibri"/>
                <a:ea typeface="Calibri"/>
                <a:cs typeface="Calibri"/>
                <a:sym typeface="Calibri"/>
              </a:defRPr>
            </a:lvl3pPr>
            <a:lvl4pPr marL="1371600" marR="0" lvl="3" indent="0" algn="ctr" rtl="0">
              <a:spcBef>
                <a:spcPts val="400"/>
              </a:spcBef>
              <a:spcAft>
                <a:spcPts val="0"/>
              </a:spcAft>
              <a:buClr>
                <a:srgbClr val="B7B2AE"/>
              </a:buClr>
              <a:buFont typeface="Arial"/>
              <a:buNone/>
              <a:defRPr sz="2000" b="0" i="0" u="none" strike="noStrike" cap="none">
                <a:solidFill>
                  <a:srgbClr val="B7B2AE"/>
                </a:solidFill>
                <a:latin typeface="Calibri"/>
                <a:ea typeface="Calibri"/>
                <a:cs typeface="Calibri"/>
                <a:sym typeface="Calibri"/>
              </a:defRPr>
            </a:lvl4pPr>
            <a:lvl5pPr marL="1828800" marR="0" lvl="4" indent="0" algn="ctr" rtl="0">
              <a:spcBef>
                <a:spcPts val="400"/>
              </a:spcBef>
              <a:spcAft>
                <a:spcPts val="0"/>
              </a:spcAft>
              <a:buClr>
                <a:srgbClr val="B7B2AE"/>
              </a:buClr>
              <a:buFont typeface="Arial"/>
              <a:buNone/>
              <a:defRPr sz="2000" b="0" i="0" u="none" strike="noStrike" cap="none">
                <a:solidFill>
                  <a:srgbClr val="B7B2AE"/>
                </a:solidFill>
                <a:latin typeface="Calibri"/>
                <a:ea typeface="Calibri"/>
                <a:cs typeface="Calibri"/>
                <a:sym typeface="Calibri"/>
              </a:defRPr>
            </a:lvl5pPr>
            <a:lvl6pPr marL="2286000" marR="0" lvl="5"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6pPr>
            <a:lvl7pPr marL="2743200" marR="0" lvl="6"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7pPr>
            <a:lvl8pPr marL="3200400" marR="0" lvl="7"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8pPr>
            <a:lvl9pPr marL="3657600" marR="0" lvl="8"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76200" y="3429000"/>
            <a:ext cx="9296399" cy="990599"/>
          </a:xfrm>
          <a:prstGeom prst="rect">
            <a:avLst/>
          </a:prstGeom>
          <a:solidFill>
            <a:srgbClr val="00AEEF"/>
          </a:solidFill>
          <a:ln>
            <a:noFill/>
          </a:ln>
        </p:spPr>
        <p:txBody>
          <a:bodyPr lIns="91425" tIns="91425" rIns="91425" bIns="91425" anchor="b" anchorCtr="0"/>
          <a:lstStyle>
            <a:lvl1pPr marL="0" marR="0" lvl="0" indent="0" algn="l" rtl="0">
              <a:spcBef>
                <a:spcPts val="0"/>
              </a:spcBef>
              <a:spcAft>
                <a:spcPts val="0"/>
              </a:spcAft>
              <a:buNone/>
              <a:defRPr sz="4400" b="0" i="0" u="none" strike="noStrike" cap="none">
                <a:solidFill>
                  <a:schemeClr val="lt1"/>
                </a:solidFill>
                <a:latin typeface="Arial Narrow"/>
                <a:ea typeface="Arial Narrow"/>
                <a:cs typeface="Arial Narrow"/>
                <a:sym typeface="Arial Narrow"/>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ubTitle" idx="1"/>
          </p:nvPr>
        </p:nvSpPr>
        <p:spPr>
          <a:xfrm>
            <a:off x="533400" y="4611744"/>
            <a:ext cx="6400799" cy="950855"/>
          </a:xfrm>
          <a:prstGeom prst="rect">
            <a:avLst/>
          </a:prstGeom>
          <a:noFill/>
          <a:ln>
            <a:noFill/>
          </a:ln>
        </p:spPr>
        <p:txBody>
          <a:bodyPr lIns="91425" tIns="91425" rIns="91425" bIns="91425" anchor="t" anchorCtr="0"/>
          <a:lstStyle>
            <a:lvl1pPr marL="0" marR="0" lvl="0" indent="0" algn="l" rtl="0">
              <a:spcBef>
                <a:spcPts val="440"/>
              </a:spcBef>
              <a:spcAft>
                <a:spcPts val="0"/>
              </a:spcAft>
              <a:buClr>
                <a:srgbClr val="00AEEF"/>
              </a:buClr>
              <a:buFont typeface="Arial"/>
              <a:buNone/>
              <a:defRPr sz="2200" b="0" i="0" u="none" strike="noStrike" cap="none">
                <a:solidFill>
                  <a:srgbClr val="00AEEF"/>
                </a:solidFill>
                <a:latin typeface="Georgia"/>
                <a:ea typeface="Georgia"/>
                <a:cs typeface="Georgia"/>
                <a:sym typeface="Georgia"/>
              </a:defRPr>
            </a:lvl1pPr>
            <a:lvl2pPr marL="457200" marR="0" lvl="1" indent="0" algn="ctr" rtl="0">
              <a:spcBef>
                <a:spcPts val="560"/>
              </a:spcBef>
              <a:spcAft>
                <a:spcPts val="0"/>
              </a:spcAft>
              <a:buClr>
                <a:srgbClr val="B7B2AE"/>
              </a:buClr>
              <a:buFont typeface="Arial"/>
              <a:buNone/>
              <a:defRPr sz="2800" b="0" i="0" u="none" strike="noStrike" cap="none">
                <a:solidFill>
                  <a:srgbClr val="B7B2AE"/>
                </a:solidFill>
                <a:latin typeface="Calibri"/>
                <a:ea typeface="Calibri"/>
                <a:cs typeface="Calibri"/>
                <a:sym typeface="Calibri"/>
              </a:defRPr>
            </a:lvl2pPr>
            <a:lvl3pPr marL="914400" marR="0" lvl="2" indent="0" algn="ctr" rtl="0">
              <a:spcBef>
                <a:spcPts val="480"/>
              </a:spcBef>
              <a:spcAft>
                <a:spcPts val="0"/>
              </a:spcAft>
              <a:buClr>
                <a:srgbClr val="B7B2AE"/>
              </a:buClr>
              <a:buFont typeface="Arial"/>
              <a:buNone/>
              <a:defRPr sz="2400" b="0" i="0" u="none" strike="noStrike" cap="none">
                <a:solidFill>
                  <a:srgbClr val="B7B2AE"/>
                </a:solidFill>
                <a:latin typeface="Calibri"/>
                <a:ea typeface="Calibri"/>
                <a:cs typeface="Calibri"/>
                <a:sym typeface="Calibri"/>
              </a:defRPr>
            </a:lvl3pPr>
            <a:lvl4pPr marL="1371600" marR="0" lvl="3" indent="0" algn="ctr" rtl="0">
              <a:spcBef>
                <a:spcPts val="400"/>
              </a:spcBef>
              <a:spcAft>
                <a:spcPts val="0"/>
              </a:spcAft>
              <a:buClr>
                <a:srgbClr val="B7B2AE"/>
              </a:buClr>
              <a:buFont typeface="Arial"/>
              <a:buNone/>
              <a:defRPr sz="2000" b="0" i="0" u="none" strike="noStrike" cap="none">
                <a:solidFill>
                  <a:srgbClr val="B7B2AE"/>
                </a:solidFill>
                <a:latin typeface="Calibri"/>
                <a:ea typeface="Calibri"/>
                <a:cs typeface="Calibri"/>
                <a:sym typeface="Calibri"/>
              </a:defRPr>
            </a:lvl4pPr>
            <a:lvl5pPr marL="1828800" marR="0" lvl="4" indent="0" algn="ctr" rtl="0">
              <a:spcBef>
                <a:spcPts val="400"/>
              </a:spcBef>
              <a:spcAft>
                <a:spcPts val="0"/>
              </a:spcAft>
              <a:buClr>
                <a:srgbClr val="B7B2AE"/>
              </a:buClr>
              <a:buFont typeface="Arial"/>
              <a:buNone/>
              <a:defRPr sz="2000" b="0" i="0" u="none" strike="noStrike" cap="none">
                <a:solidFill>
                  <a:srgbClr val="B7B2AE"/>
                </a:solidFill>
                <a:latin typeface="Calibri"/>
                <a:ea typeface="Calibri"/>
                <a:cs typeface="Calibri"/>
                <a:sym typeface="Calibri"/>
              </a:defRPr>
            </a:lvl5pPr>
            <a:lvl6pPr marL="2286000" marR="0" lvl="5"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6pPr>
            <a:lvl7pPr marL="2743200" marR="0" lvl="6"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7pPr>
            <a:lvl8pPr marL="3200400" marR="0" lvl="7"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8pPr>
            <a:lvl9pPr marL="3657600" marR="0" lvl="8" indent="0" algn="ctr" rtl="0">
              <a:spcBef>
                <a:spcPts val="400"/>
              </a:spcBef>
              <a:buClr>
                <a:srgbClr val="B7B2AE"/>
              </a:buClr>
              <a:buFont typeface="Arial"/>
              <a:buNone/>
              <a:defRPr sz="2000" b="0" i="0" u="none" strike="noStrike" cap="none">
                <a:solidFill>
                  <a:srgbClr val="B7B2AE"/>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152400" y="2667000"/>
            <a:ext cx="8839199" cy="16001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200" b="0" i="0" u="none" strike="noStrike" cap="none">
                <a:solidFill>
                  <a:schemeClr val="lt1"/>
                </a:solidFill>
                <a:latin typeface="Arial Narrow"/>
                <a:ea typeface="Arial Narrow"/>
                <a:cs typeface="Arial Narrow"/>
                <a:sym typeface="Arial Narrow"/>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81000" y="457200"/>
            <a:ext cx="8763000" cy="5333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000" b="0" i="0" u="none" strike="noStrike" cap="none">
                <a:solidFill>
                  <a:schemeClr val="lt1"/>
                </a:solidFill>
                <a:latin typeface="Arial Narrow"/>
                <a:ea typeface="Arial Narrow"/>
                <a:cs typeface="Arial Narrow"/>
                <a:sym typeface="Arial Narrow"/>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457200" y="1219200"/>
            <a:ext cx="8229600" cy="4525963"/>
          </a:xfrm>
          <a:prstGeom prst="rect">
            <a:avLst/>
          </a:prstGeom>
          <a:noFill/>
          <a:ln>
            <a:noFill/>
          </a:ln>
        </p:spPr>
        <p:txBody>
          <a:bodyPr lIns="91425" tIns="91425" rIns="91425" bIns="91425" anchor="t" anchorCtr="0"/>
          <a:lstStyle>
            <a:lvl1pPr marL="342900" marR="0" lvl="0" indent="-152400" algn="l" rtl="0">
              <a:spcBef>
                <a:spcPts val="600"/>
              </a:spcBef>
              <a:spcAft>
                <a:spcPts val="0"/>
              </a:spcAft>
              <a:buClr>
                <a:srgbClr val="58585A"/>
              </a:buClr>
              <a:buSzPct val="100000"/>
              <a:buFont typeface="Arial"/>
              <a:buChar char="•"/>
              <a:defRPr sz="3000" b="0" i="0" u="none" strike="noStrike" cap="none">
                <a:solidFill>
                  <a:srgbClr val="58585A"/>
                </a:solidFill>
                <a:latin typeface="Georgia"/>
                <a:ea typeface="Georgia"/>
                <a:cs typeface="Georgia"/>
                <a:sym typeface="Georgia"/>
              </a:defRPr>
            </a:lvl1pPr>
            <a:lvl2pPr marL="742950" marR="0" lvl="1" indent="-120650" algn="l" rtl="0">
              <a:spcBef>
                <a:spcPts val="520"/>
              </a:spcBef>
              <a:spcAft>
                <a:spcPts val="0"/>
              </a:spcAft>
              <a:buClr>
                <a:srgbClr val="58585A"/>
              </a:buClr>
              <a:buSzPct val="100000"/>
              <a:buFont typeface="Arial"/>
              <a:buChar char="–"/>
              <a:defRPr sz="2600" b="0" i="0" u="none" strike="noStrike" cap="none">
                <a:solidFill>
                  <a:srgbClr val="58585A"/>
                </a:solidFill>
                <a:latin typeface="Georgia"/>
                <a:ea typeface="Georgia"/>
                <a:cs typeface="Georgia"/>
                <a:sym typeface="Georgia"/>
              </a:defRPr>
            </a:lvl2pPr>
            <a:lvl3pPr marL="1143000" marR="0" lvl="2" indent="-88900" algn="l" rtl="0">
              <a:spcBef>
                <a:spcPts val="440"/>
              </a:spcBef>
              <a:spcAft>
                <a:spcPts val="0"/>
              </a:spcAft>
              <a:buClr>
                <a:srgbClr val="58585A"/>
              </a:buClr>
              <a:buSzPct val="100000"/>
              <a:buFont typeface="Arial"/>
              <a:buChar char="•"/>
              <a:defRPr sz="2200" b="0" i="0" u="none" strike="noStrike" cap="none">
                <a:solidFill>
                  <a:srgbClr val="58585A"/>
                </a:solidFill>
                <a:latin typeface="Georgia"/>
                <a:ea typeface="Georgia"/>
                <a:cs typeface="Georgia"/>
                <a:sym typeface="Georgia"/>
              </a:defRPr>
            </a:lvl3pPr>
            <a:lvl4pPr marL="1600200" marR="0" lvl="3" indent="-114300" algn="l" rtl="0">
              <a:spcBef>
                <a:spcPts val="360"/>
              </a:spcBef>
              <a:spcAft>
                <a:spcPts val="0"/>
              </a:spcAft>
              <a:buClr>
                <a:srgbClr val="58585A"/>
              </a:buClr>
              <a:buSzPct val="100000"/>
              <a:buFont typeface="Arial"/>
              <a:buChar char="–"/>
              <a:defRPr sz="1800" b="0" i="0" u="none" strike="noStrike" cap="none">
                <a:solidFill>
                  <a:srgbClr val="58585A"/>
                </a:solidFill>
                <a:latin typeface="Georgia"/>
                <a:ea typeface="Georgia"/>
                <a:cs typeface="Georgia"/>
                <a:sym typeface="Georgia"/>
              </a:defRPr>
            </a:lvl4pPr>
            <a:lvl5pPr marL="2057400" marR="0" lvl="4" indent="-127000" algn="l" rtl="0">
              <a:spcBef>
                <a:spcPts val="320"/>
              </a:spcBef>
              <a:spcAft>
                <a:spcPts val="0"/>
              </a:spcAft>
              <a:buClr>
                <a:srgbClr val="58585A"/>
              </a:buClr>
              <a:buSzPct val="100000"/>
              <a:buFont typeface="Arial"/>
              <a:buChar char="»"/>
              <a:defRPr sz="1600" b="0" i="0" u="none" strike="noStrike" cap="none">
                <a:solidFill>
                  <a:srgbClr val="58585A"/>
                </a:solidFill>
                <a:latin typeface="Georgia"/>
                <a:ea typeface="Georgia"/>
                <a:cs typeface="Georgia"/>
                <a:sym typeface="Georgi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0" y="0"/>
            <a:ext cx="9144000" cy="6858000"/>
          </a:xfrm>
          <a:prstGeom prst="rect">
            <a:avLst/>
          </a:prstGeom>
          <a:solidFill>
            <a:srgbClr val="E6E5D8"/>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11" name="Shape 11"/>
          <p:cNvPicPr preferRelativeResize="0"/>
          <p:nvPr/>
        </p:nvPicPr>
        <p:blipFill rotWithShape="1">
          <a:blip r:embed="rId8">
            <a:alphaModFix/>
          </a:blip>
          <a:srcRect/>
          <a:stretch/>
        </p:blipFill>
        <p:spPr>
          <a:xfrm>
            <a:off x="458787" y="6165850"/>
            <a:ext cx="1216024" cy="457200"/>
          </a:xfrm>
          <a:prstGeom prst="rect">
            <a:avLst/>
          </a:prstGeom>
          <a:noFill/>
          <a:ln>
            <a:noFill/>
          </a:ln>
        </p:spPr>
      </p:pic>
      <p:pic>
        <p:nvPicPr>
          <p:cNvPr id="12" name="Shape 12"/>
          <p:cNvPicPr preferRelativeResize="0"/>
          <p:nvPr/>
        </p:nvPicPr>
        <p:blipFill rotWithShape="1">
          <a:blip r:embed="rId9">
            <a:alphaModFix/>
          </a:blip>
          <a:srcRect/>
          <a:stretch/>
        </p:blipFill>
        <p:spPr>
          <a:xfrm>
            <a:off x="5562600" y="152400"/>
            <a:ext cx="3124199" cy="31241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txBox="1"/>
          <p:nvPr/>
        </p:nvSpPr>
        <p:spPr>
          <a:xfrm>
            <a:off x="7162800" y="6477000"/>
            <a:ext cx="1524000" cy="138112"/>
          </a:xfrm>
          <a:prstGeom prst="rect">
            <a:avLst/>
          </a:prstGeom>
          <a:noFill/>
          <a:ln>
            <a:noFill/>
          </a:ln>
        </p:spPr>
        <p:txBody>
          <a:bodyPr lIns="0" tIns="0" rIns="0" bIns="0" anchor="t" anchorCtr="0">
            <a:noAutofit/>
          </a:bodyPr>
          <a:lstStyle/>
          <a:p>
            <a:pPr marL="0" marR="0" lvl="0" indent="0" algn="r" rtl="0">
              <a:lnSpc>
                <a:spcPct val="100000"/>
              </a:lnSpc>
              <a:spcBef>
                <a:spcPts val="0"/>
              </a:spcBef>
              <a:spcAft>
                <a:spcPts val="0"/>
              </a:spcAft>
              <a:buClr>
                <a:srgbClr val="BCBDC0"/>
              </a:buClr>
              <a:buSzPct val="25000"/>
              <a:buFont typeface="Arial Narrow"/>
              <a:buNone/>
            </a:pPr>
            <a:r>
              <a:rPr lang="en-US" sz="900" b="0" i="0" u="none">
                <a:solidFill>
                  <a:srgbClr val="BCBDC0"/>
                </a:solidFill>
                <a:latin typeface="Arial Narrow"/>
                <a:ea typeface="Arial Narrow"/>
                <a:cs typeface="Arial Narrow"/>
                <a:sym typeface="Arial Narrow"/>
              </a:rPr>
              <a:t>TITLE |  </a:t>
            </a:r>
            <a:fld id="{00000000-1234-1234-1234-123412341234}" type="slidenum">
              <a:rPr lang="en-US" sz="900" b="0" i="0" u="none">
                <a:solidFill>
                  <a:srgbClr val="BCBDC0"/>
                </a:solidFill>
                <a:latin typeface="Arial Narrow"/>
                <a:ea typeface="Arial Narrow"/>
                <a:cs typeface="Arial Narrow"/>
                <a:sym typeface="Arial Narrow"/>
              </a:rPr>
              <a:t>‹#›</a:t>
            </a:fld>
            <a:r>
              <a:rPr lang="en-US" sz="900" b="0" i="0" u="none">
                <a:solidFill>
                  <a:srgbClr val="BCBDC0"/>
                </a:solidFill>
                <a:latin typeface="Arial Narrow"/>
                <a:ea typeface="Arial Narrow"/>
                <a:cs typeface="Arial Narrow"/>
                <a:sym typeface="Arial Narrow"/>
              </a:rPr>
              <a:t>  </a:t>
            </a:r>
          </a:p>
        </p:txBody>
      </p:sp>
      <p:pic>
        <p:nvPicPr>
          <p:cNvPr id="31" name="Shape 31"/>
          <p:cNvPicPr preferRelativeResize="0"/>
          <p:nvPr/>
        </p:nvPicPr>
        <p:blipFill rotWithShape="1">
          <a:blip r:embed="rId3">
            <a:alphaModFix/>
          </a:blip>
          <a:srcRect/>
          <a:stretch/>
        </p:blipFill>
        <p:spPr>
          <a:xfrm>
            <a:off x="457200" y="6299200"/>
            <a:ext cx="895349" cy="336549"/>
          </a:xfrm>
          <a:prstGeom prst="rect">
            <a:avLst/>
          </a:prstGeom>
          <a:noFill/>
          <a:ln>
            <a:noFill/>
          </a:ln>
        </p:spPr>
      </p:pic>
      <p:sp>
        <p:nvSpPr>
          <p:cNvPr id="32" name="Shape 32"/>
          <p:cNvSpPr txBox="1"/>
          <p:nvPr/>
        </p:nvSpPr>
        <p:spPr>
          <a:xfrm>
            <a:off x="0" y="0"/>
            <a:ext cx="9144000" cy="6858000"/>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3" name="Shape 33"/>
          <p:cNvSpPr txBox="1"/>
          <p:nvPr/>
        </p:nvSpPr>
        <p:spPr>
          <a:xfrm>
            <a:off x="-152400" y="2667000"/>
            <a:ext cx="9524999" cy="1600199"/>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Shape 37"/>
          <p:cNvSpPr txBox="1"/>
          <p:nvPr/>
        </p:nvSpPr>
        <p:spPr>
          <a:xfrm>
            <a:off x="7086600" y="6477000"/>
            <a:ext cx="1600199" cy="138112"/>
          </a:xfrm>
          <a:prstGeom prst="rect">
            <a:avLst/>
          </a:prstGeom>
          <a:noFill/>
          <a:ln>
            <a:noFill/>
          </a:ln>
        </p:spPr>
        <p:txBody>
          <a:bodyPr lIns="0" tIns="0" rIns="0" bIns="0" anchor="t" anchorCtr="0">
            <a:noAutofit/>
          </a:bodyPr>
          <a:lstStyle/>
          <a:p>
            <a:pPr marL="0" marR="0" lvl="0" indent="0" algn="r" rtl="0">
              <a:lnSpc>
                <a:spcPct val="100000"/>
              </a:lnSpc>
              <a:spcBef>
                <a:spcPts val="0"/>
              </a:spcBef>
              <a:spcAft>
                <a:spcPts val="0"/>
              </a:spcAft>
              <a:buClr>
                <a:srgbClr val="BCBDC0"/>
              </a:buClr>
              <a:buSzPct val="25000"/>
              <a:buFont typeface="Arial Narrow"/>
              <a:buNone/>
            </a:pPr>
            <a:r>
              <a:rPr lang="en-US" sz="900" b="0" i="0" u="none">
                <a:solidFill>
                  <a:srgbClr val="BCBDC0"/>
                </a:solidFill>
                <a:latin typeface="Arial Narrow"/>
                <a:ea typeface="Arial Narrow"/>
                <a:cs typeface="Arial Narrow"/>
                <a:sym typeface="Arial Narrow"/>
              </a:rPr>
              <a:t>TITLE  |  </a:t>
            </a:r>
            <a:fld id="{00000000-1234-1234-1234-123412341234}" type="slidenum">
              <a:rPr lang="en-US" sz="900" b="0" i="0" u="none">
                <a:solidFill>
                  <a:srgbClr val="BCBDC0"/>
                </a:solidFill>
                <a:latin typeface="Arial Narrow"/>
                <a:ea typeface="Arial Narrow"/>
                <a:cs typeface="Arial Narrow"/>
                <a:sym typeface="Arial Narrow"/>
              </a:rPr>
              <a:t>‹#›</a:t>
            </a:fld>
            <a:r>
              <a:rPr lang="en-US" sz="900" b="0" i="0" u="none">
                <a:solidFill>
                  <a:srgbClr val="BCBDC0"/>
                </a:solidFill>
                <a:latin typeface="Arial Narrow"/>
                <a:ea typeface="Arial Narrow"/>
                <a:cs typeface="Arial Narrow"/>
                <a:sym typeface="Arial Narrow"/>
              </a:rPr>
              <a:t>  </a:t>
            </a:r>
          </a:p>
        </p:txBody>
      </p:sp>
      <p:pic>
        <p:nvPicPr>
          <p:cNvPr id="38" name="Shape 38"/>
          <p:cNvPicPr preferRelativeResize="0"/>
          <p:nvPr/>
        </p:nvPicPr>
        <p:blipFill rotWithShape="1">
          <a:blip r:embed="rId3">
            <a:alphaModFix/>
          </a:blip>
          <a:srcRect/>
          <a:stretch/>
        </p:blipFill>
        <p:spPr>
          <a:xfrm>
            <a:off x="457200" y="6299200"/>
            <a:ext cx="895349" cy="336549"/>
          </a:xfrm>
          <a:prstGeom prst="rect">
            <a:avLst/>
          </a:prstGeom>
          <a:noFill/>
          <a:ln>
            <a:noFill/>
          </a:ln>
        </p:spPr>
      </p:pic>
      <p:sp>
        <p:nvSpPr>
          <p:cNvPr id="39" name="Shape 39"/>
          <p:cNvSpPr txBox="1"/>
          <p:nvPr/>
        </p:nvSpPr>
        <p:spPr>
          <a:xfrm>
            <a:off x="0" y="0"/>
            <a:ext cx="9144000" cy="6858000"/>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0" name="Shape 40"/>
          <p:cNvSpPr txBox="1"/>
          <p:nvPr/>
        </p:nvSpPr>
        <p:spPr>
          <a:xfrm>
            <a:off x="-76200" y="457200"/>
            <a:ext cx="9296399" cy="533399"/>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Shape 47"/>
        <p:cNvGrpSpPr/>
        <p:nvPr/>
      </p:nvGrpSpPr>
      <p:grpSpPr>
        <a:xfrm>
          <a:off x="0" y="0"/>
          <a:ext cx="0" cy="0"/>
          <a:chOff x="0" y="0"/>
          <a:chExt cx="0" cy="0"/>
        </a:xfrm>
      </p:grpSpPr>
      <p:sp>
        <p:nvSpPr>
          <p:cNvPr id="48" name="Shape 48"/>
          <p:cNvSpPr txBox="1"/>
          <p:nvPr/>
        </p:nvSpPr>
        <p:spPr>
          <a:xfrm>
            <a:off x="-381000" y="3429000"/>
            <a:ext cx="9753599" cy="990599"/>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9" name="Shape 49"/>
          <p:cNvSpPr txBox="1"/>
          <p:nvPr/>
        </p:nvSpPr>
        <p:spPr>
          <a:xfrm>
            <a:off x="457200" y="3581400"/>
            <a:ext cx="8532900" cy="22098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Narrow"/>
              <a:buNone/>
            </a:pPr>
            <a:r>
              <a:rPr lang="en-US" sz="4400" b="1">
                <a:solidFill>
                  <a:schemeClr val="lt1"/>
                </a:solidFill>
                <a:latin typeface="Arial Narrow"/>
                <a:ea typeface="Arial Narrow"/>
                <a:cs typeface="Arial Narrow"/>
                <a:sym typeface="Arial Narrow"/>
              </a:rPr>
              <a:t>Why Your Club Needs a Website</a:t>
            </a:r>
          </a:p>
          <a:p>
            <a:pPr marL="0" marR="0" lvl="0" indent="0" algn="l" rtl="0">
              <a:lnSpc>
                <a:spcPct val="130000"/>
              </a:lnSpc>
              <a:spcBef>
                <a:spcPts val="2400"/>
              </a:spcBef>
              <a:spcAft>
                <a:spcPts val="0"/>
              </a:spcAft>
              <a:buClr>
                <a:srgbClr val="01B4E7"/>
              </a:buClr>
              <a:buSzPct val="25000"/>
              <a:buFont typeface="Georgia"/>
              <a:buNone/>
            </a:pPr>
            <a:r>
              <a:rPr lang="en-US" sz="2000">
                <a:solidFill>
                  <a:srgbClr val="01B4E7"/>
                </a:solidFill>
                <a:latin typeface="Georgia"/>
                <a:ea typeface="Georgia"/>
                <a:cs typeface="Georgia"/>
                <a:sym typeface="Georgia"/>
              </a:rPr>
              <a:t>Why a Website is Important, and What it Does for You</a:t>
            </a:r>
          </a:p>
          <a:p>
            <a:pPr marL="0" marR="0" lvl="0" indent="0" algn="l" rtl="0">
              <a:lnSpc>
                <a:spcPct val="130000"/>
              </a:lnSpc>
              <a:spcBef>
                <a:spcPts val="0"/>
              </a:spcBef>
              <a:spcAft>
                <a:spcPts val="0"/>
              </a:spcAft>
              <a:buClr>
                <a:srgbClr val="01B4E7"/>
              </a:buClr>
              <a:buSzPct val="25000"/>
              <a:buFont typeface="Georgia"/>
              <a:buNone/>
            </a:pPr>
            <a:r>
              <a:rPr lang="en-US" sz="2000">
                <a:solidFill>
                  <a:srgbClr val="01B4E7"/>
                </a:solidFill>
                <a:latin typeface="Georgia"/>
                <a:ea typeface="Georgia"/>
                <a:cs typeface="Georgia"/>
                <a:sym typeface="Georgia"/>
              </a:rPr>
              <a:t>B. R. Mullikin</a:t>
            </a:r>
            <a:r>
              <a:rPr lang="en-US" sz="2000" b="0" i="0" u="none">
                <a:solidFill>
                  <a:srgbClr val="01B4E7"/>
                </a:solidFill>
                <a:latin typeface="Georgia"/>
                <a:ea typeface="Georgia"/>
                <a:cs typeface="Georgia"/>
                <a:sym typeface="Georgia"/>
              </a:rPr>
              <a:t> </a:t>
            </a:r>
          </a:p>
          <a:p>
            <a:pPr marL="0" marR="0" lvl="0" indent="0" algn="l" rtl="0">
              <a:lnSpc>
                <a:spcPct val="130000"/>
              </a:lnSpc>
              <a:spcBef>
                <a:spcPts val="0"/>
              </a:spcBef>
              <a:spcAft>
                <a:spcPts val="0"/>
              </a:spcAft>
              <a:buClr>
                <a:srgbClr val="01B4E7"/>
              </a:buClr>
              <a:buSzPct val="25000"/>
              <a:buFont typeface="Georgia"/>
              <a:buNone/>
            </a:pPr>
            <a:r>
              <a:rPr lang="en-US" sz="2000">
                <a:solidFill>
                  <a:srgbClr val="01B4E7"/>
                </a:solidFill>
                <a:latin typeface="Georgia"/>
                <a:ea typeface="Georgia"/>
                <a:cs typeface="Georgia"/>
                <a:sym typeface="Georgia"/>
              </a:rPr>
              <a:t>4/16/16</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81000" y="457200"/>
            <a:ext cx="8763000" cy="533400"/>
          </a:xfrm>
          <a:prstGeom prst="rect">
            <a:avLst/>
          </a:prstGeom>
        </p:spPr>
        <p:txBody>
          <a:bodyPr lIns="91425" tIns="91425" rIns="91425" bIns="91425" anchor="ctr" anchorCtr="0">
            <a:noAutofit/>
          </a:bodyPr>
          <a:lstStyle/>
          <a:p>
            <a:pPr lvl="0" rtl="0">
              <a:spcBef>
                <a:spcPts val="0"/>
              </a:spcBef>
              <a:buNone/>
            </a:pPr>
            <a:r>
              <a:rPr lang="en-US"/>
              <a:t>Some Important Features</a:t>
            </a:r>
          </a:p>
        </p:txBody>
      </p:sp>
      <p:sp>
        <p:nvSpPr>
          <p:cNvPr id="104" name="Shape 104"/>
          <p:cNvSpPr txBox="1"/>
          <p:nvPr/>
        </p:nvSpPr>
        <p:spPr>
          <a:xfrm>
            <a:off x="559050" y="1155450"/>
            <a:ext cx="8050800" cy="5367300"/>
          </a:xfrm>
          <a:prstGeom prst="rect">
            <a:avLst/>
          </a:prstGeom>
          <a:noFill/>
          <a:ln>
            <a:noFill/>
          </a:ln>
        </p:spPr>
        <p:txBody>
          <a:bodyPr lIns="91425" tIns="91425" rIns="91425" bIns="91425" anchor="ctr" anchorCtr="0">
            <a:noAutofit/>
          </a:bodyPr>
          <a:lstStyle/>
          <a:p>
            <a:pPr lvl="0" rtl="0">
              <a:spcBef>
                <a:spcPts val="0"/>
              </a:spcBef>
              <a:buNone/>
            </a:pPr>
            <a:r>
              <a:rPr lang="en-US" b="1">
                <a:solidFill>
                  <a:schemeClr val="accent1"/>
                </a:solidFill>
                <a:latin typeface="Georgia"/>
                <a:ea typeface="Georgia"/>
                <a:cs typeface="Georgia"/>
                <a:sym typeface="Georgia"/>
              </a:rPr>
              <a:t>A Calendar</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A calendar so that every Rotarian in your club knows what events are going on, a maps showing their location, and any relevant information.</a:t>
            </a:r>
          </a:p>
          <a:p>
            <a:pPr lvl="0" rtl="0">
              <a:spcBef>
                <a:spcPts val="0"/>
              </a:spcBef>
              <a:buNone/>
            </a:pPr>
            <a:endParaRPr b="1">
              <a:solidFill>
                <a:schemeClr val="accent1"/>
              </a:solidFill>
              <a:latin typeface="Georgia"/>
              <a:ea typeface="Georgia"/>
              <a:cs typeface="Georgia"/>
              <a:sym typeface="Georgia"/>
            </a:endParaRPr>
          </a:p>
          <a:p>
            <a:pPr lvl="0" rtl="0">
              <a:spcBef>
                <a:spcPts val="0"/>
              </a:spcBef>
              <a:buNone/>
            </a:pPr>
            <a:r>
              <a:rPr lang="en-US" b="1">
                <a:solidFill>
                  <a:schemeClr val="accent1"/>
                </a:solidFill>
                <a:latin typeface="Georgia"/>
                <a:ea typeface="Georgia"/>
                <a:cs typeface="Georgia"/>
                <a:sym typeface="Georgia"/>
              </a:rPr>
              <a:t>Sign Up &amp; Register for Events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Your calendar should allow members to sign up or register for both public and private events.</a:t>
            </a:r>
          </a:p>
          <a:p>
            <a:pPr lvl="0" rtl="0">
              <a:spcBef>
                <a:spcPts val="0"/>
              </a:spcBef>
              <a:buNone/>
            </a:pPr>
            <a:r>
              <a:rPr lang="en-US" b="1">
                <a:solidFill>
                  <a:schemeClr val="accent1"/>
                </a:solidFill>
                <a:latin typeface="Georgia"/>
                <a:ea typeface="Georgia"/>
                <a:cs typeface="Georgia"/>
                <a:sym typeface="Georgia"/>
              </a:rPr>
              <a:t/>
            </a:r>
            <a:br>
              <a:rPr lang="en-US" b="1">
                <a:solidFill>
                  <a:schemeClr val="accent1"/>
                </a:solidFill>
                <a:latin typeface="Georgia"/>
                <a:ea typeface="Georgia"/>
                <a:cs typeface="Georgia"/>
                <a:sym typeface="Georgia"/>
              </a:rPr>
            </a:br>
            <a:r>
              <a:rPr lang="en-US" b="1">
                <a:solidFill>
                  <a:schemeClr val="accent1"/>
                </a:solidFill>
                <a:latin typeface="Georgia"/>
                <a:ea typeface="Georgia"/>
                <a:cs typeface="Georgia"/>
                <a:sym typeface="Georgia"/>
              </a:rPr>
              <a:t>Information &amp; Pictures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Present Information about your club, your speakers, events, &amp; how people can become involved. </a:t>
            </a:r>
          </a:p>
          <a:p>
            <a:pPr lvl="0" rtl="0">
              <a:spcBef>
                <a:spcPts val="0"/>
              </a:spcBef>
              <a:buNone/>
            </a:pPr>
            <a:endParaRPr b="1">
              <a:solidFill>
                <a:schemeClr val="accent1"/>
              </a:solidFill>
              <a:latin typeface="Georgia"/>
              <a:ea typeface="Georgia"/>
              <a:cs typeface="Georgia"/>
              <a:sym typeface="Georgia"/>
            </a:endParaRPr>
          </a:p>
          <a:p>
            <a:pPr lvl="0" rtl="0">
              <a:spcBef>
                <a:spcPts val="0"/>
              </a:spcBef>
              <a:buNone/>
            </a:pPr>
            <a:r>
              <a:rPr lang="en-US" b="1">
                <a:solidFill>
                  <a:schemeClr val="accent1"/>
                </a:solidFill>
                <a:latin typeface="Georgia"/>
                <a:ea typeface="Georgia"/>
                <a:cs typeface="Georgia"/>
                <a:sym typeface="Georgia"/>
              </a:rPr>
              <a:t>Newsletters &amp; Social Media</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Provide a recap of events by volunteers w/ pictures to interested Rotarians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Share our successes with interested community members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Distribute a weekly newsletter for your club and/or share on social media</a:t>
            </a:r>
          </a:p>
          <a:p>
            <a:pPr marL="0" lvl="0" indent="0" rtl="0">
              <a:spcBef>
                <a:spcPts val="320"/>
              </a:spcBef>
              <a:buNone/>
            </a:pPr>
            <a:endParaRPr sz="1600">
              <a:solidFill>
                <a:srgbClr val="58585A"/>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Narrow"/>
              <a:buNone/>
            </a:pPr>
            <a:r>
              <a:rPr lang="en-US"/>
              <a:t>The Calendar</a:t>
            </a:r>
          </a:p>
        </p:txBody>
      </p:sp>
      <p:sp>
        <p:nvSpPr>
          <p:cNvPr id="110" name="Shape 110"/>
          <p:cNvSpPr txBox="1">
            <a:spLocks noGrp="1"/>
          </p:cNvSpPr>
          <p:nvPr>
            <p:ph type="body" idx="1"/>
          </p:nvPr>
        </p:nvSpPr>
        <p:spPr>
          <a:xfrm>
            <a:off x="415925" y="1295400"/>
            <a:ext cx="7966200" cy="4419599"/>
          </a:xfrm>
          <a:prstGeom prst="rect">
            <a:avLst/>
          </a:prstGeom>
          <a:noFill/>
          <a:ln>
            <a:noFill/>
          </a:ln>
        </p:spPr>
        <p:txBody>
          <a:bodyPr lIns="0" tIns="0" rIns="0" bIns="0" anchor="t" anchorCtr="0">
            <a:noAutofit/>
          </a:bodyPr>
          <a:lstStyle/>
          <a:p>
            <a:pPr marL="342900" marR="0" lvl="0" indent="-342900" algn="l" rtl="0">
              <a:spcBef>
                <a:spcPts val="1240"/>
              </a:spcBef>
              <a:spcAft>
                <a:spcPts val="0"/>
              </a:spcAft>
              <a:buClr>
                <a:schemeClr val="dk1"/>
              </a:buClr>
              <a:buSzPct val="100000"/>
              <a:buFont typeface="Arial"/>
              <a:buNone/>
            </a:pPr>
            <a:r>
              <a:rPr lang="en-US" sz="1700"/>
              <a:t> </a:t>
            </a:r>
          </a:p>
        </p:txBody>
      </p:sp>
      <p:pic>
        <p:nvPicPr>
          <p:cNvPr id="111" name="Shape 111"/>
          <p:cNvPicPr preferRelativeResize="0"/>
          <p:nvPr/>
        </p:nvPicPr>
        <p:blipFill>
          <a:blip r:embed="rId3">
            <a:alphaModFix/>
          </a:blip>
          <a:stretch>
            <a:fillRect/>
          </a:stretch>
        </p:blipFill>
        <p:spPr>
          <a:xfrm>
            <a:off x="315025" y="1295400"/>
            <a:ext cx="8412100" cy="47000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Narrow"/>
              <a:buNone/>
            </a:pPr>
            <a:r>
              <a:rPr lang="en-US"/>
              <a:t>Calendar Feature Ideas</a:t>
            </a:r>
          </a:p>
        </p:txBody>
      </p:sp>
      <p:sp>
        <p:nvSpPr>
          <p:cNvPr id="117" name="Shape 117"/>
          <p:cNvSpPr txBox="1">
            <a:spLocks noGrp="1"/>
          </p:cNvSpPr>
          <p:nvPr>
            <p:ph type="body" idx="1"/>
          </p:nvPr>
        </p:nvSpPr>
        <p:spPr>
          <a:xfrm>
            <a:off x="415925" y="1295400"/>
            <a:ext cx="7966200" cy="4419599"/>
          </a:xfrm>
          <a:prstGeom prst="rect">
            <a:avLst/>
          </a:prstGeom>
          <a:noFill/>
          <a:ln>
            <a:noFill/>
          </a:ln>
        </p:spPr>
        <p:txBody>
          <a:bodyPr lIns="0" tIns="0" rIns="0" bIns="0" anchor="t" anchorCtr="0">
            <a:noAutofit/>
          </a:bodyPr>
          <a:lstStyle/>
          <a:p>
            <a:pPr marL="342900" marR="0" lvl="0" indent="-342900" algn="l" rtl="0">
              <a:spcBef>
                <a:spcPts val="1240"/>
              </a:spcBef>
              <a:spcAft>
                <a:spcPts val="0"/>
              </a:spcAft>
              <a:buClr>
                <a:schemeClr val="dk1"/>
              </a:buClr>
              <a:buSzPct val="100000"/>
              <a:buFont typeface="Arial"/>
              <a:buNone/>
            </a:pPr>
            <a:r>
              <a:rPr lang="en-US" sz="1700"/>
              <a:t> </a:t>
            </a:r>
          </a:p>
        </p:txBody>
      </p:sp>
      <p:pic>
        <p:nvPicPr>
          <p:cNvPr id="118" name="Shape 118"/>
          <p:cNvPicPr preferRelativeResize="0"/>
          <p:nvPr/>
        </p:nvPicPr>
        <p:blipFill>
          <a:blip r:embed="rId3">
            <a:alphaModFix/>
          </a:blip>
          <a:stretch>
            <a:fillRect/>
          </a:stretch>
        </p:blipFill>
        <p:spPr>
          <a:xfrm>
            <a:off x="3626725" y="1355225"/>
            <a:ext cx="4755399" cy="4535400"/>
          </a:xfrm>
          <a:prstGeom prst="rect">
            <a:avLst/>
          </a:prstGeom>
          <a:noFill/>
          <a:ln>
            <a:noFill/>
          </a:ln>
        </p:spPr>
      </p:pic>
      <p:sp>
        <p:nvSpPr>
          <p:cNvPr id="119" name="Shape 119"/>
          <p:cNvSpPr txBox="1"/>
          <p:nvPr/>
        </p:nvSpPr>
        <p:spPr>
          <a:xfrm>
            <a:off x="249025" y="1427150"/>
            <a:ext cx="3000000" cy="4337700"/>
          </a:xfrm>
          <a:prstGeom prst="rect">
            <a:avLst/>
          </a:prstGeom>
          <a:noFill/>
          <a:ln>
            <a:noFill/>
          </a:ln>
        </p:spPr>
        <p:txBody>
          <a:bodyPr lIns="91425" tIns="91425" rIns="91425" bIns="91425" anchor="ctr" anchorCtr="0">
            <a:noAutofit/>
          </a:bodyPr>
          <a:lstStyle/>
          <a:p>
            <a:pPr lvl="0" rtl="0">
              <a:spcBef>
                <a:spcPts val="0"/>
              </a:spcBef>
              <a:buNone/>
            </a:pPr>
            <a:r>
              <a:rPr lang="en-US" b="1">
                <a:solidFill>
                  <a:schemeClr val="accent1"/>
                </a:solidFill>
                <a:latin typeface="Georgia"/>
                <a:ea typeface="Georgia"/>
                <a:cs typeface="Georgia"/>
                <a:sym typeface="Georgia"/>
              </a:rPr>
              <a:t>Register for Events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Subscribe to the calendar and receive automatic updates on Rotary events.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Sign up for time slots for events, and receive a notification email reminding you of your commitment</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Organizers: know who is signed up, allocate “backups” and send emails to your volunteers</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Narrow"/>
              <a:buNone/>
            </a:pPr>
            <a:r>
              <a:rPr lang="en-US"/>
              <a:t>Provide Information to the Public</a:t>
            </a:r>
          </a:p>
        </p:txBody>
      </p:sp>
      <p:sp>
        <p:nvSpPr>
          <p:cNvPr id="125" name="Shape 125"/>
          <p:cNvSpPr txBox="1">
            <a:spLocks noGrp="1"/>
          </p:cNvSpPr>
          <p:nvPr>
            <p:ph type="body" idx="1"/>
          </p:nvPr>
        </p:nvSpPr>
        <p:spPr>
          <a:xfrm>
            <a:off x="415925" y="1295400"/>
            <a:ext cx="7966200" cy="4419599"/>
          </a:xfrm>
          <a:prstGeom prst="rect">
            <a:avLst/>
          </a:prstGeom>
          <a:noFill/>
          <a:ln>
            <a:noFill/>
          </a:ln>
        </p:spPr>
        <p:txBody>
          <a:bodyPr lIns="0" tIns="0" rIns="0" bIns="0" anchor="t" anchorCtr="0">
            <a:noAutofit/>
          </a:bodyPr>
          <a:lstStyle/>
          <a:p>
            <a:pPr marL="342900" marR="0" lvl="0" indent="-342900" algn="l" rtl="0">
              <a:spcBef>
                <a:spcPts val="1240"/>
              </a:spcBef>
              <a:spcAft>
                <a:spcPts val="0"/>
              </a:spcAft>
              <a:buClr>
                <a:schemeClr val="dk1"/>
              </a:buClr>
              <a:buSzPct val="100000"/>
              <a:buFont typeface="Arial"/>
              <a:buNone/>
            </a:pPr>
            <a:r>
              <a:rPr lang="en-US" sz="1700"/>
              <a:t> </a:t>
            </a:r>
          </a:p>
        </p:txBody>
      </p:sp>
      <p:sp>
        <p:nvSpPr>
          <p:cNvPr id="126" name="Shape 126"/>
          <p:cNvSpPr txBox="1"/>
          <p:nvPr/>
        </p:nvSpPr>
        <p:spPr>
          <a:xfrm>
            <a:off x="249025" y="1484812"/>
            <a:ext cx="3419399" cy="1994099"/>
          </a:xfrm>
          <a:prstGeom prst="rect">
            <a:avLst/>
          </a:prstGeom>
          <a:noFill/>
          <a:ln>
            <a:noFill/>
          </a:ln>
        </p:spPr>
        <p:txBody>
          <a:bodyPr lIns="91425" tIns="91425" rIns="91425" bIns="91425" anchor="ctr" anchorCtr="0">
            <a:noAutofit/>
          </a:bodyPr>
          <a:lstStyle/>
          <a:p>
            <a:pPr lvl="0" rtl="0">
              <a:spcBef>
                <a:spcPts val="0"/>
              </a:spcBef>
              <a:buNone/>
            </a:pPr>
            <a:r>
              <a:rPr lang="en-US" b="1">
                <a:solidFill>
                  <a:schemeClr val="accent1"/>
                </a:solidFill>
                <a:latin typeface="Georgia"/>
                <a:ea typeface="Georgia"/>
                <a:cs typeface="Georgia"/>
                <a:sym typeface="Georgia"/>
              </a:rPr>
              <a:t>Information &amp; Pictures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Share more about our Club</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Establish Public Image</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Share your successes with the community.</a:t>
            </a:r>
          </a:p>
        </p:txBody>
      </p:sp>
      <p:pic>
        <p:nvPicPr>
          <p:cNvPr id="127" name="Shape 127"/>
          <p:cNvPicPr preferRelativeResize="0"/>
          <p:nvPr/>
        </p:nvPicPr>
        <p:blipFill>
          <a:blip r:embed="rId3">
            <a:alphaModFix/>
          </a:blip>
          <a:stretch>
            <a:fillRect/>
          </a:stretch>
        </p:blipFill>
        <p:spPr>
          <a:xfrm>
            <a:off x="3925837" y="3869573"/>
            <a:ext cx="4862681" cy="2383825"/>
          </a:xfrm>
          <a:prstGeom prst="rect">
            <a:avLst/>
          </a:prstGeom>
          <a:noFill/>
          <a:ln>
            <a:noFill/>
          </a:ln>
        </p:spPr>
      </p:pic>
      <p:pic>
        <p:nvPicPr>
          <p:cNvPr id="128" name="Shape 128"/>
          <p:cNvPicPr preferRelativeResize="0"/>
          <p:nvPr/>
        </p:nvPicPr>
        <p:blipFill>
          <a:blip r:embed="rId4">
            <a:alphaModFix/>
          </a:blip>
          <a:stretch>
            <a:fillRect/>
          </a:stretch>
        </p:blipFill>
        <p:spPr>
          <a:xfrm>
            <a:off x="3925850" y="1209079"/>
            <a:ext cx="4862674" cy="254557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Narrow"/>
              <a:buNone/>
            </a:pPr>
            <a:r>
              <a:rPr lang="en-US"/>
              <a:t>Newsletters &amp; Social Media</a:t>
            </a:r>
          </a:p>
        </p:txBody>
      </p:sp>
      <p:sp>
        <p:nvSpPr>
          <p:cNvPr id="134" name="Shape 134"/>
          <p:cNvSpPr txBox="1">
            <a:spLocks noGrp="1"/>
          </p:cNvSpPr>
          <p:nvPr>
            <p:ph type="body" idx="1"/>
          </p:nvPr>
        </p:nvSpPr>
        <p:spPr>
          <a:xfrm>
            <a:off x="415925" y="1295400"/>
            <a:ext cx="7966200" cy="4419599"/>
          </a:xfrm>
          <a:prstGeom prst="rect">
            <a:avLst/>
          </a:prstGeom>
          <a:noFill/>
          <a:ln>
            <a:noFill/>
          </a:ln>
        </p:spPr>
        <p:txBody>
          <a:bodyPr lIns="0" tIns="0" rIns="0" bIns="0" anchor="t" anchorCtr="0">
            <a:noAutofit/>
          </a:bodyPr>
          <a:lstStyle/>
          <a:p>
            <a:pPr marL="342900" marR="0" lvl="0" indent="-342900" algn="l" rtl="0">
              <a:spcBef>
                <a:spcPts val="1240"/>
              </a:spcBef>
              <a:spcAft>
                <a:spcPts val="0"/>
              </a:spcAft>
              <a:buClr>
                <a:schemeClr val="dk1"/>
              </a:buClr>
              <a:buSzPct val="100000"/>
              <a:buFont typeface="Arial"/>
              <a:buNone/>
            </a:pPr>
            <a:r>
              <a:rPr lang="en-US" sz="1700"/>
              <a:t> </a:t>
            </a:r>
          </a:p>
        </p:txBody>
      </p:sp>
      <p:sp>
        <p:nvSpPr>
          <p:cNvPr id="135" name="Shape 135"/>
          <p:cNvSpPr txBox="1"/>
          <p:nvPr/>
        </p:nvSpPr>
        <p:spPr>
          <a:xfrm>
            <a:off x="249025" y="1484825"/>
            <a:ext cx="3218400" cy="1994099"/>
          </a:xfrm>
          <a:prstGeom prst="rect">
            <a:avLst/>
          </a:prstGeom>
          <a:noFill/>
          <a:ln>
            <a:noFill/>
          </a:ln>
        </p:spPr>
        <p:txBody>
          <a:bodyPr lIns="91425" tIns="91425" rIns="91425" bIns="91425" anchor="ctr" anchorCtr="0">
            <a:noAutofit/>
          </a:bodyPr>
          <a:lstStyle/>
          <a:p>
            <a:pPr lvl="0" rtl="0">
              <a:spcBef>
                <a:spcPts val="0"/>
              </a:spcBef>
              <a:buNone/>
            </a:pPr>
            <a:r>
              <a:rPr lang="en-US" b="1">
                <a:solidFill>
                  <a:schemeClr val="accent1"/>
                </a:solidFill>
                <a:latin typeface="Georgia"/>
                <a:ea typeface="Georgia"/>
                <a:cs typeface="Georgia"/>
                <a:sym typeface="Georgia"/>
              </a:rPr>
              <a:t>Share the on Social Media</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Your link to the Community</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Publicise public events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Share the successes of other Rotarians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Better Public Image</a:t>
            </a:r>
          </a:p>
        </p:txBody>
      </p:sp>
      <p:sp>
        <p:nvSpPr>
          <p:cNvPr id="136" name="Shape 136"/>
          <p:cNvSpPr txBox="1"/>
          <p:nvPr/>
        </p:nvSpPr>
        <p:spPr>
          <a:xfrm>
            <a:off x="249025" y="3773800"/>
            <a:ext cx="3000000" cy="1811399"/>
          </a:xfrm>
          <a:prstGeom prst="rect">
            <a:avLst/>
          </a:prstGeom>
          <a:noFill/>
          <a:ln>
            <a:noFill/>
          </a:ln>
        </p:spPr>
        <p:txBody>
          <a:bodyPr lIns="91425" tIns="91425" rIns="91425" bIns="91425" anchor="ctr" anchorCtr="0">
            <a:noAutofit/>
          </a:bodyPr>
          <a:lstStyle/>
          <a:p>
            <a:pPr lvl="0" rtl="0">
              <a:spcBef>
                <a:spcPts val="0"/>
              </a:spcBef>
              <a:buNone/>
            </a:pPr>
            <a:r>
              <a:rPr lang="en-US" b="1">
                <a:solidFill>
                  <a:schemeClr val="accent1"/>
                </a:solidFill>
                <a:latin typeface="Georgia"/>
                <a:ea typeface="Georgia"/>
                <a:cs typeface="Georgia"/>
                <a:sym typeface="Georgia"/>
              </a:rPr>
              <a:t>Create a Newsletter</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Have a mobile friendly version</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Include archives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Share great content &amp; articles with your members</a:t>
            </a:r>
          </a:p>
        </p:txBody>
      </p:sp>
      <p:pic>
        <p:nvPicPr>
          <p:cNvPr id="137" name="Shape 137"/>
          <p:cNvPicPr preferRelativeResize="0"/>
          <p:nvPr/>
        </p:nvPicPr>
        <p:blipFill>
          <a:blip r:embed="rId3">
            <a:alphaModFix/>
          </a:blip>
          <a:stretch>
            <a:fillRect/>
          </a:stretch>
        </p:blipFill>
        <p:spPr>
          <a:xfrm>
            <a:off x="4005783" y="1484824"/>
            <a:ext cx="4574551" cy="306782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Narrow"/>
              <a:buNone/>
            </a:pPr>
            <a:r>
              <a:rPr lang="en-US"/>
              <a:t>Pay your Dues or Donate</a:t>
            </a:r>
          </a:p>
        </p:txBody>
      </p:sp>
      <p:sp>
        <p:nvSpPr>
          <p:cNvPr id="143" name="Shape 143"/>
          <p:cNvSpPr txBox="1"/>
          <p:nvPr/>
        </p:nvSpPr>
        <p:spPr>
          <a:xfrm>
            <a:off x="249025" y="1484825"/>
            <a:ext cx="3218400" cy="1994100"/>
          </a:xfrm>
          <a:prstGeom prst="rect">
            <a:avLst/>
          </a:prstGeom>
          <a:noFill/>
          <a:ln>
            <a:noFill/>
          </a:ln>
        </p:spPr>
        <p:txBody>
          <a:bodyPr lIns="91425" tIns="91425" rIns="91425" bIns="91425" anchor="ctr" anchorCtr="0">
            <a:noAutofit/>
          </a:bodyPr>
          <a:lstStyle/>
          <a:p>
            <a:pPr lvl="0" rtl="0">
              <a:spcBef>
                <a:spcPts val="0"/>
              </a:spcBef>
              <a:buNone/>
            </a:pPr>
            <a:r>
              <a:rPr lang="en-US" b="1">
                <a:solidFill>
                  <a:schemeClr val="accent1"/>
                </a:solidFill>
                <a:latin typeface="Georgia"/>
                <a:ea typeface="Georgia"/>
                <a:cs typeface="Georgia"/>
                <a:sym typeface="Georgia"/>
              </a:rPr>
              <a:t>Make payments Online</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Enable members to pay invoices online and payments online</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Money automatically deposited into Club accounts.</a:t>
            </a:r>
          </a:p>
        </p:txBody>
      </p:sp>
      <p:sp>
        <p:nvSpPr>
          <p:cNvPr id="144" name="Shape 144"/>
          <p:cNvSpPr txBox="1"/>
          <p:nvPr/>
        </p:nvSpPr>
        <p:spPr>
          <a:xfrm>
            <a:off x="249025" y="3773800"/>
            <a:ext cx="3000000" cy="1811400"/>
          </a:xfrm>
          <a:prstGeom prst="rect">
            <a:avLst/>
          </a:prstGeom>
          <a:noFill/>
          <a:ln>
            <a:noFill/>
          </a:ln>
        </p:spPr>
        <p:txBody>
          <a:bodyPr lIns="91425" tIns="91425" rIns="91425" bIns="91425" anchor="ctr" anchorCtr="0">
            <a:noAutofit/>
          </a:bodyPr>
          <a:lstStyle/>
          <a:p>
            <a:pPr lvl="0" rtl="0">
              <a:spcBef>
                <a:spcPts val="0"/>
              </a:spcBef>
              <a:buNone/>
            </a:pPr>
            <a:r>
              <a:rPr lang="en-US" b="1">
                <a:solidFill>
                  <a:schemeClr val="accent1"/>
                </a:solidFill>
                <a:latin typeface="Georgia"/>
                <a:ea typeface="Georgia"/>
                <a:cs typeface="Georgia"/>
                <a:sym typeface="Georgia"/>
              </a:rPr>
              <a:t>Donations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Receive donations online</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One-time &amp; Recurring donations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Donations for specific events or causes, such as the Endowment Fund, PolioPlus Fund, etc.</a:t>
            </a:r>
          </a:p>
        </p:txBody>
      </p:sp>
      <p:pic>
        <p:nvPicPr>
          <p:cNvPr id="145" name="Shape 145"/>
          <p:cNvPicPr preferRelativeResize="0"/>
          <p:nvPr/>
        </p:nvPicPr>
        <p:blipFill>
          <a:blip r:embed="rId3">
            <a:alphaModFix/>
          </a:blip>
          <a:stretch>
            <a:fillRect/>
          </a:stretch>
        </p:blipFill>
        <p:spPr>
          <a:xfrm>
            <a:off x="4089124" y="1718800"/>
            <a:ext cx="4722324" cy="3866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0" y="2667000"/>
            <a:ext cx="9144000" cy="1600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Narrow"/>
              <a:buNone/>
            </a:pPr>
            <a:r>
              <a:rPr lang="en-US" sz="3600"/>
              <a:t>So How Do I Get A Website?</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81000" y="457200"/>
            <a:ext cx="8763000" cy="533400"/>
          </a:xfrm>
          <a:prstGeom prst="rect">
            <a:avLst/>
          </a:prstGeom>
        </p:spPr>
        <p:txBody>
          <a:bodyPr lIns="91425" tIns="91425" rIns="91425" bIns="91425" anchor="ctr" anchorCtr="0">
            <a:noAutofit/>
          </a:bodyPr>
          <a:lstStyle/>
          <a:p>
            <a:pPr lvl="0" rtl="0">
              <a:spcBef>
                <a:spcPts val="0"/>
              </a:spcBef>
              <a:buNone/>
            </a:pPr>
            <a:r>
              <a:rPr lang="en-US"/>
              <a:t>Some Website Options</a:t>
            </a:r>
          </a:p>
        </p:txBody>
      </p:sp>
      <p:sp>
        <p:nvSpPr>
          <p:cNvPr id="157" name="Shape 157"/>
          <p:cNvSpPr txBox="1"/>
          <p:nvPr/>
        </p:nvSpPr>
        <p:spPr>
          <a:xfrm>
            <a:off x="559050" y="1155450"/>
            <a:ext cx="8050800" cy="5367300"/>
          </a:xfrm>
          <a:prstGeom prst="rect">
            <a:avLst/>
          </a:prstGeom>
          <a:noFill/>
          <a:ln>
            <a:noFill/>
          </a:ln>
        </p:spPr>
        <p:txBody>
          <a:bodyPr lIns="91425" tIns="91425" rIns="91425" bIns="91425" anchor="ctr" anchorCtr="0">
            <a:noAutofit/>
          </a:bodyPr>
          <a:lstStyle/>
          <a:p>
            <a:pPr lvl="0" rtl="0">
              <a:spcBef>
                <a:spcPts val="0"/>
              </a:spcBef>
              <a:buNone/>
            </a:pPr>
            <a:r>
              <a:rPr lang="en-US" b="1">
                <a:solidFill>
                  <a:schemeClr val="accent1"/>
                </a:solidFill>
                <a:latin typeface="Georgia"/>
                <a:ea typeface="Georgia"/>
                <a:cs typeface="Georgia"/>
                <a:sym typeface="Georgia"/>
              </a:rPr>
              <a:t>First of all, talk to other clubs!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There’s no need to reinvent the wheel. If your club doesn’t have a website, consider talking to members of other clubs who do have a website. Ask them what they use and if they are happy with their solution. Learn from their mistakes!</a:t>
            </a:r>
          </a:p>
          <a:p>
            <a:pPr lvl="0" rtl="0">
              <a:spcBef>
                <a:spcPts val="0"/>
              </a:spcBef>
              <a:buNone/>
            </a:pPr>
            <a:endParaRPr b="1">
              <a:solidFill>
                <a:schemeClr val="accent1"/>
              </a:solidFill>
              <a:latin typeface="Georgia"/>
              <a:ea typeface="Georgia"/>
              <a:cs typeface="Georgia"/>
              <a:sym typeface="Georgia"/>
            </a:endParaRPr>
          </a:p>
          <a:p>
            <a:pPr lvl="0" rtl="0">
              <a:spcBef>
                <a:spcPts val="0"/>
              </a:spcBef>
              <a:buNone/>
            </a:pPr>
            <a:r>
              <a:rPr lang="en-US" b="1">
                <a:solidFill>
                  <a:schemeClr val="accent1"/>
                </a:solidFill>
                <a:latin typeface="Georgia"/>
                <a:ea typeface="Georgia"/>
                <a:cs typeface="Georgia"/>
                <a:sym typeface="Georgia"/>
              </a:rPr>
              <a:t>Recognize there are no perfect solutions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Every website option has it’s own set of pros and cons. Find a solution that works for the budget and needs of your club. </a:t>
            </a:r>
          </a:p>
          <a:p>
            <a:pPr lvl="0" rtl="0">
              <a:spcBef>
                <a:spcPts val="0"/>
              </a:spcBef>
              <a:buNone/>
            </a:pPr>
            <a:endParaRPr b="1">
              <a:solidFill>
                <a:schemeClr val="accent1"/>
              </a:solidFill>
              <a:latin typeface="Georgia"/>
              <a:ea typeface="Georgia"/>
              <a:cs typeface="Georgia"/>
              <a:sym typeface="Georgia"/>
            </a:endParaRPr>
          </a:p>
          <a:p>
            <a:pPr lvl="0" rtl="0">
              <a:spcBef>
                <a:spcPts val="0"/>
              </a:spcBef>
              <a:buNone/>
            </a:pPr>
            <a:r>
              <a:rPr lang="en-US" b="1">
                <a:solidFill>
                  <a:schemeClr val="accent1"/>
                </a:solidFill>
                <a:latin typeface="Georgia"/>
                <a:ea typeface="Georgia"/>
                <a:cs typeface="Georgia"/>
                <a:sym typeface="Georgia"/>
              </a:rPr>
              <a:t>Clubrunner</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Clubrunner is a website solution aimed at clubs who need a simple and easy way to manage their club’s affairs. Many clubs in our district use Clubrunner.</a:t>
            </a:r>
          </a:p>
          <a:p>
            <a:pPr marL="457200" lvl="0" indent="0" rtl="0">
              <a:spcBef>
                <a:spcPts val="320"/>
              </a:spcBef>
              <a:buNone/>
            </a:pPr>
            <a:endParaRPr b="1">
              <a:solidFill>
                <a:schemeClr val="accent1"/>
              </a:solidFill>
              <a:latin typeface="Georgia"/>
              <a:ea typeface="Georgia"/>
              <a:cs typeface="Georgia"/>
              <a:sym typeface="Georgia"/>
            </a:endParaRPr>
          </a:p>
          <a:p>
            <a:pPr marL="0" lvl="0" indent="0" rtl="0">
              <a:spcBef>
                <a:spcPts val="320"/>
              </a:spcBef>
              <a:buNone/>
            </a:pPr>
            <a:r>
              <a:rPr lang="en-US" b="1">
                <a:solidFill>
                  <a:schemeClr val="accent1"/>
                </a:solidFill>
                <a:latin typeface="Georgia"/>
                <a:ea typeface="Georgia"/>
                <a:cs typeface="Georgia"/>
                <a:sym typeface="Georgia"/>
              </a:rPr>
              <a:t>Wordpress, or a Custom Website</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Clubrunner is not an ideal solution for every club. Many clubs prefer a more custom solution built on wordpress or from scratch that caters more specifically to their needs.</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0" y="2667000"/>
            <a:ext cx="9144000" cy="1600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Narrow"/>
              <a:buNone/>
            </a:pPr>
            <a:r>
              <a:rPr lang="en-US" sz="3600"/>
              <a:t>What if We Already Have a Website?</a:t>
            </a:r>
          </a:p>
        </p:txBody>
      </p:sp>
      <p:sp>
        <p:nvSpPr>
          <p:cNvPr id="163" name="Shape 163"/>
          <p:cNvSpPr txBox="1"/>
          <p:nvPr/>
        </p:nvSpPr>
        <p:spPr>
          <a:xfrm>
            <a:off x="2317050" y="4708650"/>
            <a:ext cx="4509900" cy="658500"/>
          </a:xfrm>
          <a:prstGeom prst="rect">
            <a:avLst/>
          </a:prstGeom>
          <a:noFill/>
          <a:ln>
            <a:noFill/>
          </a:ln>
        </p:spPr>
        <p:txBody>
          <a:bodyPr lIns="91425" tIns="91425" rIns="91425" bIns="91425" anchor="t" anchorCtr="0">
            <a:noAutofit/>
          </a:bodyPr>
          <a:lstStyle/>
          <a:p>
            <a:pPr lvl="0" algn="ctr">
              <a:spcBef>
                <a:spcPts val="0"/>
              </a:spcBef>
              <a:buNone/>
            </a:pPr>
            <a:r>
              <a:rPr lang="en-US" sz="3600">
                <a:latin typeface="Arial Narrow"/>
                <a:ea typeface="Arial Narrow"/>
                <a:cs typeface="Arial Narrow"/>
                <a:sym typeface="Arial Narrow"/>
              </a:rPr>
              <a:t>(That’s Great!)</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81000" y="457200"/>
            <a:ext cx="8763000" cy="533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Narrow"/>
              <a:buNone/>
            </a:pPr>
            <a:r>
              <a:rPr lang="en-US"/>
              <a:t>If you already have a website...</a:t>
            </a:r>
          </a:p>
        </p:txBody>
      </p:sp>
      <p:sp>
        <p:nvSpPr>
          <p:cNvPr id="169" name="Shape 169"/>
          <p:cNvSpPr txBox="1">
            <a:spLocks noGrp="1"/>
          </p:cNvSpPr>
          <p:nvPr>
            <p:ph type="body" idx="1"/>
          </p:nvPr>
        </p:nvSpPr>
        <p:spPr>
          <a:xfrm>
            <a:off x="415925" y="1295400"/>
            <a:ext cx="7966200" cy="4419600"/>
          </a:xfrm>
          <a:prstGeom prst="rect">
            <a:avLst/>
          </a:prstGeom>
          <a:noFill/>
          <a:ln>
            <a:noFill/>
          </a:ln>
        </p:spPr>
        <p:txBody>
          <a:bodyPr lIns="0" tIns="0" rIns="0" bIns="0" anchor="t" anchorCtr="0">
            <a:noAutofit/>
          </a:bodyPr>
          <a:lstStyle/>
          <a:p>
            <a:pPr marL="342900" marR="0" lvl="0" indent="-342900" algn="l" rtl="0">
              <a:spcBef>
                <a:spcPts val="1240"/>
              </a:spcBef>
              <a:spcAft>
                <a:spcPts val="0"/>
              </a:spcAft>
              <a:buClr>
                <a:schemeClr val="dk1"/>
              </a:buClr>
              <a:buSzPct val="100000"/>
              <a:buFont typeface="Arial"/>
              <a:buNone/>
            </a:pPr>
            <a:r>
              <a:rPr lang="en-US" sz="1700"/>
              <a:t> </a:t>
            </a:r>
          </a:p>
        </p:txBody>
      </p:sp>
      <p:pic>
        <p:nvPicPr>
          <p:cNvPr id="170" name="Shape 170"/>
          <p:cNvPicPr preferRelativeResize="0"/>
          <p:nvPr/>
        </p:nvPicPr>
        <p:blipFill>
          <a:blip r:embed="rId3">
            <a:alphaModFix/>
          </a:blip>
          <a:stretch>
            <a:fillRect/>
          </a:stretch>
        </p:blipFill>
        <p:spPr>
          <a:xfrm>
            <a:off x="4163274" y="1371653"/>
            <a:ext cx="4591152" cy="2794875"/>
          </a:xfrm>
          <a:prstGeom prst="rect">
            <a:avLst/>
          </a:prstGeom>
          <a:noFill/>
          <a:ln>
            <a:noFill/>
          </a:ln>
        </p:spPr>
      </p:pic>
      <p:sp>
        <p:nvSpPr>
          <p:cNvPr id="171" name="Shape 171"/>
          <p:cNvSpPr txBox="1"/>
          <p:nvPr/>
        </p:nvSpPr>
        <p:spPr>
          <a:xfrm>
            <a:off x="381000" y="1417575"/>
            <a:ext cx="3689700" cy="4683900"/>
          </a:xfrm>
          <a:prstGeom prst="rect">
            <a:avLst/>
          </a:prstGeom>
          <a:noFill/>
          <a:ln>
            <a:noFill/>
          </a:ln>
        </p:spPr>
        <p:txBody>
          <a:bodyPr lIns="91425" tIns="91425" rIns="91425" bIns="91425" anchor="ctr" anchorCtr="0">
            <a:noAutofit/>
          </a:bodyPr>
          <a:lstStyle/>
          <a:p>
            <a:pPr lvl="0" rtl="0">
              <a:spcBef>
                <a:spcPts val="0"/>
              </a:spcBef>
              <a:buNone/>
            </a:pPr>
            <a:r>
              <a:rPr lang="en-US" b="1">
                <a:solidFill>
                  <a:schemeClr val="accent1"/>
                </a:solidFill>
                <a:latin typeface="Georgia"/>
                <a:ea typeface="Georgia"/>
                <a:cs typeface="Georgia"/>
                <a:sym typeface="Georgia"/>
              </a:rPr>
              <a:t>Help your club create content</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Collaborate with your club’s webmaster to add and regularly update content</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Determine what photos and documents should be shared with Rotarians.</a:t>
            </a:r>
          </a:p>
          <a:p>
            <a:pPr lvl="0" rtl="0">
              <a:spcBef>
                <a:spcPts val="0"/>
              </a:spcBef>
              <a:buNone/>
            </a:pPr>
            <a:r>
              <a:rPr lang="en-US" b="1">
                <a:solidFill>
                  <a:schemeClr val="accent1"/>
                </a:solidFill>
                <a:latin typeface="Georgia"/>
                <a:ea typeface="Georgia"/>
                <a:cs typeface="Georgia"/>
                <a:sym typeface="Georgia"/>
              </a:rPr>
              <a:t/>
            </a:r>
            <a:br>
              <a:rPr lang="en-US" b="1">
                <a:solidFill>
                  <a:schemeClr val="accent1"/>
                </a:solidFill>
                <a:latin typeface="Georgia"/>
                <a:ea typeface="Georgia"/>
                <a:cs typeface="Georgia"/>
                <a:sym typeface="Georgia"/>
              </a:rPr>
            </a:br>
            <a:r>
              <a:rPr lang="en-US" b="1">
                <a:solidFill>
                  <a:schemeClr val="accent1"/>
                </a:solidFill>
                <a:latin typeface="Georgia"/>
                <a:ea typeface="Georgia"/>
                <a:cs typeface="Georgia"/>
                <a:sym typeface="Georgia"/>
              </a:rPr>
              <a:t>Central Database for Documents &amp; Images (share your work!)</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How much work is duplicated each year?</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Let’s determine what photos and documents should be shared with Rotarians.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What photos and documents should be shared with the public?</a:t>
            </a:r>
          </a:p>
          <a:p>
            <a:pPr lvl="0" rtl="0">
              <a:spcBef>
                <a:spcPts val="320"/>
              </a:spcBef>
              <a:buNone/>
            </a:pPr>
            <a:endParaRPr sz="1600">
              <a:solidFill>
                <a:srgbClr val="58585A"/>
              </a:solidFill>
              <a:latin typeface="Georgia"/>
              <a:ea typeface="Georgia"/>
              <a:cs typeface="Georgia"/>
              <a:sym typeface="Georgia"/>
            </a:endParaRPr>
          </a:p>
          <a:p>
            <a:pPr marL="0" lvl="0" indent="0" rtl="0">
              <a:spcBef>
                <a:spcPts val="320"/>
              </a:spcBef>
              <a:buNone/>
            </a:pPr>
            <a:endParaRPr sz="1600">
              <a:solidFill>
                <a:srgbClr val="58585A"/>
              </a:solidFill>
              <a:latin typeface="Georgia"/>
              <a:ea typeface="Georgia"/>
              <a:cs typeface="Georgia"/>
              <a:sym typeface="Georgia"/>
            </a:endParaRPr>
          </a:p>
        </p:txBody>
      </p:sp>
      <p:sp>
        <p:nvSpPr>
          <p:cNvPr id="172" name="Shape 172"/>
          <p:cNvSpPr txBox="1"/>
          <p:nvPr/>
        </p:nvSpPr>
        <p:spPr>
          <a:xfrm>
            <a:off x="4364475" y="4334600"/>
            <a:ext cx="4284600" cy="1294200"/>
          </a:xfrm>
          <a:prstGeom prst="rect">
            <a:avLst/>
          </a:prstGeom>
          <a:noFill/>
          <a:ln>
            <a:noFill/>
          </a:ln>
        </p:spPr>
        <p:txBody>
          <a:bodyPr lIns="91425" tIns="91425" rIns="91425" bIns="91425" anchor="ctr" anchorCtr="0">
            <a:noAutofit/>
          </a:bodyPr>
          <a:lstStyle/>
          <a:p>
            <a:pPr lvl="0" rtl="0">
              <a:spcBef>
                <a:spcPts val="0"/>
              </a:spcBef>
              <a:buNone/>
            </a:pPr>
            <a:r>
              <a:rPr lang="en-US" b="1">
                <a:solidFill>
                  <a:schemeClr val="accent1"/>
                </a:solidFill>
                <a:latin typeface="Georgia"/>
                <a:ea typeface="Georgia"/>
                <a:cs typeface="Georgia"/>
                <a:sym typeface="Georgia"/>
              </a:rPr>
              <a:t>Brochures, Photos, Word Documents, PDFs, Powerpoint Presentations, &amp; more...</a:t>
            </a:r>
          </a:p>
          <a:p>
            <a:pPr lvl="0" rtl="0">
              <a:spcBef>
                <a:spcPts val="320"/>
              </a:spcBef>
              <a:buNone/>
            </a:pPr>
            <a:r>
              <a:rPr lang="en-US" sz="1600">
                <a:solidFill>
                  <a:srgbClr val="58585A"/>
                </a:solidFill>
                <a:latin typeface="Georgia"/>
                <a:ea typeface="Georgia"/>
                <a:cs typeface="Georgia"/>
                <a:sym typeface="Georgia"/>
              </a:rPr>
              <a:t>Share our work with other Rotarians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0" y="2667000"/>
            <a:ext cx="9144000" cy="1600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Narrow"/>
              <a:buNone/>
            </a:pPr>
            <a:r>
              <a:rPr lang="en-US" sz="3600"/>
              <a:t>Why Does Your Club Need A Website?</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Narrow"/>
              <a:buNone/>
            </a:pPr>
            <a:r>
              <a:rPr lang="en-US"/>
              <a:t>Let’s Make it a Reality</a:t>
            </a:r>
          </a:p>
        </p:txBody>
      </p:sp>
      <p:sp>
        <p:nvSpPr>
          <p:cNvPr id="178" name="Shape 178"/>
          <p:cNvSpPr txBox="1">
            <a:spLocks noGrp="1"/>
          </p:cNvSpPr>
          <p:nvPr>
            <p:ph type="body" idx="1"/>
          </p:nvPr>
        </p:nvSpPr>
        <p:spPr>
          <a:xfrm>
            <a:off x="415925" y="1295400"/>
            <a:ext cx="7966200" cy="4419599"/>
          </a:xfrm>
          <a:prstGeom prst="rect">
            <a:avLst/>
          </a:prstGeom>
          <a:noFill/>
          <a:ln>
            <a:noFill/>
          </a:ln>
        </p:spPr>
        <p:txBody>
          <a:bodyPr lIns="0" tIns="0" rIns="0" bIns="0" anchor="t" anchorCtr="0">
            <a:noAutofit/>
          </a:bodyPr>
          <a:lstStyle/>
          <a:p>
            <a:pPr marL="342900" marR="0" lvl="0" indent="-342900" algn="l" rtl="0">
              <a:spcBef>
                <a:spcPts val="1240"/>
              </a:spcBef>
              <a:spcAft>
                <a:spcPts val="0"/>
              </a:spcAft>
              <a:buClr>
                <a:schemeClr val="dk1"/>
              </a:buClr>
              <a:buSzPct val="100000"/>
              <a:buFont typeface="Arial"/>
              <a:buNone/>
            </a:pPr>
            <a:r>
              <a:rPr lang="en-US" sz="1700"/>
              <a:t> </a:t>
            </a:r>
          </a:p>
        </p:txBody>
      </p:sp>
      <p:pic>
        <p:nvPicPr>
          <p:cNvPr id="179" name="Shape 179"/>
          <p:cNvPicPr preferRelativeResize="0"/>
          <p:nvPr/>
        </p:nvPicPr>
        <p:blipFill>
          <a:blip r:embed="rId3">
            <a:alphaModFix/>
          </a:blip>
          <a:stretch>
            <a:fillRect/>
          </a:stretch>
        </p:blipFill>
        <p:spPr>
          <a:xfrm>
            <a:off x="1497724" y="1523999"/>
            <a:ext cx="5955000" cy="3625125"/>
          </a:xfrm>
          <a:prstGeom prst="rect">
            <a:avLst/>
          </a:prstGeom>
          <a:noFill/>
          <a:ln>
            <a:noFill/>
          </a:ln>
        </p:spPr>
      </p:pic>
      <p:sp>
        <p:nvSpPr>
          <p:cNvPr id="180" name="Shape 180"/>
          <p:cNvSpPr txBox="1"/>
          <p:nvPr/>
        </p:nvSpPr>
        <p:spPr>
          <a:xfrm>
            <a:off x="1556825" y="4920525"/>
            <a:ext cx="5836800" cy="1294200"/>
          </a:xfrm>
          <a:prstGeom prst="rect">
            <a:avLst/>
          </a:prstGeom>
          <a:noFill/>
          <a:ln>
            <a:noFill/>
          </a:ln>
        </p:spPr>
        <p:txBody>
          <a:bodyPr lIns="91425" tIns="91425" rIns="91425" bIns="91425" anchor="ctr" anchorCtr="0">
            <a:noAutofit/>
          </a:bodyPr>
          <a:lstStyle/>
          <a:p>
            <a:pPr lvl="0" algn="ctr" rtl="0">
              <a:spcBef>
                <a:spcPts val="0"/>
              </a:spcBef>
              <a:buNone/>
            </a:pPr>
            <a:r>
              <a:rPr lang="en-US" b="1">
                <a:solidFill>
                  <a:schemeClr val="accent1"/>
                </a:solidFill>
                <a:latin typeface="Georgia"/>
                <a:ea typeface="Georgia"/>
                <a:cs typeface="Georgia"/>
                <a:sym typeface="Georgia"/>
              </a:rPr>
              <a:t>What each of us do at each of our clubs should be shared!</a:t>
            </a:r>
          </a:p>
          <a:p>
            <a:pPr lvl="0" algn="ctr" rtl="0">
              <a:spcBef>
                <a:spcPts val="320"/>
              </a:spcBef>
              <a:buNone/>
            </a:pPr>
            <a:r>
              <a:rPr lang="en-US" sz="1600">
                <a:solidFill>
                  <a:srgbClr val="58585A"/>
                </a:solidFill>
                <a:latin typeface="Georgia"/>
                <a:ea typeface="Georgia"/>
                <a:cs typeface="Georgia"/>
                <a:sym typeface="Georgia"/>
              </a:rPr>
              <a:t>Bring your club’s “vision” of Rotary to the Community</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457200"/>
            <a:ext cx="6096000" cy="487361"/>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Narrow"/>
              <a:buNone/>
            </a:pPr>
            <a:r>
              <a:rPr lang="en-US"/>
              <a:t>Why does your club need a website?</a:t>
            </a:r>
          </a:p>
        </p:txBody>
      </p:sp>
      <p:sp>
        <p:nvSpPr>
          <p:cNvPr id="60" name="Shape 60"/>
          <p:cNvSpPr txBox="1">
            <a:spLocks noGrp="1"/>
          </p:cNvSpPr>
          <p:nvPr>
            <p:ph type="body" idx="1"/>
          </p:nvPr>
        </p:nvSpPr>
        <p:spPr>
          <a:xfrm>
            <a:off x="1110750" y="1368487"/>
            <a:ext cx="6922499" cy="1962899"/>
          </a:xfrm>
          <a:prstGeom prst="rect">
            <a:avLst/>
          </a:prstGeom>
          <a:noFill/>
          <a:ln>
            <a:noFill/>
          </a:ln>
        </p:spPr>
        <p:txBody>
          <a:bodyPr lIns="0" tIns="0" rIns="0" bIns="0" anchor="t" anchorCtr="0">
            <a:noAutofit/>
          </a:bodyPr>
          <a:lstStyle/>
          <a:p>
            <a:pPr marL="0" marR="0" lvl="0" indent="0" algn="l" rtl="0">
              <a:lnSpc>
                <a:spcPct val="130000"/>
              </a:lnSpc>
              <a:spcBef>
                <a:spcPts val="0"/>
              </a:spcBef>
              <a:spcAft>
                <a:spcPts val="0"/>
              </a:spcAft>
              <a:buClr>
                <a:schemeClr val="accent1"/>
              </a:buClr>
              <a:buSzPct val="25000"/>
              <a:buFont typeface="Arial"/>
              <a:buNone/>
            </a:pPr>
            <a:r>
              <a:rPr lang="en-US" sz="1600" b="1">
                <a:solidFill>
                  <a:schemeClr val="accent1"/>
                </a:solidFill>
              </a:rPr>
              <a:t>What problem are we trying to solve?</a:t>
            </a:r>
          </a:p>
          <a:p>
            <a:pPr marL="457200" marR="0" lvl="0" indent="-330200" algn="l" rtl="0">
              <a:lnSpc>
                <a:spcPct val="130000"/>
              </a:lnSpc>
              <a:spcBef>
                <a:spcPts val="320"/>
              </a:spcBef>
              <a:spcAft>
                <a:spcPts val="0"/>
              </a:spcAft>
              <a:buSzPct val="100000"/>
            </a:pPr>
            <a:r>
              <a:rPr lang="en-US" sz="1600"/>
              <a:t>A public facing resource were visitors and guests (and potential members) can find information specific to your club.</a:t>
            </a:r>
          </a:p>
          <a:p>
            <a:pPr marL="457200" marR="0" lvl="0" indent="-330200" algn="l" rtl="0">
              <a:lnSpc>
                <a:spcPct val="130000"/>
              </a:lnSpc>
              <a:spcBef>
                <a:spcPts val="320"/>
              </a:spcBef>
              <a:spcAft>
                <a:spcPts val="0"/>
              </a:spcAft>
              <a:buSzPct val="100000"/>
            </a:pPr>
            <a:r>
              <a:rPr lang="en-US" sz="1600"/>
              <a:t>A private resource to collect, store, and share information about committees, private events, &amp; volunteer opportunities.</a:t>
            </a:r>
          </a:p>
        </p:txBody>
      </p:sp>
      <p:sp>
        <p:nvSpPr>
          <p:cNvPr id="61" name="Shape 61"/>
          <p:cNvSpPr txBox="1"/>
          <p:nvPr/>
        </p:nvSpPr>
        <p:spPr>
          <a:xfrm>
            <a:off x="1110750" y="3182325"/>
            <a:ext cx="7747500" cy="3027300"/>
          </a:xfrm>
          <a:prstGeom prst="rect">
            <a:avLst/>
          </a:prstGeom>
          <a:noFill/>
          <a:ln>
            <a:noFill/>
          </a:ln>
        </p:spPr>
        <p:txBody>
          <a:bodyPr lIns="91425" tIns="91425" rIns="91425" bIns="91425" anchor="ctr" anchorCtr="0">
            <a:noAutofit/>
          </a:bodyPr>
          <a:lstStyle/>
          <a:p>
            <a:pPr lvl="0" rtl="0">
              <a:lnSpc>
                <a:spcPct val="130000"/>
              </a:lnSpc>
              <a:spcBef>
                <a:spcPts val="0"/>
              </a:spcBef>
              <a:buNone/>
            </a:pPr>
            <a:r>
              <a:rPr lang="en-US" sz="1600" b="1">
                <a:solidFill>
                  <a:schemeClr val="accent1"/>
                </a:solidFill>
                <a:latin typeface="Georgia"/>
                <a:ea typeface="Georgia"/>
                <a:cs typeface="Georgia"/>
                <a:sym typeface="Georgia"/>
              </a:rPr>
              <a:t>Why is this a problem worth solving?</a:t>
            </a:r>
          </a:p>
          <a:p>
            <a:pPr marL="457200" lvl="0" indent="-330200" rtl="0">
              <a:lnSpc>
                <a:spcPct val="130000"/>
              </a:lnSpc>
              <a:spcBef>
                <a:spcPts val="320"/>
              </a:spcBef>
              <a:buClr>
                <a:srgbClr val="58585A"/>
              </a:buClr>
              <a:buSzPct val="100000"/>
              <a:buFont typeface="Georgia"/>
              <a:buChar char="-"/>
            </a:pPr>
            <a:r>
              <a:rPr lang="en-US" sz="1600">
                <a:solidFill>
                  <a:srgbClr val="58585A"/>
                </a:solidFill>
                <a:latin typeface="Georgia"/>
                <a:ea typeface="Georgia"/>
                <a:cs typeface="Georgia"/>
                <a:sym typeface="Georgia"/>
              </a:rPr>
              <a:t>Sometimes your own speakers won’t know what your club does.</a:t>
            </a:r>
          </a:p>
          <a:p>
            <a:pPr marL="457200" lvl="0" indent="-330200" rtl="0">
              <a:lnSpc>
                <a:spcPct val="130000"/>
              </a:lnSpc>
              <a:spcBef>
                <a:spcPts val="320"/>
              </a:spcBef>
              <a:buClr>
                <a:srgbClr val="58585A"/>
              </a:buClr>
              <a:buSzPct val="100000"/>
              <a:buFont typeface="Georgia"/>
              <a:buChar char="-"/>
            </a:pPr>
            <a:r>
              <a:rPr lang="en-US" sz="1600">
                <a:solidFill>
                  <a:srgbClr val="58585A"/>
                </a:solidFill>
                <a:latin typeface="Georgia"/>
                <a:ea typeface="Georgia"/>
                <a:cs typeface="Georgia"/>
                <a:sym typeface="Georgia"/>
              </a:rPr>
              <a:t>Practically, visitors are limited to other Rotarians or those who are invited by members.</a:t>
            </a:r>
          </a:p>
          <a:p>
            <a:pPr marL="457200" lvl="0" indent="-330200" rtl="0">
              <a:lnSpc>
                <a:spcPct val="130000"/>
              </a:lnSpc>
              <a:spcBef>
                <a:spcPts val="320"/>
              </a:spcBef>
              <a:buClr>
                <a:srgbClr val="58585A"/>
              </a:buClr>
              <a:buSzPct val="100000"/>
              <a:buFont typeface="Georgia"/>
              <a:buChar char="-"/>
            </a:pPr>
            <a:r>
              <a:rPr lang="en-US" sz="1600">
                <a:solidFill>
                  <a:srgbClr val="58585A"/>
                </a:solidFill>
                <a:latin typeface="Georgia"/>
                <a:ea typeface="Georgia"/>
                <a:cs typeface="Georgia"/>
                <a:sym typeface="Georgia"/>
              </a:rPr>
              <a:t>Answer the question: why should a visiting Rotarian visit your club, rather than another club in the area?</a:t>
            </a:r>
          </a:p>
          <a:p>
            <a:pPr marL="457200" lvl="0" indent="-330200" rtl="0">
              <a:lnSpc>
                <a:spcPct val="130000"/>
              </a:lnSpc>
              <a:spcBef>
                <a:spcPts val="320"/>
              </a:spcBef>
              <a:buClr>
                <a:srgbClr val="58585A"/>
              </a:buClr>
              <a:buSzPct val="100000"/>
              <a:buFont typeface="Georgia"/>
              <a:buChar char="-"/>
            </a:pPr>
            <a:r>
              <a:rPr lang="en-US" sz="1600">
                <a:solidFill>
                  <a:srgbClr val="58585A"/>
                </a:solidFill>
                <a:latin typeface="Georgia"/>
                <a:ea typeface="Georgia"/>
                <a:cs typeface="Georgia"/>
                <a:sym typeface="Georgia"/>
              </a:rPr>
              <a:t>Volunteer opportunities are missed because of a “closed schedule.”</a:t>
            </a:r>
          </a:p>
          <a:p>
            <a:pPr marL="457200" lvl="0" indent="-330200" rtl="0">
              <a:lnSpc>
                <a:spcPct val="130000"/>
              </a:lnSpc>
              <a:spcBef>
                <a:spcPts val="320"/>
              </a:spcBef>
              <a:buClr>
                <a:srgbClr val="58585A"/>
              </a:buClr>
              <a:buSzPct val="100000"/>
              <a:buFont typeface="Georgia"/>
              <a:buChar char="-"/>
            </a:pPr>
            <a:r>
              <a:rPr lang="en-US" sz="1600">
                <a:solidFill>
                  <a:srgbClr val="58585A"/>
                </a:solidFill>
                <a:latin typeface="Georgia"/>
                <a:ea typeface="Georgia"/>
                <a:cs typeface="Georgia"/>
                <a:sym typeface="Georgia"/>
              </a:rPr>
              <a:t>Information about various committees is difficult to obtain.</a:t>
            </a:r>
          </a:p>
          <a:p>
            <a:pPr marL="457200" lvl="0" indent="-330200" rtl="0">
              <a:lnSpc>
                <a:spcPct val="130000"/>
              </a:lnSpc>
              <a:spcBef>
                <a:spcPts val="320"/>
              </a:spcBef>
              <a:buClr>
                <a:srgbClr val="58585A"/>
              </a:buClr>
              <a:buSzPct val="100000"/>
              <a:buFont typeface="Georgia"/>
              <a:buChar char="-"/>
            </a:pPr>
            <a:r>
              <a:rPr lang="en-US" sz="1600">
                <a:solidFill>
                  <a:srgbClr val="58585A"/>
                </a:solidFill>
                <a:latin typeface="Georgia"/>
                <a:ea typeface="Georgia"/>
                <a:cs typeface="Georgia"/>
                <a:sym typeface="Georgia"/>
              </a:rPr>
              <a:t>The public at large does not hear about all the great things that are going on at your club.</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0" y="2667000"/>
            <a:ext cx="9144000" cy="1600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Narrow"/>
              <a:buNone/>
            </a:pPr>
            <a:r>
              <a:rPr lang="en-US" sz="3600"/>
              <a:t>So What Are Some Good Goals?</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81000" y="457200"/>
            <a:ext cx="8763000" cy="533399"/>
          </a:xfrm>
          <a:prstGeom prst="rect">
            <a:avLst/>
          </a:prstGeom>
        </p:spPr>
        <p:txBody>
          <a:bodyPr lIns="91425" tIns="91425" rIns="91425" bIns="91425" anchor="ctr" anchorCtr="0">
            <a:noAutofit/>
          </a:bodyPr>
          <a:lstStyle/>
          <a:p>
            <a:pPr lvl="0">
              <a:spcBef>
                <a:spcPts val="0"/>
              </a:spcBef>
              <a:buNone/>
            </a:pPr>
            <a:r>
              <a:rPr lang="en-US"/>
              <a:t>Some Good Goals</a:t>
            </a:r>
          </a:p>
        </p:txBody>
      </p:sp>
      <p:sp>
        <p:nvSpPr>
          <p:cNvPr id="73" name="Shape 73"/>
          <p:cNvSpPr txBox="1"/>
          <p:nvPr/>
        </p:nvSpPr>
        <p:spPr>
          <a:xfrm>
            <a:off x="559050" y="1155450"/>
            <a:ext cx="8050799" cy="5367300"/>
          </a:xfrm>
          <a:prstGeom prst="rect">
            <a:avLst/>
          </a:prstGeom>
          <a:noFill/>
          <a:ln>
            <a:noFill/>
          </a:ln>
        </p:spPr>
        <p:txBody>
          <a:bodyPr lIns="91425" tIns="91425" rIns="91425" bIns="91425" anchor="ctr" anchorCtr="0">
            <a:noAutofit/>
          </a:bodyPr>
          <a:lstStyle/>
          <a:p>
            <a:pPr lvl="0" rtl="0">
              <a:spcBef>
                <a:spcPts val="0"/>
              </a:spcBef>
              <a:buNone/>
            </a:pPr>
            <a:r>
              <a:rPr lang="en-US" b="1">
                <a:solidFill>
                  <a:schemeClr val="accent1"/>
                </a:solidFill>
                <a:latin typeface="Georgia"/>
                <a:ea typeface="Georgia"/>
                <a:cs typeface="Georgia"/>
                <a:sym typeface="Georgia"/>
              </a:rPr>
              <a:t>To know what events are going on</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A simple but organized way for Rotarians and visitors to know what events are going on at your club, their location, and other event information.</a:t>
            </a:r>
          </a:p>
          <a:p>
            <a:pPr lvl="0" rtl="0">
              <a:spcBef>
                <a:spcPts val="0"/>
              </a:spcBef>
              <a:buNone/>
            </a:pPr>
            <a:endParaRPr b="1">
              <a:solidFill>
                <a:schemeClr val="accent1"/>
              </a:solidFill>
              <a:latin typeface="Georgia"/>
              <a:ea typeface="Georgia"/>
              <a:cs typeface="Georgia"/>
              <a:sym typeface="Georgia"/>
            </a:endParaRPr>
          </a:p>
          <a:p>
            <a:pPr lvl="0" rtl="0">
              <a:spcBef>
                <a:spcPts val="0"/>
              </a:spcBef>
              <a:buNone/>
            </a:pPr>
            <a:r>
              <a:rPr lang="en-US" b="1">
                <a:solidFill>
                  <a:schemeClr val="accent1"/>
                </a:solidFill>
                <a:latin typeface="Georgia"/>
                <a:ea typeface="Georgia"/>
                <a:cs typeface="Georgia"/>
                <a:sym typeface="Georgia"/>
              </a:rPr>
              <a:t>Provide an easier way for your club members to volunteer</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To provide a way for club members to volunteer for events or services, and to be provided reminder notifications of their commitment.</a:t>
            </a:r>
          </a:p>
          <a:p>
            <a:pPr lvl="0" rtl="0">
              <a:spcBef>
                <a:spcPts val="0"/>
              </a:spcBef>
              <a:buNone/>
            </a:pPr>
            <a:r>
              <a:rPr lang="en-US" b="1">
                <a:solidFill>
                  <a:schemeClr val="accent1"/>
                </a:solidFill>
                <a:latin typeface="Georgia"/>
                <a:ea typeface="Georgia"/>
                <a:cs typeface="Georgia"/>
                <a:sym typeface="Georgia"/>
              </a:rPr>
              <a:t/>
            </a:r>
            <a:br>
              <a:rPr lang="en-US" b="1">
                <a:solidFill>
                  <a:schemeClr val="accent1"/>
                </a:solidFill>
                <a:latin typeface="Georgia"/>
                <a:ea typeface="Georgia"/>
                <a:cs typeface="Georgia"/>
                <a:sym typeface="Georgia"/>
              </a:rPr>
            </a:br>
            <a:r>
              <a:rPr lang="en-US" b="1">
                <a:solidFill>
                  <a:schemeClr val="accent1"/>
                </a:solidFill>
                <a:latin typeface="Georgia"/>
                <a:ea typeface="Georgia"/>
                <a:cs typeface="Georgia"/>
                <a:sym typeface="Georgia"/>
              </a:rPr>
              <a:t>Provide information to visiting Rotarians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To provide information for visiting Rotarians so that they may find and visit your club. </a:t>
            </a:r>
            <a:r>
              <a:rPr lang="en-US">
                <a:solidFill>
                  <a:srgbClr val="58585A"/>
                </a:solidFill>
                <a:latin typeface="Georgia"/>
                <a:ea typeface="Georgia"/>
                <a:cs typeface="Georgia"/>
                <a:sym typeface="Georgia"/>
              </a:rPr>
              <a:t>(Who is speaking? When? Where? etc.)</a:t>
            </a:r>
          </a:p>
          <a:p>
            <a:pPr lvl="0" rtl="0">
              <a:spcBef>
                <a:spcPts val="0"/>
              </a:spcBef>
              <a:buNone/>
            </a:pPr>
            <a:endParaRPr b="1">
              <a:solidFill>
                <a:schemeClr val="accent1"/>
              </a:solidFill>
              <a:latin typeface="Georgia"/>
              <a:ea typeface="Georgia"/>
              <a:cs typeface="Georgia"/>
              <a:sym typeface="Georgia"/>
            </a:endParaRPr>
          </a:p>
          <a:p>
            <a:pPr lvl="0" rtl="0">
              <a:spcBef>
                <a:spcPts val="0"/>
              </a:spcBef>
              <a:buNone/>
            </a:pPr>
            <a:r>
              <a:rPr lang="en-US" b="1">
                <a:solidFill>
                  <a:schemeClr val="accent1"/>
                </a:solidFill>
                <a:latin typeface="Georgia"/>
                <a:ea typeface="Georgia"/>
                <a:cs typeface="Georgia"/>
                <a:sym typeface="Georgia"/>
              </a:rPr>
              <a:t>Publicise club activities / Gain new Rotarians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To provide information and “marketing” materials to potential Rotarians, so that they can find out more about our club (not just about Rotary generally, but about your specific club.)</a:t>
            </a:r>
          </a:p>
          <a:p>
            <a:pPr lvl="0" rtl="0">
              <a:spcBef>
                <a:spcPts val="0"/>
              </a:spcBef>
              <a:buNone/>
            </a:pPr>
            <a:r>
              <a:rPr lang="en-US" b="1">
                <a:solidFill>
                  <a:schemeClr val="accent1"/>
                </a:solidFill>
                <a:latin typeface="Georgia"/>
                <a:ea typeface="Georgia"/>
                <a:cs typeface="Georgia"/>
                <a:sym typeface="Georgia"/>
              </a:rPr>
              <a:t/>
            </a:r>
            <a:br>
              <a:rPr lang="en-US" b="1">
                <a:solidFill>
                  <a:schemeClr val="accent1"/>
                </a:solidFill>
                <a:latin typeface="Georgia"/>
                <a:ea typeface="Georgia"/>
                <a:cs typeface="Georgia"/>
                <a:sym typeface="Georgia"/>
              </a:rPr>
            </a:br>
            <a:r>
              <a:rPr lang="en-US" b="1">
                <a:solidFill>
                  <a:schemeClr val="accent1"/>
                </a:solidFill>
                <a:latin typeface="Georgia"/>
                <a:ea typeface="Georgia"/>
                <a:cs typeface="Georgia"/>
                <a:sym typeface="Georgia"/>
              </a:rPr>
              <a:t>Make Your Rotary Club a Community Leader</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Encourage other members of the community to become involved in Rotary projects </a:t>
            </a:r>
            <a:r>
              <a:rPr lang="en-US">
                <a:solidFill>
                  <a:srgbClr val="58585A"/>
                </a:solidFill>
                <a:latin typeface="Georgia"/>
                <a:ea typeface="Georgia"/>
                <a:cs typeface="Georgia"/>
                <a:sym typeface="Georgia"/>
              </a:rPr>
              <a:t>(when appropriate)</a:t>
            </a:r>
            <a:r>
              <a:rPr lang="en-US" sz="1600">
                <a:solidFill>
                  <a:srgbClr val="58585A"/>
                </a:solidFill>
                <a:latin typeface="Georgia"/>
                <a:ea typeface="Georgia"/>
                <a:cs typeface="Georgia"/>
                <a:sym typeface="Georgia"/>
              </a:rPr>
              <a:t> and to encourage others by our example to follow the 4-way test.</a:t>
            </a:r>
          </a:p>
          <a:p>
            <a:pPr marL="0" lvl="0" indent="0" rtl="0">
              <a:spcBef>
                <a:spcPts val="320"/>
              </a:spcBef>
              <a:buNone/>
            </a:pPr>
            <a:endParaRPr sz="1600">
              <a:solidFill>
                <a:srgbClr val="58585A"/>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0" y="2667000"/>
            <a:ext cx="9144000" cy="1600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Narrow"/>
              <a:buNone/>
            </a:pPr>
            <a:r>
              <a:rPr lang="en-US" sz="3600"/>
              <a:t>A Website for Your Club</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1000" y="457200"/>
            <a:ext cx="8763000" cy="533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Narrow"/>
              <a:buNone/>
            </a:pPr>
            <a:r>
              <a:rPr lang="en-US"/>
              <a:t>A Responsive Website for Your Club</a:t>
            </a:r>
          </a:p>
        </p:txBody>
      </p:sp>
      <p:sp>
        <p:nvSpPr>
          <p:cNvPr id="84" name="Shape 84"/>
          <p:cNvSpPr txBox="1">
            <a:spLocks noGrp="1"/>
          </p:cNvSpPr>
          <p:nvPr>
            <p:ph type="body" idx="1"/>
          </p:nvPr>
        </p:nvSpPr>
        <p:spPr>
          <a:xfrm>
            <a:off x="415925" y="1295400"/>
            <a:ext cx="7966074" cy="4419599"/>
          </a:xfrm>
          <a:prstGeom prst="rect">
            <a:avLst/>
          </a:prstGeom>
          <a:noFill/>
          <a:ln>
            <a:noFill/>
          </a:ln>
        </p:spPr>
        <p:txBody>
          <a:bodyPr lIns="0" tIns="0" rIns="0" bIns="0" anchor="t" anchorCtr="0">
            <a:noAutofit/>
          </a:bodyPr>
          <a:lstStyle/>
          <a:p>
            <a:pPr marL="342900" marR="0" lvl="0" indent="-342900" algn="l" rtl="0">
              <a:spcBef>
                <a:spcPts val="1240"/>
              </a:spcBef>
              <a:spcAft>
                <a:spcPts val="0"/>
              </a:spcAft>
              <a:buClr>
                <a:schemeClr val="dk1"/>
              </a:buClr>
              <a:buSzPct val="100000"/>
              <a:buFont typeface="Arial"/>
              <a:buNone/>
            </a:pPr>
            <a:r>
              <a:rPr lang="en-US" sz="1700"/>
              <a:t> </a:t>
            </a:r>
          </a:p>
        </p:txBody>
      </p:sp>
      <p:pic>
        <p:nvPicPr>
          <p:cNvPr id="85" name="Shape 85"/>
          <p:cNvPicPr preferRelativeResize="0"/>
          <p:nvPr/>
        </p:nvPicPr>
        <p:blipFill>
          <a:blip r:embed="rId3">
            <a:alphaModFix/>
          </a:blip>
          <a:stretch>
            <a:fillRect/>
          </a:stretch>
        </p:blipFill>
        <p:spPr>
          <a:xfrm>
            <a:off x="1241923" y="1726062"/>
            <a:ext cx="6660175" cy="40543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81000" y="457200"/>
            <a:ext cx="8763000" cy="533399"/>
          </a:xfrm>
          <a:prstGeom prst="rect">
            <a:avLst/>
          </a:prstGeom>
        </p:spPr>
        <p:txBody>
          <a:bodyPr lIns="91425" tIns="91425" rIns="91425" bIns="91425" anchor="ctr" anchorCtr="0">
            <a:noAutofit/>
          </a:bodyPr>
          <a:lstStyle/>
          <a:p>
            <a:pPr lvl="0" rtl="0">
              <a:spcBef>
                <a:spcPts val="0"/>
              </a:spcBef>
              <a:buNone/>
            </a:pPr>
            <a:r>
              <a:rPr lang="en-US"/>
              <a:t>Some Necessary Technical Features</a:t>
            </a:r>
          </a:p>
        </p:txBody>
      </p:sp>
      <p:sp>
        <p:nvSpPr>
          <p:cNvPr id="92" name="Shape 92"/>
          <p:cNvSpPr txBox="1"/>
          <p:nvPr/>
        </p:nvSpPr>
        <p:spPr>
          <a:xfrm>
            <a:off x="559050" y="1155450"/>
            <a:ext cx="8050799" cy="5367300"/>
          </a:xfrm>
          <a:prstGeom prst="rect">
            <a:avLst/>
          </a:prstGeom>
          <a:noFill/>
          <a:ln>
            <a:noFill/>
          </a:ln>
        </p:spPr>
        <p:txBody>
          <a:bodyPr lIns="91425" tIns="91425" rIns="91425" bIns="91425" anchor="ctr" anchorCtr="0">
            <a:noAutofit/>
          </a:bodyPr>
          <a:lstStyle/>
          <a:p>
            <a:pPr lvl="0" rtl="0">
              <a:spcBef>
                <a:spcPts val="0"/>
              </a:spcBef>
              <a:buNone/>
            </a:pPr>
            <a:r>
              <a:rPr lang="en-US" b="1">
                <a:solidFill>
                  <a:schemeClr val="accent1"/>
                </a:solidFill>
                <a:latin typeface="Georgia"/>
                <a:ea typeface="Georgia"/>
                <a:cs typeface="Georgia"/>
                <a:sym typeface="Georgia"/>
              </a:rPr>
              <a:t>A Responsive Design</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Be sure that your website is able to be accessed and read on all various devices people use these days. This includes desktops, laptops, tablets, &amp; phone.</a:t>
            </a:r>
          </a:p>
          <a:p>
            <a:pPr lvl="0" rtl="0">
              <a:spcBef>
                <a:spcPts val="0"/>
              </a:spcBef>
              <a:buNone/>
            </a:pPr>
            <a:endParaRPr b="1">
              <a:solidFill>
                <a:schemeClr val="accent1"/>
              </a:solidFill>
              <a:latin typeface="Georgia"/>
              <a:ea typeface="Georgia"/>
              <a:cs typeface="Georgia"/>
              <a:sym typeface="Georgia"/>
            </a:endParaRPr>
          </a:p>
          <a:p>
            <a:pPr lvl="0" rtl="0">
              <a:spcBef>
                <a:spcPts val="0"/>
              </a:spcBef>
              <a:buNone/>
            </a:pPr>
            <a:r>
              <a:rPr lang="en-US" b="1">
                <a:solidFill>
                  <a:schemeClr val="accent1"/>
                </a:solidFill>
                <a:latin typeface="Georgia"/>
                <a:ea typeface="Georgia"/>
                <a:cs typeface="Georgia"/>
                <a:sym typeface="Georgia"/>
              </a:rPr>
              <a:t>Use Rotary’s Visual  Style Guidelines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Your website should follow Rotary’s published visual guidelines. This includes what colors, fonts, logos, etc., you should use.</a:t>
            </a:r>
          </a:p>
          <a:p>
            <a:pPr lvl="0" rtl="0">
              <a:spcBef>
                <a:spcPts val="0"/>
              </a:spcBef>
              <a:buNone/>
            </a:pPr>
            <a:endParaRPr b="1">
              <a:solidFill>
                <a:schemeClr val="accent1"/>
              </a:solidFill>
              <a:latin typeface="Georgia"/>
              <a:ea typeface="Georgia"/>
              <a:cs typeface="Georgia"/>
              <a:sym typeface="Georgia"/>
            </a:endParaRPr>
          </a:p>
          <a:p>
            <a:pPr lvl="0" rtl="0">
              <a:spcBef>
                <a:spcPts val="0"/>
              </a:spcBef>
              <a:buNone/>
            </a:pPr>
            <a:r>
              <a:rPr lang="en-US" b="1">
                <a:solidFill>
                  <a:schemeClr val="accent1"/>
                </a:solidFill>
                <a:latin typeface="Georgia"/>
                <a:ea typeface="Georgia"/>
                <a:cs typeface="Georgia"/>
                <a:sym typeface="Georgia"/>
              </a:rPr>
              <a:t>Clear Calls to Action (CTA)</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Every visitor that comes to your website will want to know or do something. Make important information easy find. And if you want the visitor to do something, like, for example, register for an event, make the action clear and obvious.</a:t>
            </a:r>
          </a:p>
          <a:p>
            <a:pPr marL="0" lvl="0" indent="0" rtl="0">
              <a:spcBef>
                <a:spcPts val="320"/>
              </a:spcBef>
              <a:buNone/>
            </a:pPr>
            <a:r>
              <a:rPr lang="en-US" b="1">
                <a:solidFill>
                  <a:schemeClr val="accent1"/>
                </a:solidFill>
                <a:latin typeface="Georgia"/>
                <a:ea typeface="Georgia"/>
                <a:cs typeface="Georgia"/>
                <a:sym typeface="Georgia"/>
              </a:rPr>
              <a:t/>
            </a:r>
            <a:br>
              <a:rPr lang="en-US" b="1">
                <a:solidFill>
                  <a:schemeClr val="accent1"/>
                </a:solidFill>
                <a:latin typeface="Georgia"/>
                <a:ea typeface="Georgia"/>
                <a:cs typeface="Georgia"/>
                <a:sym typeface="Georgia"/>
              </a:rPr>
            </a:br>
            <a:r>
              <a:rPr lang="en-US" b="1">
                <a:solidFill>
                  <a:schemeClr val="accent1"/>
                </a:solidFill>
                <a:latin typeface="Georgia"/>
                <a:ea typeface="Georgia"/>
                <a:cs typeface="Georgia"/>
                <a:sym typeface="Georgia"/>
              </a:rPr>
              <a:t>Regular updates</a:t>
            </a:r>
          </a:p>
          <a:p>
            <a:pPr marL="338137" lvl="1" indent="-223837" rtl="0">
              <a:spcBef>
                <a:spcPts val="320"/>
              </a:spcBef>
              <a:buClr>
                <a:schemeClr val="accent1"/>
              </a:buClr>
              <a:buSzPct val="120000"/>
              <a:buFont typeface="Noto Sans Symbols"/>
              <a:buChar char="▪"/>
            </a:pPr>
            <a:r>
              <a:rPr lang="en-US" sz="1600">
                <a:solidFill>
                  <a:srgbClr val="58585A"/>
                </a:solidFill>
                <a:latin typeface="Georgia"/>
                <a:ea typeface="Georgia"/>
                <a:cs typeface="Georgia"/>
                <a:sym typeface="Georgia"/>
              </a:rPr>
              <a:t>Make sure you make regular updates to your website. A website without current information about your club, speakers, &amp; events, is useless.</a:t>
            </a:r>
          </a:p>
          <a:p>
            <a:pPr marL="0" lvl="0" indent="0" rtl="0">
              <a:spcBef>
                <a:spcPts val="320"/>
              </a:spcBef>
              <a:buNone/>
            </a:pPr>
            <a:endParaRPr sz="1600">
              <a:solidFill>
                <a:srgbClr val="58585A"/>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0" y="2667000"/>
            <a:ext cx="9144000" cy="1600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Narrow"/>
              <a:buNone/>
            </a:pPr>
            <a:r>
              <a:rPr lang="en-US" sz="3600"/>
              <a:t>Some Common Features</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ommunications_white">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Custom Design">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905</Words>
  <Application>Microsoft Office PowerPoint</Application>
  <PresentationFormat>On-screen Show (4:3)</PresentationFormat>
  <Paragraphs>125</Paragraphs>
  <Slides>20</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Noto Sans Symbols</vt:lpstr>
      <vt:lpstr>Calibri</vt:lpstr>
      <vt:lpstr>Arial Narrow</vt:lpstr>
      <vt:lpstr>Georgia</vt:lpstr>
      <vt:lpstr>Communications_white</vt:lpstr>
      <vt:lpstr>9_Custom Design</vt:lpstr>
      <vt:lpstr>1_Custom Design</vt:lpstr>
      <vt:lpstr>PowerPoint Presentation</vt:lpstr>
      <vt:lpstr>Why Does Your Club Need A Website?</vt:lpstr>
      <vt:lpstr>Why does your club need a website?</vt:lpstr>
      <vt:lpstr>So What Are Some Good Goals?</vt:lpstr>
      <vt:lpstr>Some Good Goals</vt:lpstr>
      <vt:lpstr>A Website for Your Club</vt:lpstr>
      <vt:lpstr>A Responsive Website for Your Club</vt:lpstr>
      <vt:lpstr>Some Necessary Technical Features</vt:lpstr>
      <vt:lpstr>Some Common Features</vt:lpstr>
      <vt:lpstr>Some Important Features</vt:lpstr>
      <vt:lpstr>The Calendar</vt:lpstr>
      <vt:lpstr>Calendar Feature Ideas</vt:lpstr>
      <vt:lpstr>Provide Information to the Public</vt:lpstr>
      <vt:lpstr>Newsletters &amp; Social Media</vt:lpstr>
      <vt:lpstr>Pay your Dues or Donate</vt:lpstr>
      <vt:lpstr>So How Do I Get A Website?</vt:lpstr>
      <vt:lpstr>Some Website Options</vt:lpstr>
      <vt:lpstr>What if We Already Have a Website?</vt:lpstr>
      <vt:lpstr>If you already have a website...</vt:lpstr>
      <vt:lpstr>Let’s Make it a Reality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Pokorny</dc:creator>
  <cp:lastModifiedBy>John Pokorny</cp:lastModifiedBy>
  <cp:revision>1</cp:revision>
  <dcterms:modified xsi:type="dcterms:W3CDTF">2016-04-18T15:22:42Z</dcterms:modified>
</cp:coreProperties>
</file>