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4"/>
  </p:sldMasterIdLst>
  <p:handoutMasterIdLst>
    <p:handoutMasterId r:id="rId57"/>
  </p:handoutMasterIdLst>
  <p:sldIdLst>
    <p:sldId id="256" r:id="rId5"/>
    <p:sldId id="290" r:id="rId6"/>
    <p:sldId id="291" r:id="rId7"/>
    <p:sldId id="306" r:id="rId8"/>
    <p:sldId id="303" r:id="rId9"/>
    <p:sldId id="301" r:id="rId10"/>
    <p:sldId id="323" r:id="rId11"/>
    <p:sldId id="326" r:id="rId12"/>
    <p:sldId id="324" r:id="rId13"/>
    <p:sldId id="327" r:id="rId14"/>
    <p:sldId id="325" r:id="rId15"/>
    <p:sldId id="328" r:id="rId16"/>
    <p:sldId id="414" r:id="rId17"/>
    <p:sldId id="329" r:id="rId18"/>
    <p:sldId id="330" r:id="rId19"/>
    <p:sldId id="405" r:id="rId20"/>
    <p:sldId id="331" r:id="rId21"/>
    <p:sldId id="403" r:id="rId22"/>
    <p:sldId id="415" r:id="rId23"/>
    <p:sldId id="342" r:id="rId24"/>
    <p:sldId id="406" r:id="rId25"/>
    <p:sldId id="410" r:id="rId26"/>
    <p:sldId id="423" r:id="rId27"/>
    <p:sldId id="411" r:id="rId28"/>
    <p:sldId id="398" r:id="rId29"/>
    <p:sldId id="336" r:id="rId30"/>
    <p:sldId id="337" r:id="rId31"/>
    <p:sldId id="397" r:id="rId32"/>
    <p:sldId id="416" r:id="rId33"/>
    <p:sldId id="407" r:id="rId34"/>
    <p:sldId id="422" r:id="rId35"/>
    <p:sldId id="409" r:id="rId36"/>
    <p:sldId id="421" r:id="rId37"/>
    <p:sldId id="408" r:id="rId38"/>
    <p:sldId id="418" r:id="rId39"/>
    <p:sldId id="417" r:id="rId40"/>
    <p:sldId id="286" r:id="rId41"/>
    <p:sldId id="420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419" r:id="rId53"/>
    <p:sldId id="412" r:id="rId54"/>
    <p:sldId id="424" r:id="rId55"/>
    <p:sldId id="402" r:id="rId5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C6"/>
    <a:srgbClr val="CE0F69"/>
    <a:srgbClr val="F2A900"/>
    <a:srgbClr val="0032A0"/>
    <a:srgbClr val="E9E7E3"/>
    <a:srgbClr val="D4D5C9"/>
    <a:srgbClr val="001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BE21C-CA0F-40EC-BA05-76D93BA316E5}" v="60" dt="2021-11-05T17:56:34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0191eee13ada0fc0d3c4251ac563f3f2325a9e43e412cead8fc9edb468725f2::" providerId="AD" clId="Web-{41D99831-79DD-D40B-DA76-194EA1D609FA}"/>
    <pc:docChg chg="modSld">
      <pc:chgData name="Guest User" userId="S::urn:spo:anon#50191eee13ada0fc0d3c4251ac563f3f2325a9e43e412cead8fc9edb468725f2::" providerId="AD" clId="Web-{41D99831-79DD-D40B-DA76-194EA1D609FA}" dt="2020-11-19T10:14:19.593" v="186" actId="20577"/>
      <pc:docMkLst>
        <pc:docMk/>
      </pc:docMkLst>
      <pc:sldChg chg="modSp">
        <pc:chgData name="Guest User" userId="S::urn:spo:anon#50191eee13ada0fc0d3c4251ac563f3f2325a9e43e412cead8fc9edb468725f2::" providerId="AD" clId="Web-{41D99831-79DD-D40B-DA76-194EA1D609FA}" dt="2020-11-19T10:07:48.241" v="55" actId="20577"/>
        <pc:sldMkLst>
          <pc:docMk/>
          <pc:sldMk cId="4293714541" sldId="275"/>
        </pc:sldMkLst>
        <pc:spChg chg="mod">
          <ac:chgData name="Guest User" userId="S::urn:spo:anon#50191eee13ada0fc0d3c4251ac563f3f2325a9e43e412cead8fc9edb468725f2::" providerId="AD" clId="Web-{41D99831-79DD-D40B-DA76-194EA1D609FA}" dt="2020-11-19T10:07:48.241" v="55" actId="20577"/>
          <ac:spMkLst>
            <pc:docMk/>
            <pc:sldMk cId="4293714541" sldId="275"/>
            <ac:spMk id="2" creationId="{AC990030-54C6-4607-9020-038DAF0B9E5C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06:17.786" v="50" actId="20577"/>
        <pc:sldMkLst>
          <pc:docMk/>
          <pc:sldMk cId="2820820537" sldId="283"/>
        </pc:sldMkLst>
        <pc:spChg chg="mod">
          <ac:chgData name="Guest User" userId="S::urn:spo:anon#50191eee13ada0fc0d3c4251ac563f3f2325a9e43e412cead8fc9edb468725f2::" providerId="AD" clId="Web-{41D99831-79DD-D40B-DA76-194EA1D609FA}" dt="2020-11-19T10:06:17.786" v="50" actId="20577"/>
          <ac:spMkLst>
            <pc:docMk/>
            <pc:sldMk cId="2820820537" sldId="283"/>
            <ac:spMk id="8" creationId="{06FABD36-1A64-4CAD-9F2F-CEE132C575C2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14:19.593" v="185" actId="20577"/>
        <pc:sldMkLst>
          <pc:docMk/>
          <pc:sldMk cId="3661546907" sldId="288"/>
        </pc:sldMkLst>
        <pc:spChg chg="mod">
          <ac:chgData name="Guest User" userId="S::urn:spo:anon#50191eee13ada0fc0d3c4251ac563f3f2325a9e43e412cead8fc9edb468725f2::" providerId="AD" clId="Web-{41D99831-79DD-D40B-DA76-194EA1D609FA}" dt="2020-11-19T10:14:19.593" v="185" actId="20577"/>
          <ac:spMkLst>
            <pc:docMk/>
            <pc:sldMk cId="3661546907" sldId="288"/>
            <ac:spMk id="5" creationId="{8DC5F773-DBCB-4DFA-BEF8-0168EE8B5020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12:38.247" v="154" actId="20577"/>
        <pc:sldMkLst>
          <pc:docMk/>
          <pc:sldMk cId="1718609746" sldId="298"/>
        </pc:sldMkLst>
        <pc:spChg chg="mod">
          <ac:chgData name="Guest User" userId="S::urn:spo:anon#50191eee13ada0fc0d3c4251ac563f3f2325a9e43e412cead8fc9edb468725f2::" providerId="AD" clId="Web-{41D99831-79DD-D40B-DA76-194EA1D609FA}" dt="2020-11-19T10:12:38.247" v="154" actId="20577"/>
          <ac:spMkLst>
            <pc:docMk/>
            <pc:sldMk cId="1718609746" sldId="298"/>
            <ac:spMk id="3" creationId="{D953CBF6-D69A-4554-96E2-9FA635072631}"/>
          </ac:spMkLst>
        </pc:spChg>
        <pc:spChg chg="mod">
          <ac:chgData name="Guest User" userId="S::urn:spo:anon#50191eee13ada0fc0d3c4251ac563f3f2325a9e43e412cead8fc9edb468725f2::" providerId="AD" clId="Web-{41D99831-79DD-D40B-DA76-194EA1D609FA}" dt="2020-11-19T10:12:20.840" v="134" actId="20577"/>
          <ac:spMkLst>
            <pc:docMk/>
            <pc:sldMk cId="1718609746" sldId="298"/>
            <ac:spMk id="8" creationId="{06FABD36-1A64-4CAD-9F2F-CEE132C575C2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13:38.561" v="174" actId="20577"/>
        <pc:sldMkLst>
          <pc:docMk/>
          <pc:sldMk cId="4252774092" sldId="299"/>
        </pc:sldMkLst>
        <pc:spChg chg="mod">
          <ac:chgData name="Guest User" userId="S::urn:spo:anon#50191eee13ada0fc0d3c4251ac563f3f2325a9e43e412cead8fc9edb468725f2::" providerId="AD" clId="Web-{41D99831-79DD-D40B-DA76-194EA1D609FA}" dt="2020-11-19T10:13:38.561" v="174" actId="20577"/>
          <ac:spMkLst>
            <pc:docMk/>
            <pc:sldMk cId="4252774092" sldId="299"/>
            <ac:spMk id="5" creationId="{8DC5F773-DBCB-4DFA-BEF8-0168EE8B5020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05:09.363" v="42" actId="20577"/>
        <pc:sldMkLst>
          <pc:docMk/>
          <pc:sldMk cId="644312444" sldId="300"/>
        </pc:sldMkLst>
        <pc:spChg chg="mod">
          <ac:chgData name="Guest User" userId="S::urn:spo:anon#50191eee13ada0fc0d3c4251ac563f3f2325a9e43e412cead8fc9edb468725f2::" providerId="AD" clId="Web-{41D99831-79DD-D40B-DA76-194EA1D609FA}" dt="2020-11-19T10:05:09.363" v="42" actId="20577"/>
          <ac:spMkLst>
            <pc:docMk/>
            <pc:sldMk cId="644312444" sldId="300"/>
            <ac:spMk id="2" creationId="{AC990030-54C6-4607-9020-038DAF0B9E5C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05:27.285" v="45" actId="20577"/>
        <pc:sldMkLst>
          <pc:docMk/>
          <pc:sldMk cId="4238851162" sldId="301"/>
        </pc:sldMkLst>
        <pc:spChg chg="mod">
          <ac:chgData name="Guest User" userId="S::urn:spo:anon#50191eee13ada0fc0d3c4251ac563f3f2325a9e43e412cead8fc9edb468725f2::" providerId="AD" clId="Web-{41D99831-79DD-D40B-DA76-194EA1D609FA}" dt="2020-11-19T10:05:27.285" v="45" actId="20577"/>
          <ac:spMkLst>
            <pc:docMk/>
            <pc:sldMk cId="4238851162" sldId="301"/>
            <ac:spMk id="4" creationId="{66D334C6-0792-418F-9A4E-D71188E8C7E1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04:46.628" v="29" actId="20577"/>
        <pc:sldMkLst>
          <pc:docMk/>
          <pc:sldMk cId="2993768155" sldId="302"/>
        </pc:sldMkLst>
        <pc:spChg chg="mod">
          <ac:chgData name="Guest User" userId="S::urn:spo:anon#50191eee13ada0fc0d3c4251ac563f3f2325a9e43e412cead8fc9edb468725f2::" providerId="AD" clId="Web-{41D99831-79DD-D40B-DA76-194EA1D609FA}" dt="2020-11-19T10:04:46.628" v="29" actId="20577"/>
          <ac:spMkLst>
            <pc:docMk/>
            <pc:sldMk cId="2993768155" sldId="302"/>
            <ac:spMk id="2" creationId="{AC990030-54C6-4607-9020-038DAF0B9E5C}"/>
          </ac:spMkLst>
        </pc:spChg>
      </pc:sldChg>
      <pc:sldChg chg="modSp">
        <pc:chgData name="Guest User" userId="S::urn:spo:anon#50191eee13ada0fc0d3c4251ac563f3f2325a9e43e412cead8fc9edb468725f2::" providerId="AD" clId="Web-{41D99831-79DD-D40B-DA76-194EA1D609FA}" dt="2020-11-19T10:03:36.627" v="12" actId="20577"/>
        <pc:sldMkLst>
          <pc:docMk/>
          <pc:sldMk cId="1749511657" sldId="306"/>
        </pc:sldMkLst>
        <pc:spChg chg="mod">
          <ac:chgData name="Guest User" userId="S::urn:spo:anon#50191eee13ada0fc0d3c4251ac563f3f2325a9e43e412cead8fc9edb468725f2::" providerId="AD" clId="Web-{41D99831-79DD-D40B-DA76-194EA1D609FA}" dt="2020-11-19T10:03:36.627" v="12" actId="20577"/>
          <ac:spMkLst>
            <pc:docMk/>
            <pc:sldMk cId="1749511657" sldId="306"/>
            <ac:spMk id="2" creationId="{AC990030-54C6-4607-9020-038DAF0B9E5C}"/>
          </ac:spMkLst>
        </pc:spChg>
      </pc:sldChg>
    </pc:docChg>
  </pc:docChgLst>
  <pc:docChgLst>
    <pc:chgData name="Julie Brandle" userId="S::jbrandle@metisconstruction.com::18099bec-d421-4630-83aa-c769dccd9f7b" providerId="AD" clId="Web-{E4F65A67-CF18-1DAC-0E54-44BF8917178A}"/>
    <pc:docChg chg="modSld">
      <pc:chgData name="Julie Brandle" userId="S::jbrandle@metisconstruction.com::18099bec-d421-4630-83aa-c769dccd9f7b" providerId="AD" clId="Web-{E4F65A67-CF18-1DAC-0E54-44BF8917178A}" dt="2020-11-18T18:51:10.666" v="2" actId="20577"/>
      <pc:docMkLst>
        <pc:docMk/>
      </pc:docMkLst>
      <pc:sldChg chg="modSp">
        <pc:chgData name="Julie Brandle" userId="S::jbrandle@metisconstruction.com::18099bec-d421-4630-83aa-c769dccd9f7b" providerId="AD" clId="Web-{E4F65A67-CF18-1DAC-0E54-44BF8917178A}" dt="2020-11-18T18:51:08.666" v="0" actId="20577"/>
        <pc:sldMkLst>
          <pc:docMk/>
          <pc:sldMk cId="3406874203" sldId="272"/>
        </pc:sldMkLst>
        <pc:spChg chg="mod">
          <ac:chgData name="Julie Brandle" userId="S::jbrandle@metisconstruction.com::18099bec-d421-4630-83aa-c769dccd9f7b" providerId="AD" clId="Web-{E4F65A67-CF18-1DAC-0E54-44BF8917178A}" dt="2020-11-18T18:51:08.666" v="0" actId="20577"/>
          <ac:spMkLst>
            <pc:docMk/>
            <pc:sldMk cId="3406874203" sldId="272"/>
            <ac:spMk id="2" creationId="{AC990030-54C6-4607-9020-038DAF0B9E5C}"/>
          </ac:spMkLst>
        </pc:spChg>
      </pc:sldChg>
    </pc:docChg>
  </pc:docChgLst>
  <pc:docChgLst>
    <pc:chgData name="Marketing Team" userId="e97a7e6c-016e-4cf3-bd1d-b02bf3fb963e" providerId="ADAL" clId="{C2ABE21C-CA0F-40EC-BA05-76D93BA316E5}"/>
    <pc:docChg chg="undo redo custSel addSld delSld modSld sldOrd">
      <pc:chgData name="Marketing Team" userId="e97a7e6c-016e-4cf3-bd1d-b02bf3fb963e" providerId="ADAL" clId="{C2ABE21C-CA0F-40EC-BA05-76D93BA316E5}" dt="2021-11-05T18:01:03.726" v="12473" actId="20577"/>
      <pc:docMkLst>
        <pc:docMk/>
      </pc:docMkLst>
      <pc:sldChg chg="addSp delSp modSp mod setBg delDesignElem">
        <pc:chgData name="Marketing Team" userId="e97a7e6c-016e-4cf3-bd1d-b02bf3fb963e" providerId="ADAL" clId="{C2ABE21C-CA0F-40EC-BA05-76D93BA316E5}" dt="2021-10-26T16:57:48.139" v="8293" actId="26606"/>
        <pc:sldMkLst>
          <pc:docMk/>
          <pc:sldMk cId="3485260218" sldId="256"/>
        </pc:sldMkLst>
        <pc:spChg chg="add del">
          <ac:chgData name="Marketing Team" userId="e97a7e6c-016e-4cf3-bd1d-b02bf3fb963e" providerId="ADAL" clId="{C2ABE21C-CA0F-40EC-BA05-76D93BA316E5}" dt="2021-10-06T15:59:23.418" v="42"/>
          <ac:spMkLst>
            <pc:docMk/>
            <pc:sldMk cId="3485260218" sldId="256"/>
            <ac:spMk id="8" creationId="{42A4FC2C-047E-45A5-965D-8E1E3BF09BC6}"/>
          </ac:spMkLst>
        </pc:spChg>
        <pc:spChg chg="add">
          <ac:chgData name="Marketing Team" userId="e97a7e6c-016e-4cf3-bd1d-b02bf3fb963e" providerId="ADAL" clId="{C2ABE21C-CA0F-40EC-BA05-76D93BA316E5}" dt="2021-10-26T16:57:48.139" v="8293" actId="26606"/>
          <ac:spMkLst>
            <pc:docMk/>
            <pc:sldMk cId="3485260218" sldId="256"/>
            <ac:spMk id="9" creationId="{42A4FC2C-047E-45A5-965D-8E1E3BF09BC6}"/>
          </ac:spMkLst>
        </pc:spChg>
        <pc:picChg chg="add del mod">
          <ac:chgData name="Marketing Team" userId="e97a7e6c-016e-4cf3-bd1d-b02bf3fb963e" providerId="ADAL" clId="{C2ABE21C-CA0F-40EC-BA05-76D93BA316E5}" dt="2021-10-26T16:57:35.573" v="8289" actId="478"/>
          <ac:picMkLst>
            <pc:docMk/>
            <pc:sldMk cId="3485260218" sldId="256"/>
            <ac:picMk id="3" creationId="{EDEBFC88-6DBE-47E9-AC2F-A61E7BD589F5}"/>
          </ac:picMkLst>
        </pc:picChg>
        <pc:picChg chg="add mod">
          <ac:chgData name="Marketing Team" userId="e97a7e6c-016e-4cf3-bd1d-b02bf3fb963e" providerId="ADAL" clId="{C2ABE21C-CA0F-40EC-BA05-76D93BA316E5}" dt="2021-10-26T16:57:48.139" v="8293" actId="26606"/>
          <ac:picMkLst>
            <pc:docMk/>
            <pc:sldMk cId="3485260218" sldId="256"/>
            <ac:picMk id="4" creationId="{6232EAA9-F692-48E2-9BB9-0595D7D147DC}"/>
          </ac:picMkLst>
        </pc:picChg>
        <pc:picChg chg="del">
          <ac:chgData name="Marketing Team" userId="e97a7e6c-016e-4cf3-bd1d-b02bf3fb963e" providerId="ADAL" clId="{C2ABE21C-CA0F-40EC-BA05-76D93BA316E5}" dt="2021-10-06T15:58:47.177" v="0" actId="478"/>
          <ac:picMkLst>
            <pc:docMk/>
            <pc:sldMk cId="3485260218" sldId="256"/>
            <ac:picMk id="5" creationId="{204EBEBF-6F11-4D84-B08B-394F7C9D1616}"/>
          </ac:picMkLst>
        </pc:picChg>
      </pc:sldChg>
      <pc:sldChg chg="del">
        <pc:chgData name="Marketing Team" userId="e97a7e6c-016e-4cf3-bd1d-b02bf3fb963e" providerId="ADAL" clId="{C2ABE21C-CA0F-40EC-BA05-76D93BA316E5}" dt="2021-10-06T16:25:36.682" v="330" actId="47"/>
        <pc:sldMkLst>
          <pc:docMk/>
          <pc:sldMk cId="2802631791" sldId="261"/>
        </pc:sldMkLst>
      </pc:sldChg>
      <pc:sldChg chg="modSp del">
        <pc:chgData name="Marketing Team" userId="e97a7e6c-016e-4cf3-bd1d-b02bf3fb963e" providerId="ADAL" clId="{C2ABE21C-CA0F-40EC-BA05-76D93BA316E5}" dt="2021-10-06T16:27:27.037" v="370" actId="47"/>
        <pc:sldMkLst>
          <pc:docMk/>
          <pc:sldMk cId="2741885705" sldId="262"/>
        </pc:sldMkLst>
        <pc:spChg chg="mod">
          <ac:chgData name="Marketing Team" userId="e97a7e6c-016e-4cf3-bd1d-b02bf3fb963e" providerId="ADAL" clId="{C2ABE21C-CA0F-40EC-BA05-76D93BA316E5}" dt="2021-10-06T16:14:59.319" v="59"/>
          <ac:spMkLst>
            <pc:docMk/>
            <pc:sldMk cId="2741885705" sldId="262"/>
            <ac:spMk id="2" creationId="{B701723E-BC66-4A06-8504-E3B04F373CEF}"/>
          </ac:spMkLst>
        </pc:spChg>
        <pc:spChg chg="mod">
          <ac:chgData name="Marketing Team" userId="e97a7e6c-016e-4cf3-bd1d-b02bf3fb963e" providerId="ADAL" clId="{C2ABE21C-CA0F-40EC-BA05-76D93BA316E5}" dt="2021-10-06T16:14:59.319" v="59"/>
          <ac:spMkLst>
            <pc:docMk/>
            <pc:sldMk cId="2741885705" sldId="262"/>
            <ac:spMk id="3" creationId="{8E353005-EDA5-439C-B1C8-293E93FC06A8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5:37.636" v="332" actId="47"/>
        <pc:sldMkLst>
          <pc:docMk/>
          <pc:sldMk cId="1387913045" sldId="267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387913045" sldId="267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1387913045" sldId="267"/>
            <ac:picMk id="6" creationId="{7DD6D5FC-0390-4BB5-957C-6FB8018E1543}"/>
          </ac:picMkLst>
        </pc:picChg>
      </pc:sldChg>
      <pc:sldChg chg="delSp del delDesignElem">
        <pc:chgData name="Marketing Team" userId="e97a7e6c-016e-4cf3-bd1d-b02bf3fb963e" providerId="ADAL" clId="{C2ABE21C-CA0F-40EC-BA05-76D93BA316E5}" dt="2021-10-06T16:25:38.108" v="333" actId="47"/>
        <pc:sldMkLst>
          <pc:docMk/>
          <pc:sldMk cId="3939867238" sldId="268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939867238" sldId="268"/>
            <ac:spMk id="17" creationId="{A5711A0E-A428-4ED1-96CB-33D69FD842E4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5:38.514" v="334" actId="47"/>
        <pc:sldMkLst>
          <pc:docMk/>
          <pc:sldMk cId="2007578462" sldId="269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007578462" sldId="269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2007578462" sldId="269"/>
            <ac:picMk id="7" creationId="{A1AFDDDB-D43B-4490-9290-EF74337E6E80}"/>
          </ac:picMkLst>
        </pc:picChg>
      </pc:sldChg>
      <pc:sldChg chg="delSp del delDesignElem">
        <pc:chgData name="Marketing Team" userId="e97a7e6c-016e-4cf3-bd1d-b02bf3fb963e" providerId="ADAL" clId="{C2ABE21C-CA0F-40EC-BA05-76D93BA316E5}" dt="2021-10-06T16:25:38.889" v="335" actId="47"/>
        <pc:sldMkLst>
          <pc:docMk/>
          <pc:sldMk cId="1245455065" sldId="270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245455065" sldId="270"/>
            <ac:spMk id="17" creationId="{A5711A0E-A428-4ED1-96CB-33D69FD842E4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39.311" v="336" actId="47"/>
        <pc:sldMkLst>
          <pc:docMk/>
          <pc:sldMk cId="2924256583" sldId="271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924256583" sldId="271"/>
            <ac:spMk id="17" creationId="{A5711A0E-A428-4ED1-96CB-33D69FD842E4}"/>
          </ac:spMkLst>
        </pc:spChg>
      </pc:sldChg>
      <pc:sldChg chg="delSp modSp del mod delDesignElem">
        <pc:chgData name="Marketing Team" userId="e97a7e6c-016e-4cf3-bd1d-b02bf3fb963e" providerId="ADAL" clId="{C2ABE21C-CA0F-40EC-BA05-76D93BA316E5}" dt="2021-10-06T16:25:39.873" v="337" actId="47"/>
        <pc:sldMkLst>
          <pc:docMk/>
          <pc:sldMk cId="3406874203" sldId="272"/>
        </pc:sldMkLst>
        <pc:spChg chg="mod">
          <ac:chgData name="Marketing Team" userId="e97a7e6c-016e-4cf3-bd1d-b02bf3fb963e" providerId="ADAL" clId="{C2ABE21C-CA0F-40EC-BA05-76D93BA316E5}" dt="2021-10-06T15:59:32.513" v="56" actId="27636"/>
          <ac:spMkLst>
            <pc:docMk/>
            <pc:sldMk cId="3406874203" sldId="272"/>
            <ac:spMk id="2" creationId="{AC990030-54C6-4607-9020-038DAF0B9E5C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406874203" sldId="272"/>
            <ac:spMk id="17" creationId="{A5711A0E-A428-4ED1-96CB-33D69FD842E4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40.342" v="338" actId="47"/>
        <pc:sldMkLst>
          <pc:docMk/>
          <pc:sldMk cId="942531390" sldId="273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942531390" sldId="273"/>
            <ac:spMk id="17" creationId="{A5711A0E-A428-4ED1-96CB-33D69FD842E4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5:40.764" v="339" actId="47"/>
        <pc:sldMkLst>
          <pc:docMk/>
          <pc:sldMk cId="3771848563" sldId="274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771848563" sldId="274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3771848563" sldId="274"/>
            <ac:picMk id="13" creationId="{69B8A9AA-5BDE-4AB0-869E-A41FD1B90A51}"/>
          </ac:picMkLst>
        </pc:picChg>
      </pc:sldChg>
      <pc:sldChg chg="delSp del delDesignElem">
        <pc:chgData name="Marketing Team" userId="e97a7e6c-016e-4cf3-bd1d-b02bf3fb963e" providerId="ADAL" clId="{C2ABE21C-CA0F-40EC-BA05-76D93BA316E5}" dt="2021-10-06T16:25:41.217" v="340" actId="47"/>
        <pc:sldMkLst>
          <pc:docMk/>
          <pc:sldMk cId="4293714541" sldId="275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4293714541" sldId="275"/>
            <ac:spMk id="17" creationId="{A5711A0E-A428-4ED1-96CB-33D69FD842E4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5:41.670" v="341" actId="47"/>
        <pc:sldMkLst>
          <pc:docMk/>
          <pc:sldMk cId="2042777485" sldId="276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042777485" sldId="276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2042777485" sldId="276"/>
            <ac:picMk id="10" creationId="{5D99CFD0-1D75-4134-B894-BB54F3F65541}"/>
          </ac:picMkLst>
        </pc:picChg>
      </pc:sldChg>
      <pc:sldChg chg="del">
        <pc:chgData name="Marketing Team" userId="e97a7e6c-016e-4cf3-bd1d-b02bf3fb963e" providerId="ADAL" clId="{C2ABE21C-CA0F-40EC-BA05-76D93BA316E5}" dt="2021-10-06T16:25:42.342" v="342" actId="47"/>
        <pc:sldMkLst>
          <pc:docMk/>
          <pc:sldMk cId="1122030638" sldId="277"/>
        </pc:sldMkLst>
      </pc:sldChg>
      <pc:sldChg chg="delSp modSp del delDesignElem">
        <pc:chgData name="Marketing Team" userId="e97a7e6c-016e-4cf3-bd1d-b02bf3fb963e" providerId="ADAL" clId="{C2ABE21C-CA0F-40EC-BA05-76D93BA316E5}" dt="2021-10-06T16:25:42.827" v="343" actId="47"/>
        <pc:sldMkLst>
          <pc:docMk/>
          <pc:sldMk cId="307214694" sldId="278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07214694" sldId="278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307214694" sldId="278"/>
            <ac:picMk id="7" creationId="{6F3AFA9D-019F-4668-921B-BA33BD77DA9F}"/>
          </ac:picMkLst>
        </pc:picChg>
      </pc:sldChg>
      <pc:sldChg chg="modSp del">
        <pc:chgData name="Marketing Team" userId="e97a7e6c-016e-4cf3-bd1d-b02bf3fb963e" providerId="ADAL" clId="{C2ABE21C-CA0F-40EC-BA05-76D93BA316E5}" dt="2021-10-06T16:25:43.640" v="345" actId="47"/>
        <pc:sldMkLst>
          <pc:docMk/>
          <pc:sldMk cId="269669404" sldId="279"/>
        </pc:sldMkLst>
        <pc:spChg chg="mod">
          <ac:chgData name="Marketing Team" userId="e97a7e6c-016e-4cf3-bd1d-b02bf3fb963e" providerId="ADAL" clId="{C2ABE21C-CA0F-40EC-BA05-76D93BA316E5}" dt="2021-10-06T16:14:59.319" v="59"/>
          <ac:spMkLst>
            <pc:docMk/>
            <pc:sldMk cId="269669404" sldId="279"/>
            <ac:spMk id="2" creationId="{13E6FB27-D1CE-4E26-A602-CD096B9694BD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44.311" v="346" actId="47"/>
        <pc:sldMkLst>
          <pc:docMk/>
          <pc:sldMk cId="1868441694" sldId="281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868441694" sldId="281"/>
            <ac:spMk id="17" creationId="{A5711A0E-A428-4ED1-96CB-33D69FD842E4}"/>
          </ac:spMkLst>
        </pc:spChg>
      </pc:sldChg>
      <pc:sldChg chg="modSp del">
        <pc:chgData name="Marketing Team" userId="e97a7e6c-016e-4cf3-bd1d-b02bf3fb963e" providerId="ADAL" clId="{C2ABE21C-CA0F-40EC-BA05-76D93BA316E5}" dt="2021-10-06T16:25:33.776" v="324" actId="47"/>
        <pc:sldMkLst>
          <pc:docMk/>
          <pc:sldMk cId="2513653789" sldId="282"/>
        </pc:sldMkLst>
        <pc:spChg chg="mod">
          <ac:chgData name="Marketing Team" userId="e97a7e6c-016e-4cf3-bd1d-b02bf3fb963e" providerId="ADAL" clId="{C2ABE21C-CA0F-40EC-BA05-76D93BA316E5}" dt="2021-10-06T16:14:59.319" v="59"/>
          <ac:spMkLst>
            <pc:docMk/>
            <pc:sldMk cId="2513653789" sldId="282"/>
            <ac:spMk id="2" creationId="{13E6FB27-D1CE-4E26-A602-CD096B9694BD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34.432" v="325" actId="47"/>
        <pc:sldMkLst>
          <pc:docMk/>
          <pc:sldMk cId="2820820537" sldId="283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820820537" sldId="283"/>
            <ac:spMk id="17" creationId="{A5711A0E-A428-4ED1-96CB-33D69FD842E4}"/>
          </ac:spMkLst>
        </pc:spChg>
      </pc:sldChg>
      <pc:sldChg chg="del">
        <pc:chgData name="Marketing Team" userId="e97a7e6c-016e-4cf3-bd1d-b02bf3fb963e" providerId="ADAL" clId="{C2ABE21C-CA0F-40EC-BA05-76D93BA316E5}" dt="2021-10-06T16:25:34.995" v="326" actId="47"/>
        <pc:sldMkLst>
          <pc:docMk/>
          <pc:sldMk cId="3881940605" sldId="284"/>
        </pc:sldMkLst>
      </pc:sldChg>
      <pc:sldChg chg="delSp del delDesignElem">
        <pc:chgData name="Marketing Team" userId="e97a7e6c-016e-4cf3-bd1d-b02bf3fb963e" providerId="ADAL" clId="{C2ABE21C-CA0F-40EC-BA05-76D93BA316E5}" dt="2021-10-06T16:25:35.370" v="327" actId="47"/>
        <pc:sldMkLst>
          <pc:docMk/>
          <pc:sldMk cId="1542446332" sldId="285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542446332" sldId="285"/>
            <ac:spMk id="17" creationId="{A5711A0E-A428-4ED1-96CB-33D69FD842E4}"/>
          </ac:spMkLst>
        </pc:spChg>
      </pc:sldChg>
      <pc:sldChg chg="addSp delSp modSp mod ord">
        <pc:chgData name="Marketing Team" userId="e97a7e6c-016e-4cf3-bd1d-b02bf3fb963e" providerId="ADAL" clId="{C2ABE21C-CA0F-40EC-BA05-76D93BA316E5}" dt="2021-10-26T16:34:24.034" v="8041" actId="1076"/>
        <pc:sldMkLst>
          <pc:docMk/>
          <pc:sldMk cId="3139580852" sldId="286"/>
        </pc:sldMkLst>
        <pc:spChg chg="mod ord">
          <ac:chgData name="Marketing Team" userId="e97a7e6c-016e-4cf3-bd1d-b02bf3fb963e" providerId="ADAL" clId="{C2ABE21C-CA0F-40EC-BA05-76D93BA316E5}" dt="2021-10-26T16:34:04.777" v="8035" actId="166"/>
          <ac:spMkLst>
            <pc:docMk/>
            <pc:sldMk cId="3139580852" sldId="286"/>
            <ac:spMk id="2" creationId="{EAFFD7A1-3082-406C-A71C-0155DED320A6}"/>
          </ac:spMkLst>
        </pc:spChg>
        <pc:picChg chg="del">
          <ac:chgData name="Marketing Team" userId="e97a7e6c-016e-4cf3-bd1d-b02bf3fb963e" providerId="ADAL" clId="{C2ABE21C-CA0F-40EC-BA05-76D93BA316E5}" dt="2021-10-06T16:26:13.916" v="352" actId="478"/>
          <ac:picMkLst>
            <pc:docMk/>
            <pc:sldMk cId="3139580852" sldId="286"/>
            <ac:picMk id="5" creationId="{E130BE68-6627-4BBC-9DAD-0EBBD23B4B91}"/>
          </ac:picMkLst>
        </pc:picChg>
        <pc:picChg chg="add del mod ord">
          <ac:chgData name="Marketing Team" userId="e97a7e6c-016e-4cf3-bd1d-b02bf3fb963e" providerId="ADAL" clId="{C2ABE21C-CA0F-40EC-BA05-76D93BA316E5}" dt="2021-10-06T16:26:28.975" v="359" actId="478"/>
          <ac:picMkLst>
            <pc:docMk/>
            <pc:sldMk cId="3139580852" sldId="286"/>
            <ac:picMk id="6" creationId="{890FDC11-0016-4C5A-9F3C-F1A7254E12F2}"/>
          </ac:picMkLst>
        </pc:picChg>
        <pc:picChg chg="del">
          <ac:chgData name="Marketing Team" userId="e97a7e6c-016e-4cf3-bd1d-b02bf3fb963e" providerId="ADAL" clId="{C2ABE21C-CA0F-40EC-BA05-76D93BA316E5}" dt="2021-10-06T16:26:12.102" v="351" actId="478"/>
          <ac:picMkLst>
            <pc:docMk/>
            <pc:sldMk cId="3139580852" sldId="286"/>
            <ac:picMk id="7" creationId="{20B9DCCD-540A-443E-AA3B-FAA13C773FEB}"/>
          </ac:picMkLst>
        </pc:picChg>
        <pc:picChg chg="add del mod ord">
          <ac:chgData name="Marketing Team" userId="e97a7e6c-016e-4cf3-bd1d-b02bf3fb963e" providerId="ADAL" clId="{C2ABE21C-CA0F-40EC-BA05-76D93BA316E5}" dt="2021-10-06T16:26:28.147" v="358" actId="478"/>
          <ac:picMkLst>
            <pc:docMk/>
            <pc:sldMk cId="3139580852" sldId="286"/>
            <ac:picMk id="8" creationId="{85211DE4-4F25-4286-ACDA-FF9C65FFE00A}"/>
          </ac:picMkLst>
        </pc:picChg>
        <pc:picChg chg="add mod">
          <ac:chgData name="Marketing Team" userId="e97a7e6c-016e-4cf3-bd1d-b02bf3fb963e" providerId="ADAL" clId="{C2ABE21C-CA0F-40EC-BA05-76D93BA316E5}" dt="2021-10-26T16:34:24.034" v="8041" actId="1076"/>
          <ac:picMkLst>
            <pc:docMk/>
            <pc:sldMk cId="3139580852" sldId="286"/>
            <ac:picMk id="9" creationId="{AB2A365F-2476-4A8E-9BFB-A29A3E0E8D63}"/>
          </ac:picMkLst>
        </pc:picChg>
        <pc:picChg chg="add mod ord">
          <ac:chgData name="Marketing Team" userId="e97a7e6c-016e-4cf3-bd1d-b02bf3fb963e" providerId="ADAL" clId="{C2ABE21C-CA0F-40EC-BA05-76D93BA316E5}" dt="2021-10-26T16:34:17.393" v="8040" actId="1076"/>
          <ac:picMkLst>
            <pc:docMk/>
            <pc:sldMk cId="3139580852" sldId="286"/>
            <ac:picMk id="10" creationId="{2446ACD2-F04D-4574-B610-1C85FB618C22}"/>
          </ac:picMkLst>
        </pc:picChg>
      </pc:sldChg>
      <pc:sldChg chg="addSp delSp modSp del mod delDesignElem">
        <pc:chgData name="Marketing Team" userId="e97a7e6c-016e-4cf3-bd1d-b02bf3fb963e" providerId="ADAL" clId="{C2ABE21C-CA0F-40EC-BA05-76D93BA316E5}" dt="2021-11-04T14:19:46.787" v="10862" actId="47"/>
        <pc:sldMkLst>
          <pc:docMk/>
          <pc:sldMk cId="3661546907" sldId="288"/>
        </pc:sldMkLst>
        <pc:spChg chg="mod">
          <ac:chgData name="Marketing Team" userId="e97a7e6c-016e-4cf3-bd1d-b02bf3fb963e" providerId="ADAL" clId="{C2ABE21C-CA0F-40EC-BA05-76D93BA316E5}" dt="2021-11-04T14:19:29.132" v="10858" actId="20577"/>
          <ac:spMkLst>
            <pc:docMk/>
            <pc:sldMk cId="3661546907" sldId="288"/>
            <ac:spMk id="5" creationId="{8DC5F773-DBCB-4DFA-BEF8-0168EE8B5020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661546907" sldId="288"/>
            <ac:spMk id="17" creationId="{A5711A0E-A428-4ED1-96CB-33D69FD842E4}"/>
          </ac:spMkLst>
        </pc:spChg>
        <pc:picChg chg="add mod ord">
          <ac:chgData name="Marketing Team" userId="e97a7e6c-016e-4cf3-bd1d-b02bf3fb963e" providerId="ADAL" clId="{C2ABE21C-CA0F-40EC-BA05-76D93BA316E5}" dt="2021-10-06T16:27:07.692" v="366" actId="167"/>
          <ac:picMkLst>
            <pc:docMk/>
            <pc:sldMk cId="3661546907" sldId="288"/>
            <ac:picMk id="6" creationId="{33398D09-1E78-4439-9550-0B69B6309061}"/>
          </ac:picMkLst>
        </pc:picChg>
        <pc:picChg chg="del">
          <ac:chgData name="Marketing Team" userId="e97a7e6c-016e-4cf3-bd1d-b02bf3fb963e" providerId="ADAL" clId="{C2ABE21C-CA0F-40EC-BA05-76D93BA316E5}" dt="2021-10-06T16:27:00.940" v="364" actId="478"/>
          <ac:picMkLst>
            <pc:docMk/>
            <pc:sldMk cId="3661546907" sldId="288"/>
            <ac:picMk id="11" creationId="{295A3CB9-E797-489A-A42E-B79459DF5D78}"/>
          </ac:picMkLst>
        </pc:picChg>
      </pc:sldChg>
      <pc:sldChg chg="delSp del delDesignElem">
        <pc:chgData name="Marketing Team" userId="e97a7e6c-016e-4cf3-bd1d-b02bf3fb963e" providerId="ADAL" clId="{C2ABE21C-CA0F-40EC-BA05-76D93BA316E5}" dt="2021-10-06T16:27:16.441" v="368" actId="47"/>
        <pc:sldMkLst>
          <pc:docMk/>
          <pc:sldMk cId="856601707" sldId="289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856601707" sldId="289"/>
            <ac:spMk id="17" creationId="{A5711A0E-A428-4ED1-96CB-33D69FD842E4}"/>
          </ac:spMkLst>
        </pc:spChg>
      </pc:sldChg>
      <pc:sldChg chg="addSp delSp modSp mod delDesignElem">
        <pc:chgData name="Marketing Team" userId="e97a7e6c-016e-4cf3-bd1d-b02bf3fb963e" providerId="ADAL" clId="{C2ABE21C-CA0F-40EC-BA05-76D93BA316E5}" dt="2021-11-04T14:02:20.925" v="10027" actId="20577"/>
        <pc:sldMkLst>
          <pc:docMk/>
          <pc:sldMk cId="722671857" sldId="290"/>
        </pc:sldMkLst>
        <pc:spChg chg="mod">
          <ac:chgData name="Marketing Team" userId="e97a7e6c-016e-4cf3-bd1d-b02bf3fb963e" providerId="ADAL" clId="{C2ABE21C-CA0F-40EC-BA05-76D93BA316E5}" dt="2021-11-04T14:02:20.925" v="10027" actId="20577"/>
          <ac:spMkLst>
            <pc:docMk/>
            <pc:sldMk cId="722671857" sldId="290"/>
            <ac:spMk id="2" creationId="{AC990030-54C6-4607-9020-038DAF0B9E5C}"/>
          </ac:spMkLst>
        </pc:spChg>
        <pc:spChg chg="add del mod">
          <ac:chgData name="Marketing Team" userId="e97a7e6c-016e-4cf3-bd1d-b02bf3fb963e" providerId="ADAL" clId="{C2ABE21C-CA0F-40EC-BA05-76D93BA316E5}" dt="2021-10-06T16:18:25.608" v="92" actId="26606"/>
          <ac:spMkLst>
            <pc:docMk/>
            <pc:sldMk cId="722671857" sldId="290"/>
            <ac:spMk id="7" creationId="{4DEEC2BE-C5B3-450C-A7AF-3DB6D90001EA}"/>
          </ac:spMkLst>
        </pc:spChg>
        <pc:spChg chg="add del">
          <ac:chgData name="Marketing Team" userId="e97a7e6c-016e-4cf3-bd1d-b02bf3fb963e" providerId="ADAL" clId="{C2ABE21C-CA0F-40EC-BA05-76D93BA316E5}" dt="2021-10-06T16:18:25.608" v="92" actId="26606"/>
          <ac:spMkLst>
            <pc:docMk/>
            <pc:sldMk cId="722671857" sldId="290"/>
            <ac:spMk id="12" creationId="{3CD9DF72-87A3-404E-A828-84CBF11A8303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722671857" sldId="290"/>
            <ac:spMk id="17" creationId="{A5711A0E-A428-4ED1-96CB-33D69FD842E4}"/>
          </ac:spMkLst>
        </pc:spChg>
        <pc:picChg chg="del mod">
          <ac:chgData name="Marketing Team" userId="e97a7e6c-016e-4cf3-bd1d-b02bf3fb963e" providerId="ADAL" clId="{C2ABE21C-CA0F-40EC-BA05-76D93BA316E5}" dt="2021-10-06T16:15:18.787" v="70" actId="478"/>
          <ac:picMkLst>
            <pc:docMk/>
            <pc:sldMk cId="722671857" sldId="290"/>
            <ac:picMk id="4" creationId="{4718FE86-5EEE-462A-9C06-64EDB9406DC4}"/>
          </ac:picMkLst>
        </pc:picChg>
        <pc:picChg chg="add mod ord">
          <ac:chgData name="Marketing Team" userId="e97a7e6c-016e-4cf3-bd1d-b02bf3fb963e" providerId="ADAL" clId="{C2ABE21C-CA0F-40EC-BA05-76D93BA316E5}" dt="2021-10-06T16:18:25.608" v="92" actId="26606"/>
          <ac:picMkLst>
            <pc:docMk/>
            <pc:sldMk cId="722671857" sldId="290"/>
            <ac:picMk id="5" creationId="{4EDE55AC-223C-4A98-B6B1-B4F6E7D3AF11}"/>
          </ac:picMkLst>
        </pc:picChg>
        <pc:picChg chg="del">
          <ac:chgData name="Marketing Team" userId="e97a7e6c-016e-4cf3-bd1d-b02bf3fb963e" providerId="ADAL" clId="{C2ABE21C-CA0F-40EC-BA05-76D93BA316E5}" dt="2021-10-06T15:59:17.933" v="7" actId="478"/>
          <ac:picMkLst>
            <pc:docMk/>
            <pc:sldMk cId="722671857" sldId="290"/>
            <ac:picMk id="11" creationId="{295A3CB9-E797-489A-A42E-B79459DF5D78}"/>
          </ac:picMkLst>
        </pc:picChg>
        <pc:cxnChg chg="add del">
          <ac:chgData name="Marketing Team" userId="e97a7e6c-016e-4cf3-bd1d-b02bf3fb963e" providerId="ADAL" clId="{C2ABE21C-CA0F-40EC-BA05-76D93BA316E5}" dt="2021-10-06T16:18:25.608" v="92" actId="26606"/>
          <ac:cxnSpMkLst>
            <pc:docMk/>
            <pc:sldMk cId="722671857" sldId="290"/>
            <ac:cxnSpMk id="14" creationId="{20E3A342-4D61-4E3F-AF90-1AB42AEB96CC}"/>
          </ac:cxnSpMkLst>
        </pc:cxnChg>
      </pc:sldChg>
      <pc:sldChg chg="addSp delSp modSp mod delDesignElem">
        <pc:chgData name="Marketing Team" userId="e97a7e6c-016e-4cf3-bd1d-b02bf3fb963e" providerId="ADAL" clId="{C2ABE21C-CA0F-40EC-BA05-76D93BA316E5}" dt="2021-11-04T14:04:12.517" v="10165" actId="1076"/>
        <pc:sldMkLst>
          <pc:docMk/>
          <pc:sldMk cId="1823756829" sldId="291"/>
        </pc:sldMkLst>
        <pc:spChg chg="mod">
          <ac:chgData name="Marketing Team" userId="e97a7e6c-016e-4cf3-bd1d-b02bf3fb963e" providerId="ADAL" clId="{C2ABE21C-CA0F-40EC-BA05-76D93BA316E5}" dt="2021-11-04T14:04:12.517" v="10165" actId="1076"/>
          <ac:spMkLst>
            <pc:docMk/>
            <pc:sldMk cId="1823756829" sldId="291"/>
            <ac:spMk id="2" creationId="{AC990030-54C6-4607-9020-038DAF0B9E5C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823756829" sldId="291"/>
            <ac:spMk id="17" creationId="{A5711A0E-A428-4ED1-96CB-33D69FD842E4}"/>
          </ac:spMkLst>
        </pc:spChg>
        <pc:picChg chg="del">
          <ac:chgData name="Marketing Team" userId="e97a7e6c-016e-4cf3-bd1d-b02bf3fb963e" providerId="ADAL" clId="{C2ABE21C-CA0F-40EC-BA05-76D93BA316E5}" dt="2021-10-06T16:17:31.077" v="85" actId="478"/>
          <ac:picMkLst>
            <pc:docMk/>
            <pc:sldMk cId="1823756829" sldId="291"/>
            <ac:picMk id="3" creationId="{1C4F6C2E-8676-4914-955A-C83AA70DEB5C}"/>
          </ac:picMkLst>
        </pc:picChg>
        <pc:picChg chg="add mod ord">
          <ac:chgData name="Marketing Team" userId="e97a7e6c-016e-4cf3-bd1d-b02bf3fb963e" providerId="ADAL" clId="{C2ABE21C-CA0F-40EC-BA05-76D93BA316E5}" dt="2021-10-06T16:18:31.379" v="94" actId="167"/>
          <ac:picMkLst>
            <pc:docMk/>
            <pc:sldMk cId="1823756829" sldId="291"/>
            <ac:picMk id="7" creationId="{8ECFF175-0C2F-4ECF-BEDD-77F64377D6A6}"/>
          </ac:picMkLst>
        </pc:picChg>
        <pc:picChg chg="mod">
          <ac:chgData name="Marketing Team" userId="e97a7e6c-016e-4cf3-bd1d-b02bf3fb963e" providerId="ADAL" clId="{C2ABE21C-CA0F-40EC-BA05-76D93BA316E5}" dt="2021-10-06T16:18:39.320" v="97" actId="1076"/>
          <ac:picMkLst>
            <pc:docMk/>
            <pc:sldMk cId="1823756829" sldId="291"/>
            <ac:picMk id="8" creationId="{5091AE5B-D1EC-42C2-BD38-A4D0DF2582C1}"/>
          </ac:picMkLst>
        </pc:picChg>
        <pc:picChg chg="del">
          <ac:chgData name="Marketing Team" userId="e97a7e6c-016e-4cf3-bd1d-b02bf3fb963e" providerId="ADAL" clId="{C2ABE21C-CA0F-40EC-BA05-76D93BA316E5}" dt="2021-10-06T16:18:18.091" v="89" actId="478"/>
          <ac:picMkLst>
            <pc:docMk/>
            <pc:sldMk cId="1823756829" sldId="291"/>
            <ac:picMk id="11" creationId="{295A3CB9-E797-489A-A42E-B79459DF5D78}"/>
          </ac:picMkLst>
        </pc:picChg>
      </pc:sldChg>
      <pc:sldChg chg="delSp modSp del delDesignElem">
        <pc:chgData name="Marketing Team" userId="e97a7e6c-016e-4cf3-bd1d-b02bf3fb963e" providerId="ADAL" clId="{C2ABE21C-CA0F-40EC-BA05-76D93BA316E5}" dt="2021-10-06T16:25:37.136" v="331" actId="47"/>
        <pc:sldMkLst>
          <pc:docMk/>
          <pc:sldMk cId="3508128198" sldId="293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508128198" sldId="293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3508128198" sldId="293"/>
            <ac:picMk id="20" creationId="{0EC57EDE-AC8C-4609-B4CC-A49B6F854404}"/>
          </ac:picMkLst>
        </pc:picChg>
      </pc:sldChg>
      <pc:sldChg chg="modSp del mod">
        <pc:chgData name="Marketing Team" userId="e97a7e6c-016e-4cf3-bd1d-b02bf3fb963e" providerId="ADAL" clId="{C2ABE21C-CA0F-40EC-BA05-76D93BA316E5}" dt="2021-10-06T16:24:49.180" v="256" actId="47"/>
        <pc:sldMkLst>
          <pc:docMk/>
          <pc:sldMk cId="3815438281" sldId="295"/>
        </pc:sldMkLst>
        <pc:spChg chg="mod">
          <ac:chgData name="Marketing Team" userId="e97a7e6c-016e-4cf3-bd1d-b02bf3fb963e" providerId="ADAL" clId="{C2ABE21C-CA0F-40EC-BA05-76D93BA316E5}" dt="2021-10-06T15:59:32.498" v="55" actId="27636"/>
          <ac:spMkLst>
            <pc:docMk/>
            <pc:sldMk cId="3815438281" sldId="295"/>
            <ac:spMk id="2" creationId="{13E6FB27-D1CE-4E26-A602-CD096B9694BD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4:50.289" v="257" actId="47"/>
        <pc:sldMkLst>
          <pc:docMk/>
          <pc:sldMk cId="2074300174" sldId="296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074300174" sldId="296"/>
            <ac:spMk id="17" creationId="{A5711A0E-A428-4ED1-96CB-33D69FD842E4}"/>
          </ac:spMkLst>
        </pc:spChg>
      </pc:sldChg>
      <pc:sldChg chg="del">
        <pc:chgData name="Marketing Team" userId="e97a7e6c-016e-4cf3-bd1d-b02bf3fb963e" providerId="ADAL" clId="{C2ABE21C-CA0F-40EC-BA05-76D93BA316E5}" dt="2021-10-06T16:25:47.984" v="349" actId="47"/>
        <pc:sldMkLst>
          <pc:docMk/>
          <pc:sldMk cId="361928145" sldId="297"/>
        </pc:sldMkLst>
      </pc:sldChg>
      <pc:sldChg chg="delSp del delDesignElem">
        <pc:chgData name="Marketing Team" userId="e97a7e6c-016e-4cf3-bd1d-b02bf3fb963e" providerId="ADAL" clId="{C2ABE21C-CA0F-40EC-BA05-76D93BA316E5}" dt="2021-10-06T16:25:48.640" v="350" actId="47"/>
        <pc:sldMkLst>
          <pc:docMk/>
          <pc:sldMk cId="1718609746" sldId="298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718609746" sldId="298"/>
            <ac:spMk id="17" creationId="{A5711A0E-A428-4ED1-96CB-33D69FD842E4}"/>
          </ac:spMkLst>
        </pc:spChg>
      </pc:sldChg>
      <pc:sldChg chg="delSp delDesignElem">
        <pc:chgData name="Marketing Team" userId="e97a7e6c-016e-4cf3-bd1d-b02bf3fb963e" providerId="ADAL" clId="{C2ABE21C-CA0F-40EC-BA05-76D93BA316E5}" dt="2021-10-06T15:59:23.418" v="42"/>
        <pc:sldMkLst>
          <pc:docMk/>
          <pc:sldMk cId="4252774092" sldId="299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4252774092" sldId="299"/>
            <ac:spMk id="17" creationId="{A5711A0E-A428-4ED1-96CB-33D69FD842E4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0:44.984" v="170" actId="47"/>
        <pc:sldMkLst>
          <pc:docMk/>
          <pc:sldMk cId="644312444" sldId="300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644312444" sldId="300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644312444" sldId="300"/>
            <ac:picMk id="6" creationId="{0D241303-B4AD-4955-89D8-75842CBF31D7}"/>
          </ac:picMkLst>
        </pc:picChg>
      </pc:sldChg>
      <pc:sldChg chg="addSp delSp modSp mod ord">
        <pc:chgData name="Marketing Team" userId="e97a7e6c-016e-4cf3-bd1d-b02bf3fb963e" providerId="ADAL" clId="{C2ABE21C-CA0F-40EC-BA05-76D93BA316E5}" dt="2021-11-05T18:00:19.270" v="12469" actId="27636"/>
        <pc:sldMkLst>
          <pc:docMk/>
          <pc:sldMk cId="4238851162" sldId="301"/>
        </pc:sldMkLst>
        <pc:spChg chg="mod">
          <ac:chgData name="Marketing Team" userId="e97a7e6c-016e-4cf3-bd1d-b02bf3fb963e" providerId="ADAL" clId="{C2ABE21C-CA0F-40EC-BA05-76D93BA316E5}" dt="2021-10-06T16:22:50.843" v="201" actId="20577"/>
          <ac:spMkLst>
            <pc:docMk/>
            <pc:sldMk cId="4238851162" sldId="301"/>
            <ac:spMk id="2" creationId="{E26074D6-EDD7-4CE5-B64A-E1D6557ED0DC}"/>
          </ac:spMkLst>
        </pc:spChg>
        <pc:spChg chg="mod">
          <ac:chgData name="Marketing Team" userId="e97a7e6c-016e-4cf3-bd1d-b02bf3fb963e" providerId="ADAL" clId="{C2ABE21C-CA0F-40EC-BA05-76D93BA316E5}" dt="2021-11-05T18:00:19.270" v="12469" actId="27636"/>
          <ac:spMkLst>
            <pc:docMk/>
            <pc:sldMk cId="4238851162" sldId="301"/>
            <ac:spMk id="4" creationId="{66D334C6-0792-418F-9A4E-D71188E8C7E1}"/>
          </ac:spMkLst>
        </pc:spChg>
        <pc:picChg chg="add mod ord">
          <ac:chgData name="Marketing Team" userId="e97a7e6c-016e-4cf3-bd1d-b02bf3fb963e" providerId="ADAL" clId="{C2ABE21C-CA0F-40EC-BA05-76D93BA316E5}" dt="2021-10-06T16:22:25.678" v="195" actId="167"/>
          <ac:picMkLst>
            <pc:docMk/>
            <pc:sldMk cId="4238851162" sldId="301"/>
            <ac:picMk id="5" creationId="{9219ECF6-8604-424B-A73D-8ED64A902F51}"/>
          </ac:picMkLst>
        </pc:picChg>
        <pc:picChg chg="del">
          <ac:chgData name="Marketing Team" userId="e97a7e6c-016e-4cf3-bd1d-b02bf3fb963e" providerId="ADAL" clId="{C2ABE21C-CA0F-40EC-BA05-76D93BA316E5}" dt="2021-10-06T16:21:58.091" v="186" actId="478"/>
          <ac:picMkLst>
            <pc:docMk/>
            <pc:sldMk cId="4238851162" sldId="301"/>
            <ac:picMk id="6" creationId="{7E14AE30-9F09-4769-A6F2-47535C1222A5}"/>
          </ac:picMkLst>
        </pc:picChg>
        <pc:picChg chg="del">
          <ac:chgData name="Marketing Team" userId="e97a7e6c-016e-4cf3-bd1d-b02bf3fb963e" providerId="ADAL" clId="{C2ABE21C-CA0F-40EC-BA05-76D93BA316E5}" dt="2021-10-06T16:21:59.013" v="187" actId="478"/>
          <ac:picMkLst>
            <pc:docMk/>
            <pc:sldMk cId="4238851162" sldId="301"/>
            <ac:picMk id="8" creationId="{017B03CC-C54C-42E5-BF12-2503AC4F7FE6}"/>
          </ac:picMkLst>
        </pc:picChg>
        <pc:picChg chg="add mod ord">
          <ac:chgData name="Marketing Team" userId="e97a7e6c-016e-4cf3-bd1d-b02bf3fb963e" providerId="ADAL" clId="{C2ABE21C-CA0F-40EC-BA05-76D93BA316E5}" dt="2021-10-06T16:22:22.154" v="194" actId="167"/>
          <ac:picMkLst>
            <pc:docMk/>
            <pc:sldMk cId="4238851162" sldId="301"/>
            <ac:picMk id="9" creationId="{5A5D006C-4ED7-48A8-A96F-41127A9A4553}"/>
          </ac:picMkLst>
        </pc:picChg>
      </pc:sldChg>
      <pc:sldChg chg="addSp delSp modSp del mod delDesignElem">
        <pc:chgData name="Marketing Team" userId="e97a7e6c-016e-4cf3-bd1d-b02bf3fb963e" providerId="ADAL" clId="{C2ABE21C-CA0F-40EC-BA05-76D93BA316E5}" dt="2021-10-06T16:20:43.796" v="169" actId="47"/>
        <pc:sldMkLst>
          <pc:docMk/>
          <pc:sldMk cId="2993768155" sldId="302"/>
        </pc:sldMkLst>
        <pc:spChg chg="add del mod">
          <ac:chgData name="Marketing Team" userId="e97a7e6c-016e-4cf3-bd1d-b02bf3fb963e" providerId="ADAL" clId="{C2ABE21C-CA0F-40EC-BA05-76D93BA316E5}" dt="2021-10-06T16:19:20.761" v="118" actId="478"/>
          <ac:spMkLst>
            <pc:docMk/>
            <pc:sldMk cId="2993768155" sldId="302"/>
            <ac:spMk id="7" creationId="{6837D0E1-63F4-4E2B-AB9A-AD1B52349644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993768155" sldId="302"/>
            <ac:spMk id="17" creationId="{A5711A0E-A428-4ED1-96CB-33D69FD842E4}"/>
          </ac:spMkLst>
        </pc:spChg>
        <pc:picChg chg="del">
          <ac:chgData name="Marketing Team" userId="e97a7e6c-016e-4cf3-bd1d-b02bf3fb963e" providerId="ADAL" clId="{C2ABE21C-CA0F-40EC-BA05-76D93BA316E5}" dt="2021-10-06T16:19:21.950" v="120" actId="478"/>
          <ac:picMkLst>
            <pc:docMk/>
            <pc:sldMk cId="2993768155" sldId="302"/>
            <ac:picMk id="3" creationId="{8A08460C-48E1-4142-8EE5-9B2FC4CB1318}"/>
          </ac:picMkLst>
        </pc:picChg>
        <pc:picChg chg="del mod">
          <ac:chgData name="Marketing Team" userId="e97a7e6c-016e-4cf3-bd1d-b02bf3fb963e" providerId="ADAL" clId="{C2ABE21C-CA0F-40EC-BA05-76D93BA316E5}" dt="2021-10-06T16:19:17.679" v="117" actId="478"/>
          <ac:picMkLst>
            <pc:docMk/>
            <pc:sldMk cId="2993768155" sldId="302"/>
            <ac:picMk id="5" creationId="{FE919223-2CCC-4F1A-BD75-294E526A14E2}"/>
          </ac:picMkLst>
        </pc:picChg>
        <pc:picChg chg="del">
          <ac:chgData name="Marketing Team" userId="e97a7e6c-016e-4cf3-bd1d-b02bf3fb963e" providerId="ADAL" clId="{C2ABE21C-CA0F-40EC-BA05-76D93BA316E5}" dt="2021-10-06T16:19:21.263" v="119" actId="478"/>
          <ac:picMkLst>
            <pc:docMk/>
            <pc:sldMk cId="2993768155" sldId="302"/>
            <ac:picMk id="6" creationId="{8DF167EB-D8E9-4F7F-B05B-19F35CC30BEE}"/>
          </ac:picMkLst>
        </pc:picChg>
        <pc:picChg chg="del">
          <ac:chgData name="Marketing Team" userId="e97a7e6c-016e-4cf3-bd1d-b02bf3fb963e" providerId="ADAL" clId="{C2ABE21C-CA0F-40EC-BA05-76D93BA316E5}" dt="2021-10-06T16:19:17.070" v="116" actId="478"/>
          <ac:picMkLst>
            <pc:docMk/>
            <pc:sldMk cId="2993768155" sldId="302"/>
            <ac:picMk id="11" creationId="{295A3CB9-E797-489A-A42E-B79459DF5D78}"/>
          </ac:picMkLst>
        </pc:picChg>
      </pc:sldChg>
      <pc:sldChg chg="addSp delSp modSp mod delDesignElem">
        <pc:chgData name="Marketing Team" userId="e97a7e6c-016e-4cf3-bd1d-b02bf3fb963e" providerId="ADAL" clId="{C2ABE21C-CA0F-40EC-BA05-76D93BA316E5}" dt="2021-11-04T14:03:49.653" v="10164" actId="404"/>
        <pc:sldMkLst>
          <pc:docMk/>
          <pc:sldMk cId="898196196" sldId="303"/>
        </pc:sldMkLst>
        <pc:spChg chg="mod">
          <ac:chgData name="Marketing Team" userId="e97a7e6c-016e-4cf3-bd1d-b02bf3fb963e" providerId="ADAL" clId="{C2ABE21C-CA0F-40EC-BA05-76D93BA316E5}" dt="2021-11-04T14:03:49.653" v="10164" actId="404"/>
          <ac:spMkLst>
            <pc:docMk/>
            <pc:sldMk cId="898196196" sldId="303"/>
            <ac:spMk id="2" creationId="{AC990030-54C6-4607-9020-038DAF0B9E5C}"/>
          </ac:spMkLst>
        </pc:spChg>
        <pc:spChg chg="add mod">
          <ac:chgData name="Marketing Team" userId="e97a7e6c-016e-4cf3-bd1d-b02bf3fb963e" providerId="ADAL" clId="{C2ABE21C-CA0F-40EC-BA05-76D93BA316E5}" dt="2021-10-06T16:18:52.355" v="101" actId="478"/>
          <ac:spMkLst>
            <pc:docMk/>
            <pc:sldMk cId="898196196" sldId="303"/>
            <ac:spMk id="4" creationId="{B1D8B981-37CF-42AE-BB80-9C226DF55BDB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898196196" sldId="303"/>
            <ac:spMk id="17" creationId="{A5711A0E-A428-4ED1-96CB-33D69FD842E4}"/>
          </ac:spMkLst>
        </pc:spChg>
        <pc:picChg chg="del mod">
          <ac:chgData name="Marketing Team" userId="e97a7e6c-016e-4cf3-bd1d-b02bf3fb963e" providerId="ADAL" clId="{C2ABE21C-CA0F-40EC-BA05-76D93BA316E5}" dt="2021-10-06T16:18:52.355" v="101" actId="478"/>
          <ac:picMkLst>
            <pc:docMk/>
            <pc:sldMk cId="898196196" sldId="303"/>
            <ac:picMk id="6" creationId="{00DCFA5E-11CB-41BA-97AA-D835D6AA1F37}"/>
          </ac:picMkLst>
        </pc:picChg>
        <pc:picChg chg="add mod ord">
          <ac:chgData name="Marketing Team" userId="e97a7e6c-016e-4cf3-bd1d-b02bf3fb963e" providerId="ADAL" clId="{C2ABE21C-CA0F-40EC-BA05-76D93BA316E5}" dt="2021-10-06T16:18:56.459" v="104" actId="167"/>
          <ac:picMkLst>
            <pc:docMk/>
            <pc:sldMk cId="898196196" sldId="303"/>
            <ac:picMk id="8" creationId="{3D33FEC4-DB6E-4F1D-A79E-64F4C7104BBD}"/>
          </ac:picMkLst>
        </pc:picChg>
        <pc:picChg chg="del">
          <ac:chgData name="Marketing Team" userId="e97a7e6c-016e-4cf3-bd1d-b02bf3fb963e" providerId="ADAL" clId="{C2ABE21C-CA0F-40EC-BA05-76D93BA316E5}" dt="2021-10-06T16:18:53.480" v="102" actId="478"/>
          <ac:picMkLst>
            <pc:docMk/>
            <pc:sldMk cId="898196196" sldId="303"/>
            <ac:picMk id="11" creationId="{295A3CB9-E797-489A-A42E-B79459DF5D78}"/>
          </ac:picMkLst>
        </pc:picChg>
      </pc:sldChg>
      <pc:sldChg chg="delSp del delDesignElem">
        <pc:chgData name="Marketing Team" userId="e97a7e6c-016e-4cf3-bd1d-b02bf3fb963e" providerId="ADAL" clId="{C2ABE21C-CA0F-40EC-BA05-76D93BA316E5}" dt="2021-10-06T16:27:19.270" v="369" actId="47"/>
        <pc:sldMkLst>
          <pc:docMk/>
          <pc:sldMk cId="1769635554" sldId="304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769635554" sldId="304"/>
            <ac:spMk id="17" creationId="{A5711A0E-A428-4ED1-96CB-33D69FD842E4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4:52.696" v="258" actId="47"/>
        <pc:sldMkLst>
          <pc:docMk/>
          <pc:sldMk cId="3612312459" sldId="305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3612312459" sldId="305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3612312459" sldId="305"/>
            <ac:picMk id="6" creationId="{DFA42141-0CE5-4933-8677-C98C20FD6BDD}"/>
          </ac:picMkLst>
        </pc:picChg>
      </pc:sldChg>
      <pc:sldChg chg="addSp delSp modSp mod delDesignElem">
        <pc:chgData name="Marketing Team" userId="e97a7e6c-016e-4cf3-bd1d-b02bf3fb963e" providerId="ADAL" clId="{C2ABE21C-CA0F-40EC-BA05-76D93BA316E5}" dt="2021-11-05T12:49:36.603" v="12249" actId="20577"/>
        <pc:sldMkLst>
          <pc:docMk/>
          <pc:sldMk cId="1749511657" sldId="306"/>
        </pc:sldMkLst>
        <pc:spChg chg="mod">
          <ac:chgData name="Marketing Team" userId="e97a7e6c-016e-4cf3-bd1d-b02bf3fb963e" providerId="ADAL" clId="{C2ABE21C-CA0F-40EC-BA05-76D93BA316E5}" dt="2021-11-05T12:49:36.603" v="12249" actId="20577"/>
          <ac:spMkLst>
            <pc:docMk/>
            <pc:sldMk cId="1749511657" sldId="306"/>
            <ac:spMk id="2" creationId="{AC990030-54C6-4607-9020-038DAF0B9E5C}"/>
          </ac:spMkLst>
        </pc:spChg>
        <pc:spChg chg="add mod">
          <ac:chgData name="Marketing Team" userId="e97a7e6c-016e-4cf3-bd1d-b02bf3fb963e" providerId="ADAL" clId="{C2ABE21C-CA0F-40EC-BA05-76D93BA316E5}" dt="2021-10-06T16:17:56.024" v="88" actId="478"/>
          <ac:spMkLst>
            <pc:docMk/>
            <pc:sldMk cId="1749511657" sldId="306"/>
            <ac:spMk id="4" creationId="{CDF4B35E-2CA8-4853-8F06-17B5370EAFD9}"/>
          </ac:spMkLst>
        </pc:spChg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1749511657" sldId="306"/>
            <ac:spMk id="17" creationId="{A5711A0E-A428-4ED1-96CB-33D69FD842E4}"/>
          </ac:spMkLst>
        </pc:spChg>
        <pc:picChg chg="del mod">
          <ac:chgData name="Marketing Team" userId="e97a7e6c-016e-4cf3-bd1d-b02bf3fb963e" providerId="ADAL" clId="{C2ABE21C-CA0F-40EC-BA05-76D93BA316E5}" dt="2021-10-06T16:17:56.024" v="88" actId="478"/>
          <ac:picMkLst>
            <pc:docMk/>
            <pc:sldMk cId="1749511657" sldId="306"/>
            <ac:picMk id="7" creationId="{A479E139-BC8F-487D-A291-439F341F96BD}"/>
          </ac:picMkLst>
        </pc:picChg>
        <pc:picChg chg="add mod ord">
          <ac:chgData name="Marketing Team" userId="e97a7e6c-016e-4cf3-bd1d-b02bf3fb963e" providerId="ADAL" clId="{C2ABE21C-CA0F-40EC-BA05-76D93BA316E5}" dt="2021-10-06T16:18:44.764" v="99" actId="167"/>
          <ac:picMkLst>
            <pc:docMk/>
            <pc:sldMk cId="1749511657" sldId="306"/>
            <ac:picMk id="8" creationId="{F0E70993-B647-421F-A163-F217ED9BB8D9}"/>
          </ac:picMkLst>
        </pc:picChg>
        <pc:picChg chg="del">
          <ac:chgData name="Marketing Team" userId="e97a7e6c-016e-4cf3-bd1d-b02bf3fb963e" providerId="ADAL" clId="{C2ABE21C-CA0F-40EC-BA05-76D93BA316E5}" dt="2021-10-06T16:18:21.264" v="90" actId="478"/>
          <ac:picMkLst>
            <pc:docMk/>
            <pc:sldMk cId="1749511657" sldId="306"/>
            <ac:picMk id="11" creationId="{295A3CB9-E797-489A-A42E-B79459DF5D78}"/>
          </ac:picMkLst>
        </pc:picChg>
      </pc:sldChg>
      <pc:sldChg chg="delSp del delDesignElem">
        <pc:chgData name="Marketing Team" userId="e97a7e6c-016e-4cf3-bd1d-b02bf3fb963e" providerId="ADAL" clId="{C2ABE21C-CA0F-40EC-BA05-76D93BA316E5}" dt="2021-10-06T16:25:44.968" v="347" actId="47"/>
        <pc:sldMkLst>
          <pc:docMk/>
          <pc:sldMk cId="672467925" sldId="307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672467925" sldId="307"/>
            <ac:spMk id="17" creationId="{A5711A0E-A428-4ED1-96CB-33D69FD842E4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46.953" v="348" actId="47"/>
        <pc:sldMkLst>
          <pc:docMk/>
          <pc:sldMk cId="46306997" sldId="308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46306997" sldId="308"/>
            <ac:spMk id="17" creationId="{A5711A0E-A428-4ED1-96CB-33D69FD842E4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35.760" v="328" actId="47"/>
        <pc:sldMkLst>
          <pc:docMk/>
          <pc:sldMk cId="2447489985" sldId="309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447489985" sldId="309"/>
            <ac:spMk id="17" creationId="{A5711A0E-A428-4ED1-96CB-33D69FD842E4}"/>
          </ac:spMkLst>
        </pc:spChg>
      </pc:sldChg>
      <pc:sldChg chg="modSp del">
        <pc:chgData name="Marketing Team" userId="e97a7e6c-016e-4cf3-bd1d-b02bf3fb963e" providerId="ADAL" clId="{C2ABE21C-CA0F-40EC-BA05-76D93BA316E5}" dt="2021-10-06T16:24:15.979" v="217" actId="47"/>
        <pc:sldMkLst>
          <pc:docMk/>
          <pc:sldMk cId="2537492382" sldId="313"/>
        </pc:sldMkLst>
        <pc:spChg chg="mod">
          <ac:chgData name="Marketing Team" userId="e97a7e6c-016e-4cf3-bd1d-b02bf3fb963e" providerId="ADAL" clId="{C2ABE21C-CA0F-40EC-BA05-76D93BA316E5}" dt="2021-10-06T16:14:59.319" v="59"/>
          <ac:spMkLst>
            <pc:docMk/>
            <pc:sldMk cId="2537492382" sldId="313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06T16:14:59.319" v="59"/>
          <ac:spMkLst>
            <pc:docMk/>
            <pc:sldMk cId="2537492382" sldId="313"/>
            <ac:spMk id="5" creationId="{EE0CD8D2-4585-4BE0-9BC4-0C3E9C605EB9}"/>
          </ac:spMkLst>
        </pc:spChg>
      </pc:sldChg>
      <pc:sldChg chg="delSp del delDesignElem">
        <pc:chgData name="Marketing Team" userId="e97a7e6c-016e-4cf3-bd1d-b02bf3fb963e" providerId="ADAL" clId="{C2ABE21C-CA0F-40EC-BA05-76D93BA316E5}" dt="2021-10-06T16:25:36.135" v="329" actId="47"/>
        <pc:sldMkLst>
          <pc:docMk/>
          <pc:sldMk cId="2802306187" sldId="314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2802306187" sldId="314"/>
            <ac:spMk id="17" creationId="{A5711A0E-A428-4ED1-96CB-33D69FD842E4}"/>
          </ac:spMkLst>
        </pc:spChg>
      </pc:sldChg>
      <pc:sldChg chg="delSp modSp del delDesignElem">
        <pc:chgData name="Marketing Team" userId="e97a7e6c-016e-4cf3-bd1d-b02bf3fb963e" providerId="ADAL" clId="{C2ABE21C-CA0F-40EC-BA05-76D93BA316E5}" dt="2021-10-06T16:25:43.186" v="344" actId="47"/>
        <pc:sldMkLst>
          <pc:docMk/>
          <pc:sldMk cId="4138482528" sldId="315"/>
        </pc:sldMkLst>
        <pc:spChg chg="del">
          <ac:chgData name="Marketing Team" userId="e97a7e6c-016e-4cf3-bd1d-b02bf3fb963e" providerId="ADAL" clId="{C2ABE21C-CA0F-40EC-BA05-76D93BA316E5}" dt="2021-10-06T15:59:23.418" v="42"/>
          <ac:spMkLst>
            <pc:docMk/>
            <pc:sldMk cId="4138482528" sldId="315"/>
            <ac:spMk id="17" creationId="{A5711A0E-A428-4ED1-96CB-33D69FD842E4}"/>
          </ac:spMkLst>
        </pc:spChg>
        <pc:picChg chg="mod">
          <ac:chgData name="Marketing Team" userId="e97a7e6c-016e-4cf3-bd1d-b02bf3fb963e" providerId="ADAL" clId="{C2ABE21C-CA0F-40EC-BA05-76D93BA316E5}" dt="2021-10-06T16:14:59.319" v="59"/>
          <ac:picMkLst>
            <pc:docMk/>
            <pc:sldMk cId="4138482528" sldId="315"/>
            <ac:picMk id="7" creationId="{49927DAF-031E-428B-B542-3AB870DDE3F7}"/>
          </ac:picMkLst>
        </pc:picChg>
      </pc:sldChg>
      <pc:sldChg chg="modSp add del mod">
        <pc:chgData name="Marketing Team" userId="e97a7e6c-016e-4cf3-bd1d-b02bf3fb963e" providerId="ADAL" clId="{C2ABE21C-CA0F-40EC-BA05-76D93BA316E5}" dt="2021-11-04T14:04:18.306" v="10166" actId="47"/>
        <pc:sldMkLst>
          <pc:docMk/>
          <pc:sldMk cId="1418118842" sldId="316"/>
        </pc:sldMkLst>
        <pc:spChg chg="mod">
          <ac:chgData name="Marketing Team" userId="e97a7e6c-016e-4cf3-bd1d-b02bf3fb963e" providerId="ADAL" clId="{C2ABE21C-CA0F-40EC-BA05-76D93BA316E5}" dt="2021-10-06T16:20:13.910" v="138" actId="20577"/>
          <ac:spMkLst>
            <pc:docMk/>
            <pc:sldMk cId="1418118842" sldId="316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7T17:32:35.766" v="8318" actId="47"/>
        <pc:sldMkLst>
          <pc:docMk/>
          <pc:sldMk cId="2620308953" sldId="317"/>
        </pc:sldMkLst>
        <pc:spChg chg="mod">
          <ac:chgData name="Marketing Team" userId="e97a7e6c-016e-4cf3-bd1d-b02bf3fb963e" providerId="ADAL" clId="{C2ABE21C-CA0F-40EC-BA05-76D93BA316E5}" dt="2021-10-06T16:20:32.679" v="168" actId="20577"/>
          <ac:spMkLst>
            <pc:docMk/>
            <pc:sldMk cId="2620308953" sldId="317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04:38.924" v="10167" actId="47"/>
        <pc:sldMkLst>
          <pc:docMk/>
          <pc:sldMk cId="2422858556" sldId="318"/>
        </pc:sldMkLst>
        <pc:spChg chg="mod">
          <ac:chgData name="Marketing Team" userId="e97a7e6c-016e-4cf3-bd1d-b02bf3fb963e" providerId="ADAL" clId="{C2ABE21C-CA0F-40EC-BA05-76D93BA316E5}" dt="2021-10-06T16:21:04.287" v="185" actId="20577"/>
          <ac:spMkLst>
            <pc:docMk/>
            <pc:sldMk cId="2422858556" sldId="318"/>
            <ac:spMk id="2" creationId="{AC990030-54C6-4607-9020-038DAF0B9E5C}"/>
          </ac:spMkLst>
        </pc:spChg>
      </pc:sldChg>
      <pc:sldChg chg="addSp modSp add del mod ord">
        <pc:chgData name="Marketing Team" userId="e97a7e6c-016e-4cf3-bd1d-b02bf3fb963e" providerId="ADAL" clId="{C2ABE21C-CA0F-40EC-BA05-76D93BA316E5}" dt="2021-10-26T16:04:04.530" v="5785" actId="47"/>
        <pc:sldMkLst>
          <pc:docMk/>
          <pc:sldMk cId="763924676" sldId="319"/>
        </pc:sldMkLst>
        <pc:spChg chg="mod">
          <ac:chgData name="Marketing Team" userId="e97a7e6c-016e-4cf3-bd1d-b02bf3fb963e" providerId="ADAL" clId="{C2ABE21C-CA0F-40EC-BA05-76D93BA316E5}" dt="2021-10-26T13:17:29.880" v="1411" actId="20577"/>
          <ac:spMkLst>
            <pc:docMk/>
            <pc:sldMk cId="763924676" sldId="319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3:18:29.686" v="1553" actId="20577"/>
          <ac:spMkLst>
            <pc:docMk/>
            <pc:sldMk cId="763924676" sldId="319"/>
            <ac:spMk id="4" creationId="{B1D8B981-37CF-42AE-BB80-9C226DF55BDB}"/>
          </ac:spMkLst>
        </pc:spChg>
        <pc:spChg chg="add mod">
          <ac:chgData name="Marketing Team" userId="e97a7e6c-016e-4cf3-bd1d-b02bf3fb963e" providerId="ADAL" clId="{C2ABE21C-CA0F-40EC-BA05-76D93BA316E5}" dt="2021-10-26T13:19:34.126" v="1639" actId="207"/>
          <ac:spMkLst>
            <pc:docMk/>
            <pc:sldMk cId="763924676" sldId="319"/>
            <ac:spMk id="5" creationId="{C19EE8C5-F998-45F0-A3F9-2017EC7E1A8A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55.715" v="10844" actId="47"/>
        <pc:sldMkLst>
          <pc:docMk/>
          <pc:sldMk cId="2050575939" sldId="320"/>
        </pc:sldMkLst>
        <pc:spChg chg="mod">
          <ac:chgData name="Marketing Team" userId="e97a7e6c-016e-4cf3-bd1d-b02bf3fb963e" providerId="ADAL" clId="{C2ABE21C-CA0F-40EC-BA05-76D93BA316E5}" dt="2021-10-06T16:25:11.297" v="290" actId="20577"/>
          <ac:spMkLst>
            <pc:docMk/>
            <pc:sldMk cId="2050575939" sldId="320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6T16:33:31.364" v="7993" actId="47"/>
        <pc:sldMkLst>
          <pc:docMk/>
          <pc:sldMk cId="1252531653" sldId="321"/>
        </pc:sldMkLst>
        <pc:spChg chg="mod">
          <ac:chgData name="Marketing Team" userId="e97a7e6c-016e-4cf3-bd1d-b02bf3fb963e" providerId="ADAL" clId="{C2ABE21C-CA0F-40EC-BA05-76D93BA316E5}" dt="2021-10-06T16:25:29.752" v="323" actId="20577"/>
          <ac:spMkLst>
            <pc:docMk/>
            <pc:sldMk cId="1252531653" sldId="321"/>
            <ac:spMk id="2" creationId="{AC990030-54C6-4607-9020-038DAF0B9E5C}"/>
          </ac:spMkLst>
        </pc:spChg>
      </pc:sldChg>
      <pc:sldChg chg="add del ord">
        <pc:chgData name="Marketing Team" userId="e97a7e6c-016e-4cf3-bd1d-b02bf3fb963e" providerId="ADAL" clId="{C2ABE21C-CA0F-40EC-BA05-76D93BA316E5}" dt="2021-10-27T12:56:30.701" v="8314" actId="47"/>
        <pc:sldMkLst>
          <pc:docMk/>
          <pc:sldMk cId="4170906093" sldId="322"/>
        </pc:sldMkLst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1232717304" sldId="323"/>
        </pc:sldMkLst>
        <pc:spChg chg="del mod">
          <ac:chgData name="Marketing Team" userId="e97a7e6c-016e-4cf3-bd1d-b02bf3fb963e" providerId="ADAL" clId="{C2ABE21C-CA0F-40EC-BA05-76D93BA316E5}" dt="2021-10-22T13:11:57.396" v="417" actId="478"/>
          <ac:spMkLst>
            <pc:docMk/>
            <pc:sldMk cId="1232717304" sldId="323"/>
            <ac:spMk id="2" creationId="{AC990030-54C6-4607-9020-038DAF0B9E5C}"/>
          </ac:spMkLst>
        </pc:spChg>
        <pc:spChg chg="del">
          <ac:chgData name="Marketing Team" userId="e97a7e6c-016e-4cf3-bd1d-b02bf3fb963e" providerId="ADAL" clId="{C2ABE21C-CA0F-40EC-BA05-76D93BA316E5}" dt="2021-10-22T13:10:44.779" v="401" actId="478"/>
          <ac:spMkLst>
            <pc:docMk/>
            <pc:sldMk cId="1232717304" sldId="323"/>
            <ac:spMk id="4" creationId="{B1D8B981-37CF-42AE-BB80-9C226DF55BDB}"/>
          </ac:spMkLst>
        </pc:spChg>
        <pc:spChg chg="add mod">
          <ac:chgData name="Marketing Team" userId="e97a7e6c-016e-4cf3-bd1d-b02bf3fb963e" providerId="ADAL" clId="{C2ABE21C-CA0F-40EC-BA05-76D93BA316E5}" dt="2021-10-22T13:12:26.638" v="473" actId="20577"/>
          <ac:spMkLst>
            <pc:docMk/>
            <pc:sldMk cId="1232717304" sldId="323"/>
            <ac:spMk id="7" creationId="{C0CCFC35-C86D-439F-92D2-DA1C93016111}"/>
          </ac:spMkLst>
        </pc:spChg>
        <pc:spChg chg="add del mod">
          <ac:chgData name="Marketing Team" userId="e97a7e6c-016e-4cf3-bd1d-b02bf3fb963e" providerId="ADAL" clId="{C2ABE21C-CA0F-40EC-BA05-76D93BA316E5}" dt="2021-10-22T13:11:59.397" v="418" actId="478"/>
          <ac:spMkLst>
            <pc:docMk/>
            <pc:sldMk cId="1232717304" sldId="323"/>
            <ac:spMk id="9" creationId="{5833C97C-A61C-48AC-8D1D-38BAC9A5A5A9}"/>
          </ac:spMkLst>
        </pc:spChg>
        <pc:picChg chg="add mod">
          <ac:chgData name="Marketing Team" userId="e97a7e6c-016e-4cf3-bd1d-b02bf3fb963e" providerId="ADAL" clId="{C2ABE21C-CA0F-40EC-BA05-76D93BA316E5}" dt="2021-10-22T13:11:18.848" v="410" actId="1076"/>
          <ac:picMkLst>
            <pc:docMk/>
            <pc:sldMk cId="1232717304" sldId="323"/>
            <ac:picMk id="5" creationId="{866387E9-22AD-4BD7-B8C9-A34DE8FE847C}"/>
          </ac:picMkLst>
        </pc:picChg>
        <pc:picChg chg="add del mod">
          <ac:chgData name="Marketing Team" userId="e97a7e6c-016e-4cf3-bd1d-b02bf3fb963e" providerId="ADAL" clId="{C2ABE21C-CA0F-40EC-BA05-76D93BA316E5}" dt="2021-10-22T13:11:40.699" v="412" actId="478"/>
          <ac:picMkLst>
            <pc:docMk/>
            <pc:sldMk cId="1232717304" sldId="323"/>
            <ac:picMk id="6" creationId="{560B5928-B621-4FB9-937E-14EEEE4250B8}"/>
          </ac:picMkLst>
        </pc:picChg>
        <pc:picChg chg="add del mod">
          <ac:chgData name="Marketing Team" userId="e97a7e6c-016e-4cf3-bd1d-b02bf3fb963e" providerId="ADAL" clId="{C2ABE21C-CA0F-40EC-BA05-76D93BA316E5}" dt="2021-10-22T13:11:55.123" v="416" actId="478"/>
          <ac:picMkLst>
            <pc:docMk/>
            <pc:sldMk cId="1232717304" sldId="323"/>
            <ac:picMk id="8" creationId="{3D33FEC4-DB6E-4F1D-A79E-64F4C7104BBD}"/>
          </ac:picMkLst>
        </pc:pic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1409225462" sldId="324"/>
        </pc:sldMkLst>
        <pc:spChg chg="mod">
          <ac:chgData name="Marketing Team" userId="e97a7e6c-016e-4cf3-bd1d-b02bf3fb963e" providerId="ADAL" clId="{C2ABE21C-CA0F-40EC-BA05-76D93BA316E5}" dt="2021-10-22T13:13:59.752" v="500" actId="20577"/>
          <ac:spMkLst>
            <pc:docMk/>
            <pc:sldMk cId="1409225462" sldId="324"/>
            <ac:spMk id="7" creationId="{C0CCFC35-C86D-439F-92D2-DA1C93016111}"/>
          </ac:spMkLst>
        </pc:spChg>
        <pc:picChg chg="del">
          <ac:chgData name="Marketing Team" userId="e97a7e6c-016e-4cf3-bd1d-b02bf3fb963e" providerId="ADAL" clId="{C2ABE21C-CA0F-40EC-BA05-76D93BA316E5}" dt="2021-10-22T13:13:39.872" v="475" actId="478"/>
          <ac:picMkLst>
            <pc:docMk/>
            <pc:sldMk cId="1409225462" sldId="324"/>
            <ac:picMk id="5" creationId="{866387E9-22AD-4BD7-B8C9-A34DE8FE847C}"/>
          </ac:picMkLst>
        </pc:picChg>
        <pc:picChg chg="add mod">
          <ac:chgData name="Marketing Team" userId="e97a7e6c-016e-4cf3-bd1d-b02bf3fb963e" providerId="ADAL" clId="{C2ABE21C-CA0F-40EC-BA05-76D93BA316E5}" dt="2021-10-22T13:13:52.189" v="480" actId="1076"/>
          <ac:picMkLst>
            <pc:docMk/>
            <pc:sldMk cId="1409225462" sldId="324"/>
            <ac:picMk id="6" creationId="{459854A4-99D6-46FA-9EBA-DCBAB21C2127}"/>
          </ac:picMkLst>
        </pc:pic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1215318669" sldId="325"/>
        </pc:sldMkLst>
        <pc:spChg chg="add del mod">
          <ac:chgData name="Marketing Team" userId="e97a7e6c-016e-4cf3-bd1d-b02bf3fb963e" providerId="ADAL" clId="{C2ABE21C-CA0F-40EC-BA05-76D93BA316E5}" dt="2021-10-22T13:14:46.233" v="537" actId="478"/>
          <ac:spMkLst>
            <pc:docMk/>
            <pc:sldMk cId="1215318669" sldId="325"/>
            <ac:spMk id="3" creationId="{23A35B05-670C-4F4E-AEC7-E4BCA962DB67}"/>
          </ac:spMkLst>
        </pc:spChg>
        <pc:spChg chg="mod">
          <ac:chgData name="Marketing Team" userId="e97a7e6c-016e-4cf3-bd1d-b02bf3fb963e" providerId="ADAL" clId="{C2ABE21C-CA0F-40EC-BA05-76D93BA316E5}" dt="2021-10-22T13:18:31.143" v="659" actId="20577"/>
          <ac:spMkLst>
            <pc:docMk/>
            <pc:sldMk cId="1215318669" sldId="325"/>
            <ac:spMk id="7" creationId="{C0CCFC35-C86D-439F-92D2-DA1C93016111}"/>
          </ac:spMkLst>
        </pc:spChg>
        <pc:spChg chg="add del mod">
          <ac:chgData name="Marketing Team" userId="e97a7e6c-016e-4cf3-bd1d-b02bf3fb963e" providerId="ADAL" clId="{C2ABE21C-CA0F-40EC-BA05-76D93BA316E5}" dt="2021-10-22T13:18:42.801" v="663" actId="478"/>
          <ac:spMkLst>
            <pc:docMk/>
            <pc:sldMk cId="1215318669" sldId="325"/>
            <ac:spMk id="10" creationId="{D99EC472-9D07-4B16-AA9A-B72B40C89EDC}"/>
          </ac:spMkLst>
        </pc:spChg>
        <pc:picChg chg="add del mod">
          <ac:chgData name="Marketing Team" userId="e97a7e6c-016e-4cf3-bd1d-b02bf3fb963e" providerId="ADAL" clId="{C2ABE21C-CA0F-40EC-BA05-76D93BA316E5}" dt="2021-10-22T13:18:40.191" v="662" actId="478"/>
          <ac:picMkLst>
            <pc:docMk/>
            <pc:sldMk cId="1215318669" sldId="325"/>
            <ac:picMk id="5" creationId="{00480D9F-451E-423E-9DE7-2C031ABCCD12}"/>
          </ac:picMkLst>
        </pc:picChg>
        <pc:picChg chg="del mod">
          <ac:chgData name="Marketing Team" userId="e97a7e6c-016e-4cf3-bd1d-b02bf3fb963e" providerId="ADAL" clId="{C2ABE21C-CA0F-40EC-BA05-76D93BA316E5}" dt="2021-10-22T13:14:35.778" v="535" actId="478"/>
          <ac:picMkLst>
            <pc:docMk/>
            <pc:sldMk cId="1215318669" sldId="325"/>
            <ac:picMk id="6" creationId="{459854A4-99D6-46FA-9EBA-DCBAB21C2127}"/>
          </ac:picMkLst>
        </pc:picChg>
        <pc:picChg chg="add mod">
          <ac:chgData name="Marketing Team" userId="e97a7e6c-016e-4cf3-bd1d-b02bf3fb963e" providerId="ADAL" clId="{C2ABE21C-CA0F-40EC-BA05-76D93BA316E5}" dt="2021-10-22T13:18:44.723" v="664" actId="1076"/>
          <ac:picMkLst>
            <pc:docMk/>
            <pc:sldMk cId="1215318669" sldId="325"/>
            <ac:picMk id="9" creationId="{BF9042AA-DAE4-44E1-BC58-5F13AD7FADA2}"/>
          </ac:picMkLst>
        </pc:pic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3616691097" sldId="326"/>
        </pc:sldMkLst>
        <pc:spChg chg="mod">
          <ac:chgData name="Marketing Team" userId="e97a7e6c-016e-4cf3-bd1d-b02bf3fb963e" providerId="ADAL" clId="{C2ABE21C-CA0F-40EC-BA05-76D93BA316E5}" dt="2021-10-22T13:17:22.670" v="572" actId="20577"/>
          <ac:spMkLst>
            <pc:docMk/>
            <pc:sldMk cId="3616691097" sldId="326"/>
            <ac:spMk id="7" creationId="{C0CCFC35-C86D-439F-92D2-DA1C93016111}"/>
          </ac:spMkLst>
        </pc:spChg>
        <pc:picChg chg="del">
          <ac:chgData name="Marketing Team" userId="e97a7e6c-016e-4cf3-bd1d-b02bf3fb963e" providerId="ADAL" clId="{C2ABE21C-CA0F-40EC-BA05-76D93BA316E5}" dt="2021-10-22T13:17:39.286" v="577" actId="478"/>
          <ac:picMkLst>
            <pc:docMk/>
            <pc:sldMk cId="3616691097" sldId="326"/>
            <ac:picMk id="5" creationId="{866387E9-22AD-4BD7-B8C9-A34DE8FE847C}"/>
          </ac:picMkLst>
        </pc:picChg>
        <pc:picChg chg="add mod">
          <ac:chgData name="Marketing Team" userId="e97a7e6c-016e-4cf3-bd1d-b02bf3fb963e" providerId="ADAL" clId="{C2ABE21C-CA0F-40EC-BA05-76D93BA316E5}" dt="2021-10-22T13:17:41.115" v="578" actId="1076"/>
          <ac:picMkLst>
            <pc:docMk/>
            <pc:sldMk cId="3616691097" sldId="326"/>
            <ac:picMk id="6" creationId="{18891AB3-73AF-49A8-83CF-1DB861A39BEE}"/>
          </ac:picMkLst>
        </pc:picChg>
      </pc:sldChg>
      <pc:sldChg chg="modSp add del mod ord">
        <pc:chgData name="Marketing Team" userId="e97a7e6c-016e-4cf3-bd1d-b02bf3fb963e" providerId="ADAL" clId="{C2ABE21C-CA0F-40EC-BA05-76D93BA316E5}" dt="2021-10-27T17:26:49.541" v="8317"/>
        <pc:sldMkLst>
          <pc:docMk/>
          <pc:sldMk cId="1324030263" sldId="327"/>
        </pc:sldMkLst>
        <pc:spChg chg="mod">
          <ac:chgData name="Marketing Team" userId="e97a7e6c-016e-4cf3-bd1d-b02bf3fb963e" providerId="ADAL" clId="{C2ABE21C-CA0F-40EC-BA05-76D93BA316E5}" dt="2021-10-22T13:18:13.215" v="613" actId="20577"/>
          <ac:spMkLst>
            <pc:docMk/>
            <pc:sldMk cId="1324030263" sldId="327"/>
            <ac:spMk id="7" creationId="{C0CCFC35-C86D-439F-92D2-DA1C93016111}"/>
          </ac:spMkLst>
        </pc:sp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1620467650" sldId="328"/>
        </pc:sldMkLst>
        <pc:spChg chg="mod">
          <ac:chgData name="Marketing Team" userId="e97a7e6c-016e-4cf3-bd1d-b02bf3fb963e" providerId="ADAL" clId="{C2ABE21C-CA0F-40EC-BA05-76D93BA316E5}" dt="2021-10-22T13:19:27.674" v="710" actId="20577"/>
          <ac:spMkLst>
            <pc:docMk/>
            <pc:sldMk cId="1620467650" sldId="328"/>
            <ac:spMk id="7" creationId="{C0CCFC35-C86D-439F-92D2-DA1C93016111}"/>
          </ac:spMkLst>
        </pc:spChg>
        <pc:picChg chg="add mod">
          <ac:chgData name="Marketing Team" userId="e97a7e6c-016e-4cf3-bd1d-b02bf3fb963e" providerId="ADAL" clId="{C2ABE21C-CA0F-40EC-BA05-76D93BA316E5}" dt="2021-10-22T13:19:33.868" v="713" actId="1076"/>
          <ac:picMkLst>
            <pc:docMk/>
            <pc:sldMk cId="1620467650" sldId="328"/>
            <ac:picMk id="5" creationId="{49F1FD64-6B4C-4033-97F7-A6DDD953838A}"/>
          </ac:picMkLst>
        </pc:picChg>
        <pc:picChg chg="del">
          <ac:chgData name="Marketing Team" userId="e97a7e6c-016e-4cf3-bd1d-b02bf3fb963e" providerId="ADAL" clId="{C2ABE21C-CA0F-40EC-BA05-76D93BA316E5}" dt="2021-10-22T13:19:30.049" v="711" actId="478"/>
          <ac:picMkLst>
            <pc:docMk/>
            <pc:sldMk cId="1620467650" sldId="328"/>
            <ac:picMk id="9" creationId="{BF9042AA-DAE4-44E1-BC58-5F13AD7FADA2}"/>
          </ac:picMkLst>
        </pc:pic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2490454718" sldId="329"/>
        </pc:sldMkLst>
        <pc:spChg chg="add del mod">
          <ac:chgData name="Marketing Team" userId="e97a7e6c-016e-4cf3-bd1d-b02bf3fb963e" providerId="ADAL" clId="{C2ABE21C-CA0F-40EC-BA05-76D93BA316E5}" dt="2021-10-22T13:20:18.587" v="720" actId="478"/>
          <ac:spMkLst>
            <pc:docMk/>
            <pc:sldMk cId="2490454718" sldId="329"/>
            <ac:spMk id="3" creationId="{041C9FC8-9B52-4C96-B1B7-16672CFA1F3A}"/>
          </ac:spMkLst>
        </pc:spChg>
        <pc:spChg chg="mod">
          <ac:chgData name="Marketing Team" userId="e97a7e6c-016e-4cf3-bd1d-b02bf3fb963e" providerId="ADAL" clId="{C2ABE21C-CA0F-40EC-BA05-76D93BA316E5}" dt="2021-10-22T13:21:54.859" v="867" actId="27636"/>
          <ac:spMkLst>
            <pc:docMk/>
            <pc:sldMk cId="2490454718" sldId="329"/>
            <ac:spMk id="7" creationId="{C0CCFC35-C86D-439F-92D2-DA1C93016111}"/>
          </ac:spMkLst>
        </pc:spChg>
        <pc:picChg chg="del">
          <ac:chgData name="Marketing Team" userId="e97a7e6c-016e-4cf3-bd1d-b02bf3fb963e" providerId="ADAL" clId="{C2ABE21C-CA0F-40EC-BA05-76D93BA316E5}" dt="2021-10-22T13:20:08.843" v="715" actId="478"/>
          <ac:picMkLst>
            <pc:docMk/>
            <pc:sldMk cId="2490454718" sldId="329"/>
            <ac:picMk id="5" creationId="{49F1FD64-6B4C-4033-97F7-A6DDD953838A}"/>
          </ac:picMkLst>
        </pc:picChg>
        <pc:picChg chg="add del">
          <ac:chgData name="Marketing Team" userId="e97a7e6c-016e-4cf3-bd1d-b02bf3fb963e" providerId="ADAL" clId="{C2ABE21C-CA0F-40EC-BA05-76D93BA316E5}" dt="2021-10-22T13:20:16.900" v="719" actId="478"/>
          <ac:picMkLst>
            <pc:docMk/>
            <pc:sldMk cId="2490454718" sldId="329"/>
            <ac:picMk id="8" creationId="{3D33FEC4-DB6E-4F1D-A79E-64F4C7104BBD}"/>
          </ac:picMkLst>
        </pc:picChg>
        <pc:picChg chg="add mod">
          <ac:chgData name="Marketing Team" userId="e97a7e6c-016e-4cf3-bd1d-b02bf3fb963e" providerId="ADAL" clId="{C2ABE21C-CA0F-40EC-BA05-76D93BA316E5}" dt="2021-10-22T13:21:04.174" v="775" actId="1076"/>
          <ac:picMkLst>
            <pc:docMk/>
            <pc:sldMk cId="2490454718" sldId="329"/>
            <ac:picMk id="9" creationId="{E93FF385-8C4F-4E0A-AFF6-A68B66622C45}"/>
          </ac:picMkLst>
        </pc:picChg>
        <pc:picChg chg="add mod">
          <ac:chgData name="Marketing Team" userId="e97a7e6c-016e-4cf3-bd1d-b02bf3fb963e" providerId="ADAL" clId="{C2ABE21C-CA0F-40EC-BA05-76D93BA316E5}" dt="2021-10-22T13:21:04.174" v="775" actId="1076"/>
          <ac:picMkLst>
            <pc:docMk/>
            <pc:sldMk cId="2490454718" sldId="329"/>
            <ac:picMk id="10" creationId="{AEBE198E-ED6D-4149-B417-B9CA83482D49}"/>
          </ac:picMkLst>
        </pc:pic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4133006606" sldId="330"/>
        </pc:sldMkLst>
        <pc:spChg chg="add mod">
          <ac:chgData name="Marketing Team" userId="e97a7e6c-016e-4cf3-bd1d-b02bf3fb963e" providerId="ADAL" clId="{C2ABE21C-CA0F-40EC-BA05-76D93BA316E5}" dt="2021-10-22T13:23:19.980" v="988" actId="478"/>
          <ac:spMkLst>
            <pc:docMk/>
            <pc:sldMk cId="4133006606" sldId="330"/>
            <ac:spMk id="3" creationId="{8C8995D3-FABD-4095-A8BD-4C45C43BC112}"/>
          </ac:spMkLst>
        </pc:spChg>
        <pc:spChg chg="mod">
          <ac:chgData name="Marketing Team" userId="e97a7e6c-016e-4cf3-bd1d-b02bf3fb963e" providerId="ADAL" clId="{C2ABE21C-CA0F-40EC-BA05-76D93BA316E5}" dt="2021-10-22T13:23:10.960" v="987" actId="27636"/>
          <ac:spMkLst>
            <pc:docMk/>
            <pc:sldMk cId="4133006606" sldId="330"/>
            <ac:spMk id="7" creationId="{C0CCFC35-C86D-439F-92D2-DA1C93016111}"/>
          </ac:spMkLst>
        </pc:spChg>
        <pc:picChg chg="del">
          <ac:chgData name="Marketing Team" userId="e97a7e6c-016e-4cf3-bd1d-b02bf3fb963e" providerId="ADAL" clId="{C2ABE21C-CA0F-40EC-BA05-76D93BA316E5}" dt="2021-10-22T13:23:19.980" v="988" actId="478"/>
          <ac:picMkLst>
            <pc:docMk/>
            <pc:sldMk cId="4133006606" sldId="330"/>
            <ac:picMk id="5" creationId="{49F1FD64-6B4C-4033-97F7-A6DDD953838A}"/>
          </ac:picMkLst>
        </pc:picChg>
        <pc:picChg chg="add mod">
          <ac:chgData name="Marketing Team" userId="e97a7e6c-016e-4cf3-bd1d-b02bf3fb963e" providerId="ADAL" clId="{C2ABE21C-CA0F-40EC-BA05-76D93BA316E5}" dt="2021-10-22T13:23:35.095" v="993" actId="1076"/>
          <ac:picMkLst>
            <pc:docMk/>
            <pc:sldMk cId="4133006606" sldId="330"/>
            <ac:picMk id="9" creationId="{97F80C04-618C-49C6-9FA7-EE85C98163D2}"/>
          </ac:picMkLst>
        </pc:picChg>
        <pc:picChg chg="add mod">
          <ac:chgData name="Marketing Team" userId="e97a7e6c-016e-4cf3-bd1d-b02bf3fb963e" providerId="ADAL" clId="{C2ABE21C-CA0F-40EC-BA05-76D93BA316E5}" dt="2021-10-22T13:23:35.095" v="993" actId="1076"/>
          <ac:picMkLst>
            <pc:docMk/>
            <pc:sldMk cId="4133006606" sldId="330"/>
            <ac:picMk id="10" creationId="{8A6418A3-61E4-4B0A-9057-C95CE3994B3F}"/>
          </ac:picMkLst>
        </pc:picChg>
      </pc:sldChg>
      <pc:sldChg chg="addSp delSp modSp add mod ord">
        <pc:chgData name="Marketing Team" userId="e97a7e6c-016e-4cf3-bd1d-b02bf3fb963e" providerId="ADAL" clId="{C2ABE21C-CA0F-40EC-BA05-76D93BA316E5}" dt="2021-10-27T17:26:49.541" v="8317"/>
        <pc:sldMkLst>
          <pc:docMk/>
          <pc:sldMk cId="3016225079" sldId="331"/>
        </pc:sldMkLst>
        <pc:spChg chg="mod">
          <ac:chgData name="Marketing Team" userId="e97a7e6c-016e-4cf3-bd1d-b02bf3fb963e" providerId="ADAL" clId="{C2ABE21C-CA0F-40EC-BA05-76D93BA316E5}" dt="2021-10-22T13:26:29.401" v="1302" actId="27636"/>
          <ac:spMkLst>
            <pc:docMk/>
            <pc:sldMk cId="3016225079" sldId="331"/>
            <ac:spMk id="3" creationId="{8C8995D3-FABD-4095-A8BD-4C45C43BC112}"/>
          </ac:spMkLst>
        </pc:spChg>
        <pc:spChg chg="add del mod">
          <ac:chgData name="Marketing Team" userId="e97a7e6c-016e-4cf3-bd1d-b02bf3fb963e" providerId="ADAL" clId="{C2ABE21C-CA0F-40EC-BA05-76D93BA316E5}" dt="2021-10-22T13:24:43.679" v="1067"/>
          <ac:spMkLst>
            <pc:docMk/>
            <pc:sldMk cId="3016225079" sldId="331"/>
            <ac:spMk id="4" creationId="{B8726492-AA58-4D3E-8E2A-BF5C10DF6359}"/>
          </ac:spMkLst>
        </pc:spChg>
        <pc:spChg chg="mod">
          <ac:chgData name="Marketing Team" userId="e97a7e6c-016e-4cf3-bd1d-b02bf3fb963e" providerId="ADAL" clId="{C2ABE21C-CA0F-40EC-BA05-76D93BA316E5}" dt="2021-10-22T13:24:34.380" v="1064" actId="20577"/>
          <ac:spMkLst>
            <pc:docMk/>
            <pc:sldMk cId="3016225079" sldId="331"/>
            <ac:spMk id="7" creationId="{C0CCFC35-C86D-439F-92D2-DA1C93016111}"/>
          </ac:spMkLst>
        </pc:spChg>
        <pc:picChg chg="mod">
          <ac:chgData name="Marketing Team" userId="e97a7e6c-016e-4cf3-bd1d-b02bf3fb963e" providerId="ADAL" clId="{C2ABE21C-CA0F-40EC-BA05-76D93BA316E5}" dt="2021-10-22T13:35:43.336" v="1396" actId="1076"/>
          <ac:picMkLst>
            <pc:docMk/>
            <pc:sldMk cId="3016225079" sldId="331"/>
            <ac:picMk id="8" creationId="{3D33FEC4-DB6E-4F1D-A79E-64F4C7104BBD}"/>
          </ac:picMkLst>
        </pc:picChg>
        <pc:picChg chg="del">
          <ac:chgData name="Marketing Team" userId="e97a7e6c-016e-4cf3-bd1d-b02bf3fb963e" providerId="ADAL" clId="{C2ABE21C-CA0F-40EC-BA05-76D93BA316E5}" dt="2021-10-22T13:23:57.683" v="995" actId="478"/>
          <ac:picMkLst>
            <pc:docMk/>
            <pc:sldMk cId="3016225079" sldId="331"/>
            <ac:picMk id="9" creationId="{97F80C04-618C-49C6-9FA7-EE85C98163D2}"/>
          </ac:picMkLst>
        </pc:picChg>
        <pc:picChg chg="del">
          <ac:chgData name="Marketing Team" userId="e97a7e6c-016e-4cf3-bd1d-b02bf3fb963e" providerId="ADAL" clId="{C2ABE21C-CA0F-40EC-BA05-76D93BA316E5}" dt="2021-10-22T13:24:40.632" v="1065" actId="478"/>
          <ac:picMkLst>
            <pc:docMk/>
            <pc:sldMk cId="3016225079" sldId="331"/>
            <ac:picMk id="10" creationId="{8A6418A3-61E4-4B0A-9057-C95CE3994B3F}"/>
          </ac:picMkLst>
        </pc:picChg>
        <pc:picChg chg="add del mod">
          <ac:chgData name="Marketing Team" userId="e97a7e6c-016e-4cf3-bd1d-b02bf3fb963e" providerId="ADAL" clId="{C2ABE21C-CA0F-40EC-BA05-76D93BA316E5}" dt="2021-10-22T13:24:46.398" v="1070" actId="478"/>
          <ac:picMkLst>
            <pc:docMk/>
            <pc:sldMk cId="3016225079" sldId="331"/>
            <ac:picMk id="11" creationId="{44943252-0231-480E-BC88-9CF958BB93B9}"/>
          </ac:picMkLst>
        </pc:picChg>
        <pc:picChg chg="add mod">
          <ac:chgData name="Marketing Team" userId="e97a7e6c-016e-4cf3-bd1d-b02bf3fb963e" providerId="ADAL" clId="{C2ABE21C-CA0F-40EC-BA05-76D93BA316E5}" dt="2021-10-22T13:24:52.118" v="1073" actId="1076"/>
          <ac:picMkLst>
            <pc:docMk/>
            <pc:sldMk cId="3016225079" sldId="331"/>
            <ac:picMk id="12" creationId="{477492B3-F888-4A6A-8915-D74CC2FA2286}"/>
          </ac:picMkLst>
        </pc:picChg>
      </pc:sldChg>
      <pc:sldChg chg="addSp delSp modSp add del mod">
        <pc:chgData name="Marketing Team" userId="e97a7e6c-016e-4cf3-bd1d-b02bf3fb963e" providerId="ADAL" clId="{C2ABE21C-CA0F-40EC-BA05-76D93BA316E5}" dt="2021-10-27T17:16:24.930" v="8315" actId="47"/>
        <pc:sldMkLst>
          <pc:docMk/>
          <pc:sldMk cId="1033373699" sldId="332"/>
        </pc:sldMkLst>
        <pc:spChg chg="mod">
          <ac:chgData name="Marketing Team" userId="e97a7e6c-016e-4cf3-bd1d-b02bf3fb963e" providerId="ADAL" clId="{C2ABE21C-CA0F-40EC-BA05-76D93BA316E5}" dt="2021-10-22T13:35:37.345" v="1394" actId="20577"/>
          <ac:spMkLst>
            <pc:docMk/>
            <pc:sldMk cId="1033373699" sldId="332"/>
            <ac:spMk id="3" creationId="{8C8995D3-FABD-4095-A8BD-4C45C43BC112}"/>
          </ac:spMkLst>
        </pc:spChg>
        <pc:spChg chg="add del mod">
          <ac:chgData name="Marketing Team" userId="e97a7e6c-016e-4cf3-bd1d-b02bf3fb963e" providerId="ADAL" clId="{C2ABE21C-CA0F-40EC-BA05-76D93BA316E5}" dt="2021-10-22T13:35:31.140" v="1377" actId="478"/>
          <ac:spMkLst>
            <pc:docMk/>
            <pc:sldMk cId="1033373699" sldId="332"/>
            <ac:spMk id="4" creationId="{765D5013-141D-4A22-B09C-D3508F817FD9}"/>
          </ac:spMkLst>
        </pc:spChg>
        <pc:spChg chg="mod">
          <ac:chgData name="Marketing Team" userId="e97a7e6c-016e-4cf3-bd1d-b02bf3fb963e" providerId="ADAL" clId="{C2ABE21C-CA0F-40EC-BA05-76D93BA316E5}" dt="2021-10-22T13:35:25.264" v="1375" actId="20577"/>
          <ac:spMkLst>
            <pc:docMk/>
            <pc:sldMk cId="1033373699" sldId="332"/>
            <ac:spMk id="7" creationId="{C0CCFC35-C86D-439F-92D2-DA1C93016111}"/>
          </ac:spMkLst>
        </pc:spChg>
        <pc:picChg chg="mod">
          <ac:chgData name="Marketing Team" userId="e97a7e6c-016e-4cf3-bd1d-b02bf3fb963e" providerId="ADAL" clId="{C2ABE21C-CA0F-40EC-BA05-76D93BA316E5}" dt="2021-10-22T13:35:40.601" v="1395" actId="1076"/>
          <ac:picMkLst>
            <pc:docMk/>
            <pc:sldMk cId="1033373699" sldId="332"/>
            <ac:picMk id="8" creationId="{3D33FEC4-DB6E-4F1D-A79E-64F4C7104BBD}"/>
          </ac:picMkLst>
        </pc:picChg>
        <pc:picChg chg="del">
          <ac:chgData name="Marketing Team" userId="e97a7e6c-016e-4cf3-bd1d-b02bf3fb963e" providerId="ADAL" clId="{C2ABE21C-CA0F-40EC-BA05-76D93BA316E5}" dt="2021-10-22T13:35:27.702" v="1376" actId="478"/>
          <ac:picMkLst>
            <pc:docMk/>
            <pc:sldMk cId="1033373699" sldId="332"/>
            <ac:picMk id="12" creationId="{477492B3-F888-4A6A-8915-D74CC2FA2286}"/>
          </ac:picMkLst>
        </pc:picChg>
      </pc:sldChg>
      <pc:sldChg chg="modSp add del mod">
        <pc:chgData name="Marketing Team" userId="e97a7e6c-016e-4cf3-bd1d-b02bf3fb963e" providerId="ADAL" clId="{C2ABE21C-CA0F-40EC-BA05-76D93BA316E5}" dt="2021-10-26T16:06:44.948" v="6056" actId="47"/>
        <pc:sldMkLst>
          <pc:docMk/>
          <pc:sldMk cId="1693611431" sldId="333"/>
        </pc:sldMkLst>
        <pc:spChg chg="mod">
          <ac:chgData name="Marketing Team" userId="e97a7e6c-016e-4cf3-bd1d-b02bf3fb963e" providerId="ADAL" clId="{C2ABE21C-CA0F-40EC-BA05-76D93BA316E5}" dt="2021-10-26T13:19:46.768" v="1648" actId="20577"/>
          <ac:spMkLst>
            <pc:docMk/>
            <pc:sldMk cId="1693611431" sldId="333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3:20:44.740" v="1781" actId="20577"/>
          <ac:spMkLst>
            <pc:docMk/>
            <pc:sldMk cId="1693611431" sldId="333"/>
            <ac:spMk id="4" creationId="{B1D8B981-37CF-42AE-BB80-9C226DF55BDB}"/>
          </ac:spMkLst>
        </pc:spChg>
        <pc:spChg chg="mod">
          <ac:chgData name="Marketing Team" userId="e97a7e6c-016e-4cf3-bd1d-b02bf3fb963e" providerId="ADAL" clId="{C2ABE21C-CA0F-40EC-BA05-76D93BA316E5}" dt="2021-10-26T13:21:11.192" v="1867" actId="20577"/>
          <ac:spMkLst>
            <pc:docMk/>
            <pc:sldMk cId="1693611431" sldId="333"/>
            <ac:spMk id="5" creationId="{C19EE8C5-F998-45F0-A3F9-2017EC7E1A8A}"/>
          </ac:spMkLst>
        </pc:spChg>
      </pc:sldChg>
      <pc:sldChg chg="modSp add del mod">
        <pc:chgData name="Marketing Team" userId="e97a7e6c-016e-4cf3-bd1d-b02bf3fb963e" providerId="ADAL" clId="{C2ABE21C-CA0F-40EC-BA05-76D93BA316E5}" dt="2021-10-26T16:10:35.215" v="6480" actId="47"/>
        <pc:sldMkLst>
          <pc:docMk/>
          <pc:sldMk cId="3531527176" sldId="334"/>
        </pc:sldMkLst>
        <pc:spChg chg="mod">
          <ac:chgData name="Marketing Team" userId="e97a7e6c-016e-4cf3-bd1d-b02bf3fb963e" providerId="ADAL" clId="{C2ABE21C-CA0F-40EC-BA05-76D93BA316E5}" dt="2021-10-26T13:21:27.664" v="1873" actId="20577"/>
          <ac:spMkLst>
            <pc:docMk/>
            <pc:sldMk cId="3531527176" sldId="334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3:23:58.606" v="2191" actId="27636"/>
          <ac:spMkLst>
            <pc:docMk/>
            <pc:sldMk cId="3531527176" sldId="334"/>
            <ac:spMk id="4" creationId="{B1D8B981-37CF-42AE-BB80-9C226DF55BDB}"/>
          </ac:spMkLst>
        </pc:spChg>
        <pc:spChg chg="mod">
          <ac:chgData name="Marketing Team" userId="e97a7e6c-016e-4cf3-bd1d-b02bf3fb963e" providerId="ADAL" clId="{C2ABE21C-CA0F-40EC-BA05-76D93BA316E5}" dt="2021-10-26T13:25:27.671" v="2355" actId="27636"/>
          <ac:spMkLst>
            <pc:docMk/>
            <pc:sldMk cId="3531527176" sldId="334"/>
            <ac:spMk id="5" creationId="{C19EE8C5-F998-45F0-A3F9-2017EC7E1A8A}"/>
          </ac:spMkLst>
        </pc:spChg>
      </pc:sldChg>
      <pc:sldChg chg="modSp add del mod">
        <pc:chgData name="Marketing Team" userId="e97a7e6c-016e-4cf3-bd1d-b02bf3fb963e" providerId="ADAL" clId="{C2ABE21C-CA0F-40EC-BA05-76D93BA316E5}" dt="2021-10-26T16:12:57.888" v="6716" actId="47"/>
        <pc:sldMkLst>
          <pc:docMk/>
          <pc:sldMk cId="908506147" sldId="335"/>
        </pc:sldMkLst>
        <pc:spChg chg="mod">
          <ac:chgData name="Marketing Team" userId="e97a7e6c-016e-4cf3-bd1d-b02bf3fb963e" providerId="ADAL" clId="{C2ABE21C-CA0F-40EC-BA05-76D93BA316E5}" dt="2021-10-26T13:25:47.180" v="2371" actId="20577"/>
          <ac:spMkLst>
            <pc:docMk/>
            <pc:sldMk cId="908506147" sldId="335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3:27:21.644" v="2550" actId="14100"/>
          <ac:spMkLst>
            <pc:docMk/>
            <pc:sldMk cId="908506147" sldId="335"/>
            <ac:spMk id="4" creationId="{B1D8B981-37CF-42AE-BB80-9C226DF55BDB}"/>
          </ac:spMkLst>
        </pc:spChg>
        <pc:spChg chg="mod">
          <ac:chgData name="Marketing Team" userId="e97a7e6c-016e-4cf3-bd1d-b02bf3fb963e" providerId="ADAL" clId="{C2ABE21C-CA0F-40EC-BA05-76D93BA316E5}" dt="2021-10-26T13:28:02.112" v="2632" actId="27636"/>
          <ac:spMkLst>
            <pc:docMk/>
            <pc:sldMk cId="908506147" sldId="335"/>
            <ac:spMk id="5" creationId="{C19EE8C5-F998-45F0-A3F9-2017EC7E1A8A}"/>
          </ac:spMkLst>
        </pc:spChg>
      </pc:sldChg>
      <pc:sldChg chg="addSp delSp modSp add mod ord">
        <pc:chgData name="Marketing Team" userId="e97a7e6c-016e-4cf3-bd1d-b02bf3fb963e" providerId="ADAL" clId="{C2ABE21C-CA0F-40EC-BA05-76D93BA316E5}" dt="2021-11-05T12:50:17.619" v="12270" actId="20577"/>
        <pc:sldMkLst>
          <pc:docMk/>
          <pc:sldMk cId="612063983" sldId="336"/>
        </pc:sldMkLst>
        <pc:spChg chg="mod">
          <ac:chgData name="Marketing Team" userId="e97a7e6c-016e-4cf3-bd1d-b02bf3fb963e" providerId="ADAL" clId="{C2ABE21C-CA0F-40EC-BA05-76D93BA316E5}" dt="2021-10-26T13:28:22.176" v="2654" actId="20577"/>
          <ac:spMkLst>
            <pc:docMk/>
            <pc:sldMk cId="612063983" sldId="336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1-05T12:50:17.619" v="12270" actId="20577"/>
          <ac:spMkLst>
            <pc:docMk/>
            <pc:sldMk cId="612063983" sldId="336"/>
            <ac:spMk id="4" creationId="{B1D8B981-37CF-42AE-BB80-9C226DF55BDB}"/>
          </ac:spMkLst>
        </pc:spChg>
        <pc:spChg chg="del">
          <ac:chgData name="Marketing Team" userId="e97a7e6c-016e-4cf3-bd1d-b02bf3fb963e" providerId="ADAL" clId="{C2ABE21C-CA0F-40EC-BA05-76D93BA316E5}" dt="2021-10-26T13:28:26.831" v="2655" actId="478"/>
          <ac:spMkLst>
            <pc:docMk/>
            <pc:sldMk cId="612063983" sldId="336"/>
            <ac:spMk id="5" creationId="{C19EE8C5-F998-45F0-A3F9-2017EC7E1A8A}"/>
          </ac:spMkLst>
        </pc:spChg>
        <pc:spChg chg="add mod">
          <ac:chgData name="Marketing Team" userId="e97a7e6c-016e-4cf3-bd1d-b02bf3fb963e" providerId="ADAL" clId="{C2ABE21C-CA0F-40EC-BA05-76D93BA316E5}" dt="2021-10-26T13:37:33.724" v="3385" actId="27636"/>
          <ac:spMkLst>
            <pc:docMk/>
            <pc:sldMk cId="612063983" sldId="336"/>
            <ac:spMk id="6" creationId="{51276D6D-8C31-43BF-9ABE-B30B774B3415}"/>
          </ac:spMkLst>
        </pc:spChg>
        <pc:spChg chg="add mod">
          <ac:chgData name="Marketing Team" userId="e97a7e6c-016e-4cf3-bd1d-b02bf3fb963e" providerId="ADAL" clId="{C2ABE21C-CA0F-40EC-BA05-76D93BA316E5}" dt="2021-10-26T13:38:44.640" v="3485" actId="20577"/>
          <ac:spMkLst>
            <pc:docMk/>
            <pc:sldMk cId="612063983" sldId="336"/>
            <ac:spMk id="7" creationId="{B3607406-793E-4A16-AF5E-F499301E7416}"/>
          </ac:spMkLst>
        </pc:spChg>
        <pc:spChg chg="add mod">
          <ac:chgData name="Marketing Team" userId="e97a7e6c-016e-4cf3-bd1d-b02bf3fb963e" providerId="ADAL" clId="{C2ABE21C-CA0F-40EC-BA05-76D93BA316E5}" dt="2021-10-26T13:41:27.943" v="3732" actId="20577"/>
          <ac:spMkLst>
            <pc:docMk/>
            <pc:sldMk cId="612063983" sldId="336"/>
            <ac:spMk id="9" creationId="{0D5FC0D0-1D25-4BC3-B42F-A05BAFFA3AFE}"/>
          </ac:spMkLst>
        </pc:spChg>
      </pc:sldChg>
      <pc:sldChg chg="addSp delSp modSp add mod">
        <pc:chgData name="Marketing Team" userId="e97a7e6c-016e-4cf3-bd1d-b02bf3fb963e" providerId="ADAL" clId="{C2ABE21C-CA0F-40EC-BA05-76D93BA316E5}" dt="2021-10-26T13:46:12.305" v="4146" actId="1076"/>
        <pc:sldMkLst>
          <pc:docMk/>
          <pc:sldMk cId="2549114690" sldId="337"/>
        </pc:sldMkLst>
        <pc:spChg chg="mod">
          <ac:chgData name="Marketing Team" userId="e97a7e6c-016e-4cf3-bd1d-b02bf3fb963e" providerId="ADAL" clId="{C2ABE21C-CA0F-40EC-BA05-76D93BA316E5}" dt="2021-10-26T13:46:12.305" v="4146" actId="1076"/>
          <ac:spMkLst>
            <pc:docMk/>
            <pc:sldMk cId="2549114690" sldId="337"/>
            <ac:spMk id="4" creationId="{B1D8B981-37CF-42AE-BB80-9C226DF55BDB}"/>
          </ac:spMkLst>
        </pc:spChg>
        <pc:spChg chg="mod">
          <ac:chgData name="Marketing Team" userId="e97a7e6c-016e-4cf3-bd1d-b02bf3fb963e" providerId="ADAL" clId="{C2ABE21C-CA0F-40EC-BA05-76D93BA316E5}" dt="2021-10-26T13:46:12.305" v="4146" actId="1076"/>
          <ac:spMkLst>
            <pc:docMk/>
            <pc:sldMk cId="2549114690" sldId="337"/>
            <ac:spMk id="6" creationId="{51276D6D-8C31-43BF-9ABE-B30B774B3415}"/>
          </ac:spMkLst>
        </pc:spChg>
        <pc:spChg chg="del">
          <ac:chgData name="Marketing Team" userId="e97a7e6c-016e-4cf3-bd1d-b02bf3fb963e" providerId="ADAL" clId="{C2ABE21C-CA0F-40EC-BA05-76D93BA316E5}" dt="2021-10-26T13:45:03.796" v="4131" actId="478"/>
          <ac:spMkLst>
            <pc:docMk/>
            <pc:sldMk cId="2549114690" sldId="337"/>
            <ac:spMk id="7" creationId="{B3607406-793E-4A16-AF5E-F499301E7416}"/>
          </ac:spMkLst>
        </pc:spChg>
        <pc:spChg chg="del">
          <ac:chgData name="Marketing Team" userId="e97a7e6c-016e-4cf3-bd1d-b02bf3fb963e" providerId="ADAL" clId="{C2ABE21C-CA0F-40EC-BA05-76D93BA316E5}" dt="2021-10-26T13:45:12.994" v="4134" actId="478"/>
          <ac:spMkLst>
            <pc:docMk/>
            <pc:sldMk cId="2549114690" sldId="337"/>
            <ac:spMk id="9" creationId="{0D5FC0D0-1D25-4BC3-B42F-A05BAFFA3AFE}"/>
          </ac:spMkLst>
        </pc:spChg>
        <pc:picChg chg="add del">
          <ac:chgData name="Marketing Team" userId="e97a7e6c-016e-4cf3-bd1d-b02bf3fb963e" providerId="ADAL" clId="{C2ABE21C-CA0F-40EC-BA05-76D93BA316E5}" dt="2021-10-26T13:45:10.590" v="4133" actId="478"/>
          <ac:picMkLst>
            <pc:docMk/>
            <pc:sldMk cId="2549114690" sldId="337"/>
            <ac:picMk id="8" creationId="{3D33FEC4-DB6E-4F1D-A79E-64F4C7104BBD}"/>
          </ac:picMkLst>
        </pc:picChg>
      </pc:sldChg>
      <pc:sldChg chg="addSp delSp modSp add del mod">
        <pc:chgData name="Marketing Team" userId="e97a7e6c-016e-4cf3-bd1d-b02bf3fb963e" providerId="ADAL" clId="{C2ABE21C-CA0F-40EC-BA05-76D93BA316E5}" dt="2021-10-26T16:20:51.367" v="7065" actId="47"/>
        <pc:sldMkLst>
          <pc:docMk/>
          <pc:sldMk cId="385577322" sldId="338"/>
        </pc:sldMkLst>
        <pc:spChg chg="mod">
          <ac:chgData name="Marketing Team" userId="e97a7e6c-016e-4cf3-bd1d-b02bf3fb963e" providerId="ADAL" clId="{C2ABE21C-CA0F-40EC-BA05-76D93BA316E5}" dt="2021-10-26T13:55:44.826" v="4232" actId="20577"/>
          <ac:spMkLst>
            <pc:docMk/>
            <pc:sldMk cId="385577322" sldId="338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5:39:25.437" v="4633" actId="20577"/>
          <ac:spMkLst>
            <pc:docMk/>
            <pc:sldMk cId="385577322" sldId="338"/>
            <ac:spMk id="4" creationId="{B1D8B981-37CF-42AE-BB80-9C226DF55BDB}"/>
          </ac:spMkLst>
        </pc:spChg>
        <pc:spChg chg="del mod">
          <ac:chgData name="Marketing Team" userId="e97a7e6c-016e-4cf3-bd1d-b02bf3fb963e" providerId="ADAL" clId="{C2ABE21C-CA0F-40EC-BA05-76D93BA316E5}" dt="2021-10-26T15:36:02.725" v="4480" actId="478"/>
          <ac:spMkLst>
            <pc:docMk/>
            <pc:sldMk cId="385577322" sldId="338"/>
            <ac:spMk id="6" creationId="{51276D6D-8C31-43BF-9ABE-B30B774B3415}"/>
          </ac:spMkLst>
        </pc:spChg>
        <pc:spChg chg="add mod">
          <ac:chgData name="Marketing Team" userId="e97a7e6c-016e-4cf3-bd1d-b02bf3fb963e" providerId="ADAL" clId="{C2ABE21C-CA0F-40EC-BA05-76D93BA316E5}" dt="2021-10-26T15:37:03.428" v="4530" actId="21"/>
          <ac:spMkLst>
            <pc:docMk/>
            <pc:sldMk cId="385577322" sldId="338"/>
            <ac:spMk id="7" creationId="{6BA79C12-45B0-41FE-B76D-5E6C6D0ACE5A}"/>
          </ac:spMkLst>
        </pc:spChg>
      </pc:sldChg>
      <pc:sldChg chg="delSp modSp add del mod">
        <pc:chgData name="Marketing Team" userId="e97a7e6c-016e-4cf3-bd1d-b02bf3fb963e" providerId="ADAL" clId="{C2ABE21C-CA0F-40EC-BA05-76D93BA316E5}" dt="2021-10-26T16:22:54.043" v="7229" actId="47"/>
        <pc:sldMkLst>
          <pc:docMk/>
          <pc:sldMk cId="489679254" sldId="339"/>
        </pc:sldMkLst>
        <pc:spChg chg="mod">
          <ac:chgData name="Marketing Team" userId="e97a7e6c-016e-4cf3-bd1d-b02bf3fb963e" providerId="ADAL" clId="{C2ABE21C-CA0F-40EC-BA05-76D93BA316E5}" dt="2021-10-26T15:37:39.422" v="4561" actId="20577"/>
          <ac:spMkLst>
            <pc:docMk/>
            <pc:sldMk cId="489679254" sldId="339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5:40:05.004" v="4660" actId="1076"/>
          <ac:spMkLst>
            <pc:docMk/>
            <pc:sldMk cId="489679254" sldId="339"/>
            <ac:spMk id="4" creationId="{B1D8B981-37CF-42AE-BB80-9C226DF55BDB}"/>
          </ac:spMkLst>
        </pc:spChg>
        <pc:spChg chg="del">
          <ac:chgData name="Marketing Team" userId="e97a7e6c-016e-4cf3-bd1d-b02bf3fb963e" providerId="ADAL" clId="{C2ABE21C-CA0F-40EC-BA05-76D93BA316E5}" dt="2021-10-26T15:38:20.704" v="4594" actId="478"/>
          <ac:spMkLst>
            <pc:docMk/>
            <pc:sldMk cId="489679254" sldId="339"/>
            <ac:spMk id="7" creationId="{6BA79C12-45B0-41FE-B76D-5E6C6D0ACE5A}"/>
          </ac:spMkLst>
        </pc:spChg>
        <pc:picChg chg="mod">
          <ac:chgData name="Marketing Team" userId="e97a7e6c-016e-4cf3-bd1d-b02bf3fb963e" providerId="ADAL" clId="{C2ABE21C-CA0F-40EC-BA05-76D93BA316E5}" dt="2021-10-26T15:38:12.950" v="4593" actId="1076"/>
          <ac:picMkLst>
            <pc:docMk/>
            <pc:sldMk cId="489679254" sldId="339"/>
            <ac:picMk id="8" creationId="{3D33FEC4-DB6E-4F1D-A79E-64F4C7104BBD}"/>
          </ac:picMkLst>
        </pc:picChg>
      </pc:sldChg>
      <pc:sldChg chg="addSp modSp add del mod">
        <pc:chgData name="Marketing Team" userId="e97a7e6c-016e-4cf3-bd1d-b02bf3fb963e" providerId="ADAL" clId="{C2ABE21C-CA0F-40EC-BA05-76D93BA316E5}" dt="2021-10-26T16:26:01.394" v="7415" actId="47"/>
        <pc:sldMkLst>
          <pc:docMk/>
          <pc:sldMk cId="3262252125" sldId="340"/>
        </pc:sldMkLst>
        <pc:spChg chg="mod">
          <ac:chgData name="Marketing Team" userId="e97a7e6c-016e-4cf3-bd1d-b02bf3fb963e" providerId="ADAL" clId="{C2ABE21C-CA0F-40EC-BA05-76D93BA316E5}" dt="2021-10-26T15:40:51.386" v="4677" actId="20577"/>
          <ac:spMkLst>
            <pc:docMk/>
            <pc:sldMk cId="3262252125" sldId="340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5:45:11.387" v="4977" actId="1076"/>
          <ac:spMkLst>
            <pc:docMk/>
            <pc:sldMk cId="3262252125" sldId="340"/>
            <ac:spMk id="4" creationId="{B1D8B981-37CF-42AE-BB80-9C226DF55BDB}"/>
          </ac:spMkLst>
        </pc:spChg>
        <pc:spChg chg="add mod">
          <ac:chgData name="Marketing Team" userId="e97a7e6c-016e-4cf3-bd1d-b02bf3fb963e" providerId="ADAL" clId="{C2ABE21C-CA0F-40EC-BA05-76D93BA316E5}" dt="2021-10-26T15:41:27.962" v="4719" actId="571"/>
          <ac:spMkLst>
            <pc:docMk/>
            <pc:sldMk cId="3262252125" sldId="340"/>
            <ac:spMk id="6" creationId="{670D9E47-5081-4339-BC75-9128CB7FBC05}"/>
          </ac:spMkLst>
        </pc:spChg>
        <pc:spChg chg="add mod">
          <ac:chgData name="Marketing Team" userId="e97a7e6c-016e-4cf3-bd1d-b02bf3fb963e" providerId="ADAL" clId="{C2ABE21C-CA0F-40EC-BA05-76D93BA316E5}" dt="2021-10-26T15:45:11.387" v="4977" actId="1076"/>
          <ac:spMkLst>
            <pc:docMk/>
            <pc:sldMk cId="3262252125" sldId="340"/>
            <ac:spMk id="7" creationId="{F4F07CBF-4987-4897-9884-D55017EA26B8}"/>
          </ac:spMkLst>
        </pc:spChg>
        <pc:picChg chg="add mod">
          <ac:chgData name="Marketing Team" userId="e97a7e6c-016e-4cf3-bd1d-b02bf3fb963e" providerId="ADAL" clId="{C2ABE21C-CA0F-40EC-BA05-76D93BA316E5}" dt="2021-10-26T15:41:27.962" v="4719" actId="571"/>
          <ac:picMkLst>
            <pc:docMk/>
            <pc:sldMk cId="3262252125" sldId="340"/>
            <ac:picMk id="5" creationId="{5274DE15-5DDE-4599-9810-1638BC44F6E6}"/>
          </ac:picMkLst>
        </pc:picChg>
      </pc:sldChg>
      <pc:sldChg chg="addSp delSp modSp add del mod ord">
        <pc:chgData name="Marketing Team" userId="e97a7e6c-016e-4cf3-bd1d-b02bf3fb963e" providerId="ADAL" clId="{C2ABE21C-CA0F-40EC-BA05-76D93BA316E5}" dt="2021-10-26T16:28:50.958" v="7613" actId="47"/>
        <pc:sldMkLst>
          <pc:docMk/>
          <pc:sldMk cId="3518626112" sldId="341"/>
        </pc:sldMkLst>
        <pc:spChg chg="mod">
          <ac:chgData name="Marketing Team" userId="e97a7e6c-016e-4cf3-bd1d-b02bf3fb963e" providerId="ADAL" clId="{C2ABE21C-CA0F-40EC-BA05-76D93BA316E5}" dt="2021-10-26T15:46:06.431" v="4999" actId="20577"/>
          <ac:spMkLst>
            <pc:docMk/>
            <pc:sldMk cId="3518626112" sldId="341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6:28:38.967" v="7611" actId="20577"/>
          <ac:spMkLst>
            <pc:docMk/>
            <pc:sldMk cId="3518626112" sldId="341"/>
            <ac:spMk id="4" creationId="{B1D8B981-37CF-42AE-BB80-9C226DF55BDB}"/>
          </ac:spMkLst>
        </pc:spChg>
        <pc:spChg chg="del">
          <ac:chgData name="Marketing Team" userId="e97a7e6c-016e-4cf3-bd1d-b02bf3fb963e" providerId="ADAL" clId="{C2ABE21C-CA0F-40EC-BA05-76D93BA316E5}" dt="2021-10-26T15:49:03.718" v="5286" actId="478"/>
          <ac:spMkLst>
            <pc:docMk/>
            <pc:sldMk cId="3518626112" sldId="341"/>
            <ac:spMk id="6" creationId="{51276D6D-8C31-43BF-9ABE-B30B774B3415}"/>
          </ac:spMkLst>
        </pc:spChg>
        <pc:spChg chg="add mod">
          <ac:chgData name="Marketing Team" userId="e97a7e6c-016e-4cf3-bd1d-b02bf3fb963e" providerId="ADAL" clId="{C2ABE21C-CA0F-40EC-BA05-76D93BA316E5}" dt="2021-10-26T15:55:14.106" v="5552" actId="20577"/>
          <ac:spMkLst>
            <pc:docMk/>
            <pc:sldMk cId="3518626112" sldId="341"/>
            <ac:spMk id="7" creationId="{9A7C6A99-ABB1-4782-8EC8-45C7B613DA20}"/>
          </ac:spMkLst>
        </pc:spChg>
      </pc:sldChg>
      <pc:sldChg chg="addSp delSp modSp add mod ord">
        <pc:chgData name="Marketing Team" userId="e97a7e6c-016e-4cf3-bd1d-b02bf3fb963e" providerId="ADAL" clId="{C2ABE21C-CA0F-40EC-BA05-76D93BA316E5}" dt="2021-10-29T13:36:50.180" v="8689" actId="1076"/>
        <pc:sldMkLst>
          <pc:docMk/>
          <pc:sldMk cId="3737001758" sldId="342"/>
        </pc:sldMkLst>
        <pc:spChg chg="mod">
          <ac:chgData name="Marketing Team" userId="e97a7e6c-016e-4cf3-bd1d-b02bf3fb963e" providerId="ADAL" clId="{C2ABE21C-CA0F-40EC-BA05-76D93BA316E5}" dt="2021-10-29T13:33:05.617" v="8391" actId="20577"/>
          <ac:spMkLst>
            <pc:docMk/>
            <pc:sldMk cId="3737001758" sldId="342"/>
            <ac:spMk id="2" creationId="{AC990030-54C6-4607-9020-038DAF0B9E5C}"/>
          </ac:spMkLst>
        </pc:spChg>
        <pc:spChg chg="del">
          <ac:chgData name="Marketing Team" userId="e97a7e6c-016e-4cf3-bd1d-b02bf3fb963e" providerId="ADAL" clId="{C2ABE21C-CA0F-40EC-BA05-76D93BA316E5}" dt="2021-10-26T16:01:29.370" v="5606" actId="478"/>
          <ac:spMkLst>
            <pc:docMk/>
            <pc:sldMk cId="3737001758" sldId="342"/>
            <ac:spMk id="4" creationId="{B1D8B981-37CF-42AE-BB80-9C226DF55BDB}"/>
          </ac:spMkLst>
        </pc:spChg>
        <pc:spChg chg="del">
          <ac:chgData name="Marketing Team" userId="e97a7e6c-016e-4cf3-bd1d-b02bf3fb963e" providerId="ADAL" clId="{C2ABE21C-CA0F-40EC-BA05-76D93BA316E5}" dt="2021-10-26T16:01:29.370" v="5606" actId="478"/>
          <ac:spMkLst>
            <pc:docMk/>
            <pc:sldMk cId="3737001758" sldId="342"/>
            <ac:spMk id="5" creationId="{C19EE8C5-F998-45F0-A3F9-2017EC7E1A8A}"/>
          </ac:spMkLst>
        </pc:spChg>
        <pc:spChg chg="add mod">
          <ac:chgData name="Marketing Team" userId="e97a7e6c-016e-4cf3-bd1d-b02bf3fb963e" providerId="ADAL" clId="{C2ABE21C-CA0F-40EC-BA05-76D93BA316E5}" dt="2021-10-29T13:36:50.180" v="8689" actId="1076"/>
          <ac:spMkLst>
            <pc:docMk/>
            <pc:sldMk cId="3737001758" sldId="342"/>
            <ac:spMk id="5" creationId="{FCA38337-FB16-4C7C-ABA6-675279F626AA}"/>
          </ac:spMkLst>
        </pc:spChg>
        <pc:spChg chg="add del mod">
          <ac:chgData name="Marketing Team" userId="e97a7e6c-016e-4cf3-bd1d-b02bf3fb963e" providerId="ADAL" clId="{C2ABE21C-CA0F-40EC-BA05-76D93BA316E5}" dt="2021-10-29T13:33:25.640" v="8393" actId="478"/>
          <ac:spMkLst>
            <pc:docMk/>
            <pc:sldMk cId="3737001758" sldId="342"/>
            <ac:spMk id="6" creationId="{E68D68F9-04B6-4B2D-AA73-E1B99EA5DE13}"/>
          </ac:spMkLst>
        </pc:spChg>
        <pc:spChg chg="add mod">
          <ac:chgData name="Marketing Team" userId="e97a7e6c-016e-4cf3-bd1d-b02bf3fb963e" providerId="ADAL" clId="{C2ABE21C-CA0F-40EC-BA05-76D93BA316E5}" dt="2021-10-29T13:36:50.180" v="8689" actId="1076"/>
          <ac:spMkLst>
            <pc:docMk/>
            <pc:sldMk cId="3737001758" sldId="342"/>
            <ac:spMk id="7" creationId="{4F32B108-28B3-468F-9674-5CCE79570688}"/>
          </ac:spMkLst>
        </pc:spChg>
        <pc:picChg chg="mod">
          <ac:chgData name="Marketing Team" userId="e97a7e6c-016e-4cf3-bd1d-b02bf3fb963e" providerId="ADAL" clId="{C2ABE21C-CA0F-40EC-BA05-76D93BA316E5}" dt="2021-10-29T13:36:17.409" v="8628" actId="1076"/>
          <ac:picMkLst>
            <pc:docMk/>
            <pc:sldMk cId="3737001758" sldId="342"/>
            <ac:picMk id="8" creationId="{3D33FEC4-DB6E-4F1D-A79E-64F4C7104BBD}"/>
          </ac:picMkLst>
        </pc:picChg>
      </pc:sldChg>
      <pc:sldChg chg="modSp add del mod">
        <pc:chgData name="Marketing Team" userId="e97a7e6c-016e-4cf3-bd1d-b02bf3fb963e" providerId="ADAL" clId="{C2ABE21C-CA0F-40EC-BA05-76D93BA316E5}" dt="2021-10-29T13:36:56.916" v="8691" actId="47"/>
        <pc:sldMkLst>
          <pc:docMk/>
          <pc:sldMk cId="753107799" sldId="343"/>
        </pc:sldMkLst>
        <pc:spChg chg="mod">
          <ac:chgData name="Marketing Team" userId="e97a7e6c-016e-4cf3-bd1d-b02bf3fb963e" providerId="ADAL" clId="{C2ABE21C-CA0F-40EC-BA05-76D93BA316E5}" dt="2021-10-26T16:02:30.676" v="5640" actId="20577"/>
          <ac:spMkLst>
            <pc:docMk/>
            <pc:sldMk cId="753107799" sldId="343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6:57.791" v="8692" actId="47"/>
        <pc:sldMkLst>
          <pc:docMk/>
          <pc:sldMk cId="3499965287" sldId="344"/>
        </pc:sldMkLst>
        <pc:spChg chg="mod">
          <ac:chgData name="Marketing Team" userId="e97a7e6c-016e-4cf3-bd1d-b02bf3fb963e" providerId="ADAL" clId="{C2ABE21C-CA0F-40EC-BA05-76D93BA316E5}" dt="2021-10-26T16:02:45.927" v="5678" actId="20577"/>
          <ac:spMkLst>
            <pc:docMk/>
            <pc:sldMk cId="3499965287" sldId="344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6:58.400" v="8693" actId="47"/>
        <pc:sldMkLst>
          <pc:docMk/>
          <pc:sldMk cId="3416095210" sldId="345"/>
        </pc:sldMkLst>
        <pc:spChg chg="mod">
          <ac:chgData name="Marketing Team" userId="e97a7e6c-016e-4cf3-bd1d-b02bf3fb963e" providerId="ADAL" clId="{C2ABE21C-CA0F-40EC-BA05-76D93BA316E5}" dt="2021-10-26T16:03:06.544" v="5702" actId="20577"/>
          <ac:spMkLst>
            <pc:docMk/>
            <pc:sldMk cId="3416095210" sldId="345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6:59.041" v="8694" actId="47"/>
        <pc:sldMkLst>
          <pc:docMk/>
          <pc:sldMk cId="688096245" sldId="346"/>
        </pc:sldMkLst>
        <pc:spChg chg="mod">
          <ac:chgData name="Marketing Team" userId="e97a7e6c-016e-4cf3-bd1d-b02bf3fb963e" providerId="ADAL" clId="{C2ABE21C-CA0F-40EC-BA05-76D93BA316E5}" dt="2021-10-26T16:03:18.532" v="5732" actId="20577"/>
          <ac:spMkLst>
            <pc:docMk/>
            <pc:sldMk cId="688096245" sldId="346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6:59.854" v="8695" actId="47"/>
        <pc:sldMkLst>
          <pc:docMk/>
          <pc:sldMk cId="1444267964" sldId="347"/>
        </pc:sldMkLst>
        <pc:spChg chg="mod">
          <ac:chgData name="Marketing Team" userId="e97a7e6c-016e-4cf3-bd1d-b02bf3fb963e" providerId="ADAL" clId="{C2ABE21C-CA0F-40EC-BA05-76D93BA316E5}" dt="2021-10-26T16:03:56.762" v="5784" actId="20577"/>
          <ac:spMkLst>
            <pc:docMk/>
            <pc:sldMk cId="1444267964" sldId="347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9:51.576" v="8909" actId="47"/>
        <pc:sldMkLst>
          <pc:docMk/>
          <pc:sldMk cId="2139454807" sldId="348"/>
        </pc:sldMkLst>
        <pc:spChg chg="mod">
          <ac:chgData name="Marketing Team" userId="e97a7e6c-016e-4cf3-bd1d-b02bf3fb963e" providerId="ADAL" clId="{C2ABE21C-CA0F-40EC-BA05-76D93BA316E5}" dt="2021-10-26T16:06:38.416" v="6055" actId="20577"/>
          <ac:spMkLst>
            <pc:docMk/>
            <pc:sldMk cId="2139454807" sldId="348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9:50.951" v="8908" actId="47"/>
        <pc:sldMkLst>
          <pc:docMk/>
          <pc:sldMk cId="2375981397" sldId="349"/>
        </pc:sldMkLst>
        <pc:spChg chg="mod">
          <ac:chgData name="Marketing Team" userId="e97a7e6c-016e-4cf3-bd1d-b02bf3fb963e" providerId="ADAL" clId="{C2ABE21C-CA0F-40EC-BA05-76D93BA316E5}" dt="2021-10-26T16:06:15.189" v="5998" actId="20577"/>
          <ac:spMkLst>
            <pc:docMk/>
            <pc:sldMk cId="2375981397" sldId="349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9:50.388" v="8907" actId="47"/>
        <pc:sldMkLst>
          <pc:docMk/>
          <pc:sldMk cId="1926825715" sldId="350"/>
        </pc:sldMkLst>
        <pc:spChg chg="mod">
          <ac:chgData name="Marketing Team" userId="e97a7e6c-016e-4cf3-bd1d-b02bf3fb963e" providerId="ADAL" clId="{C2ABE21C-CA0F-40EC-BA05-76D93BA316E5}" dt="2021-10-26T16:05:54.416" v="5954" actId="20577"/>
          <ac:spMkLst>
            <pc:docMk/>
            <pc:sldMk cId="1926825715" sldId="350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9:49.903" v="8906" actId="47"/>
        <pc:sldMkLst>
          <pc:docMk/>
          <pc:sldMk cId="2581784572" sldId="351"/>
        </pc:sldMkLst>
        <pc:spChg chg="mod">
          <ac:chgData name="Marketing Team" userId="e97a7e6c-016e-4cf3-bd1d-b02bf3fb963e" providerId="ADAL" clId="{C2ABE21C-CA0F-40EC-BA05-76D93BA316E5}" dt="2021-10-26T16:05:36.554" v="5919" actId="20577"/>
          <ac:spMkLst>
            <pc:docMk/>
            <pc:sldMk cId="2581784572" sldId="351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9:49.466" v="8905" actId="47"/>
        <pc:sldMkLst>
          <pc:docMk/>
          <pc:sldMk cId="2584977038" sldId="352"/>
        </pc:sldMkLst>
        <pc:spChg chg="mod">
          <ac:chgData name="Marketing Team" userId="e97a7e6c-016e-4cf3-bd1d-b02bf3fb963e" providerId="ADAL" clId="{C2ABE21C-CA0F-40EC-BA05-76D93BA316E5}" dt="2021-10-26T16:05:10.687" v="5853" actId="20577"/>
          <ac:spMkLst>
            <pc:docMk/>
            <pc:sldMk cId="2584977038" sldId="352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39:49.028" v="8904" actId="47"/>
        <pc:sldMkLst>
          <pc:docMk/>
          <pc:sldMk cId="4107445500" sldId="353"/>
        </pc:sldMkLst>
        <pc:spChg chg="mod">
          <ac:chgData name="Marketing Team" userId="e97a7e6c-016e-4cf3-bd1d-b02bf3fb963e" providerId="ADAL" clId="{C2ABE21C-CA0F-40EC-BA05-76D93BA316E5}" dt="2021-10-26T16:04:56.458" v="5824" actId="20577"/>
          <ac:spMkLst>
            <pc:docMk/>
            <pc:sldMk cId="4107445500" sldId="353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959479740" sldId="354"/>
        </pc:sldMkLst>
        <pc:spChg chg="mod">
          <ac:chgData name="Marketing Team" userId="e97a7e6c-016e-4cf3-bd1d-b02bf3fb963e" providerId="ADAL" clId="{C2ABE21C-CA0F-40EC-BA05-76D93BA316E5}" dt="2021-10-26T16:07:17.105" v="6104" actId="20577"/>
          <ac:spMkLst>
            <pc:docMk/>
            <pc:sldMk cId="959479740" sldId="354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1149738111" sldId="355"/>
        </pc:sldMkLst>
        <pc:spChg chg="mod">
          <ac:chgData name="Marketing Team" userId="e97a7e6c-016e-4cf3-bd1d-b02bf3fb963e" providerId="ADAL" clId="{C2ABE21C-CA0F-40EC-BA05-76D93BA316E5}" dt="2021-10-26T16:07:37.523" v="6156" actId="20577"/>
          <ac:spMkLst>
            <pc:docMk/>
            <pc:sldMk cId="1149738111" sldId="355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3431754508" sldId="356"/>
        </pc:sldMkLst>
        <pc:spChg chg="mod">
          <ac:chgData name="Marketing Team" userId="e97a7e6c-016e-4cf3-bd1d-b02bf3fb963e" providerId="ADAL" clId="{C2ABE21C-CA0F-40EC-BA05-76D93BA316E5}" dt="2021-10-26T16:08:06.672" v="6199" actId="20577"/>
          <ac:spMkLst>
            <pc:docMk/>
            <pc:sldMk cId="3431754508" sldId="356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4245350663" sldId="357"/>
        </pc:sldMkLst>
        <pc:spChg chg="mod">
          <ac:chgData name="Marketing Team" userId="e97a7e6c-016e-4cf3-bd1d-b02bf3fb963e" providerId="ADAL" clId="{C2ABE21C-CA0F-40EC-BA05-76D93BA316E5}" dt="2021-10-26T16:08:27.186" v="6231" actId="20577"/>
          <ac:spMkLst>
            <pc:docMk/>
            <pc:sldMk cId="4245350663" sldId="357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363692302" sldId="358"/>
        </pc:sldMkLst>
        <pc:spChg chg="mod">
          <ac:chgData name="Marketing Team" userId="e97a7e6c-016e-4cf3-bd1d-b02bf3fb963e" providerId="ADAL" clId="{C2ABE21C-CA0F-40EC-BA05-76D93BA316E5}" dt="2021-10-26T16:08:44.863" v="6263" actId="20577"/>
          <ac:spMkLst>
            <pc:docMk/>
            <pc:sldMk cId="363692302" sldId="358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433391575" sldId="359"/>
        </pc:sldMkLst>
        <pc:spChg chg="mod">
          <ac:chgData name="Marketing Team" userId="e97a7e6c-016e-4cf3-bd1d-b02bf3fb963e" providerId="ADAL" clId="{C2ABE21C-CA0F-40EC-BA05-76D93BA316E5}" dt="2021-10-26T16:09:03.601" v="6322" actId="20577"/>
          <ac:spMkLst>
            <pc:docMk/>
            <pc:sldMk cId="433391575" sldId="359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4177655188" sldId="360"/>
        </pc:sldMkLst>
        <pc:spChg chg="mod">
          <ac:chgData name="Marketing Team" userId="e97a7e6c-016e-4cf3-bd1d-b02bf3fb963e" providerId="ADAL" clId="{C2ABE21C-CA0F-40EC-BA05-76D93BA316E5}" dt="2021-10-26T16:09:38.486" v="6395" actId="20577"/>
          <ac:spMkLst>
            <pc:docMk/>
            <pc:sldMk cId="4177655188" sldId="360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2246129808" sldId="361"/>
        </pc:sldMkLst>
        <pc:spChg chg="mod">
          <ac:chgData name="Marketing Team" userId="e97a7e6c-016e-4cf3-bd1d-b02bf3fb963e" providerId="ADAL" clId="{C2ABE21C-CA0F-40EC-BA05-76D93BA316E5}" dt="2021-10-26T16:09:58.848" v="6427" actId="20577"/>
          <ac:spMkLst>
            <pc:docMk/>
            <pc:sldMk cId="2246129808" sldId="361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2272069749" sldId="362"/>
        </pc:sldMkLst>
        <pc:spChg chg="mod">
          <ac:chgData name="Marketing Team" userId="e97a7e6c-016e-4cf3-bd1d-b02bf3fb963e" providerId="ADAL" clId="{C2ABE21C-CA0F-40EC-BA05-76D93BA316E5}" dt="2021-10-26T16:10:13.751" v="6448" actId="20577"/>
          <ac:spMkLst>
            <pc:docMk/>
            <pc:sldMk cId="2272069749" sldId="362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4:00.976" v="10569" actId="47"/>
        <pc:sldMkLst>
          <pc:docMk/>
          <pc:sldMk cId="2812073998" sldId="363"/>
        </pc:sldMkLst>
        <pc:spChg chg="mod">
          <ac:chgData name="Marketing Team" userId="e97a7e6c-016e-4cf3-bd1d-b02bf3fb963e" providerId="ADAL" clId="{C2ABE21C-CA0F-40EC-BA05-76D93BA316E5}" dt="2021-10-26T16:10:33.045" v="6479" actId="20577"/>
          <ac:spMkLst>
            <pc:docMk/>
            <pc:sldMk cId="2812073998" sldId="363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39.771" v="10838" actId="47"/>
        <pc:sldMkLst>
          <pc:docMk/>
          <pc:sldMk cId="1316923933" sldId="364"/>
        </pc:sldMkLst>
        <pc:spChg chg="mod">
          <ac:chgData name="Marketing Team" userId="e97a7e6c-016e-4cf3-bd1d-b02bf3fb963e" providerId="ADAL" clId="{C2ABE21C-CA0F-40EC-BA05-76D93BA316E5}" dt="2021-10-26T16:11:14.799" v="6529" actId="20577"/>
          <ac:spMkLst>
            <pc:docMk/>
            <pc:sldMk cId="1316923933" sldId="364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41.067" v="10839" actId="47"/>
        <pc:sldMkLst>
          <pc:docMk/>
          <pc:sldMk cId="1630193552" sldId="365"/>
        </pc:sldMkLst>
        <pc:spChg chg="mod">
          <ac:chgData name="Marketing Team" userId="e97a7e6c-016e-4cf3-bd1d-b02bf3fb963e" providerId="ADAL" clId="{C2ABE21C-CA0F-40EC-BA05-76D93BA316E5}" dt="2021-10-26T16:11:29.517" v="6567" actId="20577"/>
          <ac:spMkLst>
            <pc:docMk/>
            <pc:sldMk cId="1630193552" sldId="365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41.867" v="10840" actId="47"/>
        <pc:sldMkLst>
          <pc:docMk/>
          <pc:sldMk cId="2402891093" sldId="366"/>
        </pc:sldMkLst>
        <pc:spChg chg="mod">
          <ac:chgData name="Marketing Team" userId="e97a7e6c-016e-4cf3-bd1d-b02bf3fb963e" providerId="ADAL" clId="{C2ABE21C-CA0F-40EC-BA05-76D93BA316E5}" dt="2021-10-26T16:11:57.218" v="6622" actId="20577"/>
          <ac:spMkLst>
            <pc:docMk/>
            <pc:sldMk cId="2402891093" sldId="366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42.404" v="10841" actId="47"/>
        <pc:sldMkLst>
          <pc:docMk/>
          <pc:sldMk cId="263339435" sldId="367"/>
        </pc:sldMkLst>
        <pc:spChg chg="mod">
          <ac:chgData name="Marketing Team" userId="e97a7e6c-016e-4cf3-bd1d-b02bf3fb963e" providerId="ADAL" clId="{C2ABE21C-CA0F-40EC-BA05-76D93BA316E5}" dt="2021-10-26T16:12:23.329" v="6665" actId="20577"/>
          <ac:spMkLst>
            <pc:docMk/>
            <pc:sldMk cId="263339435" sldId="367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43.442" v="10842" actId="47"/>
        <pc:sldMkLst>
          <pc:docMk/>
          <pc:sldMk cId="2178586465" sldId="368"/>
        </pc:sldMkLst>
        <pc:spChg chg="mod">
          <ac:chgData name="Marketing Team" userId="e97a7e6c-016e-4cf3-bd1d-b02bf3fb963e" providerId="ADAL" clId="{C2ABE21C-CA0F-40EC-BA05-76D93BA316E5}" dt="2021-10-26T16:12:43.879" v="6698" actId="20577"/>
          <ac:spMkLst>
            <pc:docMk/>
            <pc:sldMk cId="2178586465" sldId="368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1-04T14:18:44.482" v="10843" actId="47"/>
        <pc:sldMkLst>
          <pc:docMk/>
          <pc:sldMk cId="3091964123" sldId="369"/>
        </pc:sldMkLst>
        <pc:spChg chg="mod">
          <ac:chgData name="Marketing Team" userId="e97a7e6c-016e-4cf3-bd1d-b02bf3fb963e" providerId="ADAL" clId="{C2ABE21C-CA0F-40EC-BA05-76D93BA316E5}" dt="2021-10-26T16:12:55.971" v="6715" actId="20577"/>
          <ac:spMkLst>
            <pc:docMk/>
            <pc:sldMk cId="3091964123" sldId="369"/>
            <ac:spMk id="2" creationId="{AC990030-54C6-4607-9020-038DAF0B9E5C}"/>
          </ac:spMkLst>
        </pc:spChg>
      </pc:sldChg>
      <pc:sldChg chg="modSp add del mod ord">
        <pc:chgData name="Marketing Team" userId="e97a7e6c-016e-4cf3-bd1d-b02bf3fb963e" providerId="ADAL" clId="{C2ABE21C-CA0F-40EC-BA05-76D93BA316E5}" dt="2021-10-29T13:49:33.442" v="9511" actId="47"/>
        <pc:sldMkLst>
          <pc:docMk/>
          <pc:sldMk cId="268081398" sldId="370"/>
        </pc:sldMkLst>
        <pc:spChg chg="mod">
          <ac:chgData name="Marketing Team" userId="e97a7e6c-016e-4cf3-bd1d-b02bf3fb963e" providerId="ADAL" clId="{C2ABE21C-CA0F-40EC-BA05-76D93BA316E5}" dt="2021-10-26T16:15:37.410" v="6855" actId="20577"/>
          <ac:spMkLst>
            <pc:docMk/>
            <pc:sldMk cId="268081398" sldId="370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6T16:14:33.363" v="6802" actId="14100"/>
          <ac:spMkLst>
            <pc:docMk/>
            <pc:sldMk cId="268081398" sldId="370"/>
            <ac:spMk id="6" creationId="{E68D68F9-04B6-4B2D-AA73-E1B99EA5DE13}"/>
          </ac:spMkLst>
        </pc:spChg>
        <pc:picChg chg="mod">
          <ac:chgData name="Marketing Team" userId="e97a7e6c-016e-4cf3-bd1d-b02bf3fb963e" providerId="ADAL" clId="{C2ABE21C-CA0F-40EC-BA05-76D93BA316E5}" dt="2021-10-26T16:14:36.691" v="6803" actId="1076"/>
          <ac:picMkLst>
            <pc:docMk/>
            <pc:sldMk cId="268081398" sldId="370"/>
            <ac:picMk id="8" creationId="{3D33FEC4-DB6E-4F1D-A79E-64F4C7104BBD}"/>
          </ac:picMkLst>
        </pc:picChg>
      </pc:sldChg>
      <pc:sldChg chg="modSp add del mod">
        <pc:chgData name="Marketing Team" userId="e97a7e6c-016e-4cf3-bd1d-b02bf3fb963e" providerId="ADAL" clId="{C2ABE21C-CA0F-40EC-BA05-76D93BA316E5}" dt="2021-10-29T13:49:34.284" v="9512" actId="47"/>
        <pc:sldMkLst>
          <pc:docMk/>
          <pc:sldMk cId="907237328" sldId="371"/>
        </pc:sldMkLst>
        <pc:spChg chg="mod">
          <ac:chgData name="Marketing Team" userId="e97a7e6c-016e-4cf3-bd1d-b02bf3fb963e" providerId="ADAL" clId="{C2ABE21C-CA0F-40EC-BA05-76D93BA316E5}" dt="2021-10-26T16:28:45.043" v="7612" actId="20577"/>
          <ac:spMkLst>
            <pc:docMk/>
            <pc:sldMk cId="907237328" sldId="371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49:34.770" v="9513" actId="47"/>
        <pc:sldMkLst>
          <pc:docMk/>
          <pc:sldMk cId="830830738" sldId="372"/>
        </pc:sldMkLst>
        <pc:spChg chg="mod">
          <ac:chgData name="Marketing Team" userId="e97a7e6c-016e-4cf3-bd1d-b02bf3fb963e" providerId="ADAL" clId="{C2ABE21C-CA0F-40EC-BA05-76D93BA316E5}" dt="2021-10-26T16:16:37.777" v="6937" actId="20577"/>
          <ac:spMkLst>
            <pc:docMk/>
            <pc:sldMk cId="830830738" sldId="372"/>
            <ac:spMk id="2" creationId="{AC990030-54C6-4607-9020-038DAF0B9E5C}"/>
          </ac:spMkLst>
        </pc:spChg>
      </pc:sldChg>
      <pc:sldChg chg="modSp add del mod ord">
        <pc:chgData name="Marketing Team" userId="e97a7e6c-016e-4cf3-bd1d-b02bf3fb963e" providerId="ADAL" clId="{C2ABE21C-CA0F-40EC-BA05-76D93BA316E5}" dt="2021-10-29T13:49:35.390" v="9514" actId="47"/>
        <pc:sldMkLst>
          <pc:docMk/>
          <pc:sldMk cId="3389851181" sldId="373"/>
        </pc:sldMkLst>
        <pc:spChg chg="mod">
          <ac:chgData name="Marketing Team" userId="e97a7e6c-016e-4cf3-bd1d-b02bf3fb963e" providerId="ADAL" clId="{C2ABE21C-CA0F-40EC-BA05-76D93BA316E5}" dt="2021-10-26T16:19:26.114" v="6999" actId="14100"/>
          <ac:spMkLst>
            <pc:docMk/>
            <pc:sldMk cId="3389851181" sldId="373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49:36.479" v="9515" actId="47"/>
        <pc:sldMkLst>
          <pc:docMk/>
          <pc:sldMk cId="599445667" sldId="374"/>
        </pc:sldMkLst>
        <pc:spChg chg="mod">
          <ac:chgData name="Marketing Team" userId="e97a7e6c-016e-4cf3-bd1d-b02bf3fb963e" providerId="ADAL" clId="{C2ABE21C-CA0F-40EC-BA05-76D93BA316E5}" dt="2021-10-26T16:19:39.167" v="7015" actId="20577"/>
          <ac:spMkLst>
            <pc:docMk/>
            <pc:sldMk cId="599445667" sldId="374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49:37.027" v="9516" actId="47"/>
        <pc:sldMkLst>
          <pc:docMk/>
          <pc:sldMk cId="971765508" sldId="375"/>
        </pc:sldMkLst>
        <pc:spChg chg="mod">
          <ac:chgData name="Marketing Team" userId="e97a7e6c-016e-4cf3-bd1d-b02bf3fb963e" providerId="ADAL" clId="{C2ABE21C-CA0F-40EC-BA05-76D93BA316E5}" dt="2021-10-26T16:20:10.359" v="7064" actId="20577"/>
          <ac:spMkLst>
            <pc:docMk/>
            <pc:sldMk cId="971765508" sldId="375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2:42.331" v="9726" actId="47"/>
        <pc:sldMkLst>
          <pc:docMk/>
          <pc:sldMk cId="676541185" sldId="376"/>
        </pc:sldMkLst>
        <pc:spChg chg="mod">
          <ac:chgData name="Marketing Team" userId="e97a7e6c-016e-4cf3-bd1d-b02bf3fb963e" providerId="ADAL" clId="{C2ABE21C-CA0F-40EC-BA05-76D93BA316E5}" dt="2021-10-26T16:21:38.463" v="7128" actId="20577"/>
          <ac:spMkLst>
            <pc:docMk/>
            <pc:sldMk cId="676541185" sldId="376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2:43.792" v="9727" actId="47"/>
        <pc:sldMkLst>
          <pc:docMk/>
          <pc:sldMk cId="4107787107" sldId="377"/>
        </pc:sldMkLst>
        <pc:spChg chg="mod">
          <ac:chgData name="Marketing Team" userId="e97a7e6c-016e-4cf3-bd1d-b02bf3fb963e" providerId="ADAL" clId="{C2ABE21C-CA0F-40EC-BA05-76D93BA316E5}" dt="2021-10-26T16:22:03.678" v="7169" actId="20577"/>
          <ac:spMkLst>
            <pc:docMk/>
            <pc:sldMk cId="4107787107" sldId="377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2:44.610" v="9728" actId="47"/>
        <pc:sldMkLst>
          <pc:docMk/>
          <pc:sldMk cId="338851656" sldId="378"/>
        </pc:sldMkLst>
        <pc:spChg chg="mod">
          <ac:chgData name="Marketing Team" userId="e97a7e6c-016e-4cf3-bd1d-b02bf3fb963e" providerId="ADAL" clId="{C2ABE21C-CA0F-40EC-BA05-76D93BA316E5}" dt="2021-10-26T16:22:21.497" v="7204" actId="20577"/>
          <ac:spMkLst>
            <pc:docMk/>
            <pc:sldMk cId="338851656" sldId="378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2:45.413" v="9729" actId="47"/>
        <pc:sldMkLst>
          <pc:docMk/>
          <pc:sldMk cId="2406026331" sldId="379"/>
        </pc:sldMkLst>
        <pc:spChg chg="mod">
          <ac:chgData name="Marketing Team" userId="e97a7e6c-016e-4cf3-bd1d-b02bf3fb963e" providerId="ADAL" clId="{C2ABE21C-CA0F-40EC-BA05-76D93BA316E5}" dt="2021-10-26T16:22:41.530" v="7228" actId="20577"/>
          <ac:spMkLst>
            <pc:docMk/>
            <pc:sldMk cId="2406026331" sldId="379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1:56.934" v="9703" actId="47"/>
        <pc:sldMkLst>
          <pc:docMk/>
          <pc:sldMk cId="151882615" sldId="380"/>
        </pc:sldMkLst>
        <pc:spChg chg="mod">
          <ac:chgData name="Marketing Team" userId="e97a7e6c-016e-4cf3-bd1d-b02bf3fb963e" providerId="ADAL" clId="{C2ABE21C-CA0F-40EC-BA05-76D93BA316E5}" dt="2021-10-26T18:07:00.993" v="8312" actId="20577"/>
          <ac:spMkLst>
            <pc:docMk/>
            <pc:sldMk cId="151882615" sldId="380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1:58.055" v="9704" actId="47"/>
        <pc:sldMkLst>
          <pc:docMk/>
          <pc:sldMk cId="3138378258" sldId="381"/>
        </pc:sldMkLst>
        <pc:spChg chg="mod">
          <ac:chgData name="Marketing Team" userId="e97a7e6c-016e-4cf3-bd1d-b02bf3fb963e" providerId="ADAL" clId="{C2ABE21C-CA0F-40EC-BA05-76D93BA316E5}" dt="2021-10-26T16:24:25.721" v="7367" actId="20577"/>
          <ac:spMkLst>
            <pc:docMk/>
            <pc:sldMk cId="3138378258" sldId="381"/>
            <ac:spMk id="2" creationId="{AC990030-54C6-4607-9020-038DAF0B9E5C}"/>
          </ac:spMkLst>
        </pc:spChg>
      </pc:sldChg>
      <pc:sldChg chg="modSp add del mod">
        <pc:chgData name="Marketing Team" userId="e97a7e6c-016e-4cf3-bd1d-b02bf3fb963e" providerId="ADAL" clId="{C2ABE21C-CA0F-40EC-BA05-76D93BA316E5}" dt="2021-10-29T13:51:58.836" v="9705" actId="47"/>
        <pc:sldMkLst>
          <pc:docMk/>
          <pc:sldMk cId="4250300788" sldId="382"/>
        </pc:sldMkLst>
        <pc:spChg chg="mod">
          <ac:chgData name="Marketing Team" userId="e97a7e6c-016e-4cf3-bd1d-b02bf3fb963e" providerId="ADAL" clId="{C2ABE21C-CA0F-40EC-BA05-76D93BA316E5}" dt="2021-10-26T16:24:55.769" v="7414" actId="20577"/>
          <ac:spMkLst>
            <pc:docMk/>
            <pc:sldMk cId="4250300788" sldId="382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8:10:59.436" v="8313" actId="20577"/>
        <pc:sldMkLst>
          <pc:docMk/>
          <pc:sldMk cId="4006734046" sldId="383"/>
        </pc:sldMkLst>
        <pc:spChg chg="mod">
          <ac:chgData name="Marketing Team" userId="e97a7e6c-016e-4cf3-bd1d-b02bf3fb963e" providerId="ADAL" clId="{C2ABE21C-CA0F-40EC-BA05-76D93BA316E5}" dt="2021-10-26T18:10:59.436" v="8313" actId="20577"/>
          <ac:spMkLst>
            <pc:docMk/>
            <pc:sldMk cId="4006734046" sldId="383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1-05T12:51:01.199" v="12290" actId="27636"/>
        <pc:sldMkLst>
          <pc:docMk/>
          <pc:sldMk cId="1958330722" sldId="384"/>
        </pc:sldMkLst>
        <pc:spChg chg="mod">
          <ac:chgData name="Marketing Team" userId="e97a7e6c-016e-4cf3-bd1d-b02bf3fb963e" providerId="ADAL" clId="{C2ABE21C-CA0F-40EC-BA05-76D93BA316E5}" dt="2021-11-05T12:51:01.199" v="12290" actId="27636"/>
          <ac:spMkLst>
            <pc:docMk/>
            <pc:sldMk cId="1958330722" sldId="384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28:15.436" v="7610" actId="20577"/>
        <pc:sldMkLst>
          <pc:docMk/>
          <pc:sldMk cId="3014893391" sldId="385"/>
        </pc:sldMkLst>
        <pc:spChg chg="mod">
          <ac:chgData name="Marketing Team" userId="e97a7e6c-016e-4cf3-bd1d-b02bf3fb963e" providerId="ADAL" clId="{C2ABE21C-CA0F-40EC-BA05-76D93BA316E5}" dt="2021-10-26T16:28:15.436" v="7610" actId="20577"/>
          <ac:spMkLst>
            <pc:docMk/>
            <pc:sldMk cId="3014893391" sldId="385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29:23.052" v="7679" actId="20577"/>
        <pc:sldMkLst>
          <pc:docMk/>
          <pc:sldMk cId="2788535625" sldId="386"/>
        </pc:sldMkLst>
        <pc:spChg chg="mod">
          <ac:chgData name="Marketing Team" userId="e97a7e6c-016e-4cf3-bd1d-b02bf3fb963e" providerId="ADAL" clId="{C2ABE21C-CA0F-40EC-BA05-76D93BA316E5}" dt="2021-10-26T16:29:23.052" v="7679" actId="20577"/>
          <ac:spMkLst>
            <pc:docMk/>
            <pc:sldMk cId="2788535625" sldId="386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29:56.433" v="7733" actId="20577"/>
        <pc:sldMkLst>
          <pc:docMk/>
          <pc:sldMk cId="3467001238" sldId="387"/>
        </pc:sldMkLst>
        <pc:spChg chg="mod">
          <ac:chgData name="Marketing Team" userId="e97a7e6c-016e-4cf3-bd1d-b02bf3fb963e" providerId="ADAL" clId="{C2ABE21C-CA0F-40EC-BA05-76D93BA316E5}" dt="2021-10-26T16:29:56.433" v="7733" actId="20577"/>
          <ac:spMkLst>
            <pc:docMk/>
            <pc:sldMk cId="3467001238" sldId="387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30:44.080" v="7779" actId="20577"/>
        <pc:sldMkLst>
          <pc:docMk/>
          <pc:sldMk cId="957258020" sldId="388"/>
        </pc:sldMkLst>
        <pc:spChg chg="mod">
          <ac:chgData name="Marketing Team" userId="e97a7e6c-016e-4cf3-bd1d-b02bf3fb963e" providerId="ADAL" clId="{C2ABE21C-CA0F-40EC-BA05-76D93BA316E5}" dt="2021-10-26T16:30:44.080" v="7779" actId="20577"/>
          <ac:spMkLst>
            <pc:docMk/>
            <pc:sldMk cId="957258020" sldId="388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31:25.471" v="7849" actId="20577"/>
        <pc:sldMkLst>
          <pc:docMk/>
          <pc:sldMk cId="2914199740" sldId="389"/>
        </pc:sldMkLst>
        <pc:spChg chg="mod">
          <ac:chgData name="Marketing Team" userId="e97a7e6c-016e-4cf3-bd1d-b02bf3fb963e" providerId="ADAL" clId="{C2ABE21C-CA0F-40EC-BA05-76D93BA316E5}" dt="2021-10-26T16:31:25.471" v="7849" actId="20577"/>
          <ac:spMkLst>
            <pc:docMk/>
            <pc:sldMk cId="2914199740" sldId="389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31:56.396" v="7903" actId="20577"/>
        <pc:sldMkLst>
          <pc:docMk/>
          <pc:sldMk cId="1032581156" sldId="390"/>
        </pc:sldMkLst>
        <pc:spChg chg="mod">
          <ac:chgData name="Marketing Team" userId="e97a7e6c-016e-4cf3-bd1d-b02bf3fb963e" providerId="ADAL" clId="{C2ABE21C-CA0F-40EC-BA05-76D93BA316E5}" dt="2021-10-26T16:31:56.396" v="7903" actId="20577"/>
          <ac:spMkLst>
            <pc:docMk/>
            <pc:sldMk cId="1032581156" sldId="390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0-26T16:32:28.035" v="7955" actId="20577"/>
        <pc:sldMkLst>
          <pc:docMk/>
          <pc:sldMk cId="4020643037" sldId="391"/>
        </pc:sldMkLst>
        <pc:spChg chg="mod">
          <ac:chgData name="Marketing Team" userId="e97a7e6c-016e-4cf3-bd1d-b02bf3fb963e" providerId="ADAL" clId="{C2ABE21C-CA0F-40EC-BA05-76D93BA316E5}" dt="2021-10-26T16:32:28.035" v="7955" actId="20577"/>
          <ac:spMkLst>
            <pc:docMk/>
            <pc:sldMk cId="4020643037" sldId="391"/>
            <ac:spMk id="2" creationId="{AC990030-54C6-4607-9020-038DAF0B9E5C}"/>
          </ac:spMkLst>
        </pc:spChg>
      </pc:sldChg>
      <pc:sldChg chg="modSp add mod">
        <pc:chgData name="Marketing Team" userId="e97a7e6c-016e-4cf3-bd1d-b02bf3fb963e" providerId="ADAL" clId="{C2ABE21C-CA0F-40EC-BA05-76D93BA316E5}" dt="2021-11-05T12:51:20.075" v="12295" actId="20577"/>
        <pc:sldMkLst>
          <pc:docMk/>
          <pc:sldMk cId="506126411" sldId="392"/>
        </pc:sldMkLst>
        <pc:spChg chg="mod">
          <ac:chgData name="Marketing Team" userId="e97a7e6c-016e-4cf3-bd1d-b02bf3fb963e" providerId="ADAL" clId="{C2ABE21C-CA0F-40EC-BA05-76D93BA316E5}" dt="2021-11-05T12:51:20.075" v="12295" actId="20577"/>
          <ac:spMkLst>
            <pc:docMk/>
            <pc:sldMk cId="506126411" sldId="392"/>
            <ac:spMk id="2" creationId="{AC990030-54C6-4607-9020-038DAF0B9E5C}"/>
          </ac:spMkLst>
        </pc:spChg>
      </pc:sldChg>
      <pc:sldChg chg="add">
        <pc:chgData name="Marketing Team" userId="e97a7e6c-016e-4cf3-bd1d-b02bf3fb963e" providerId="ADAL" clId="{C2ABE21C-CA0F-40EC-BA05-76D93BA316E5}" dt="2021-10-26T16:33:20.353" v="7992" actId="2890"/>
        <pc:sldMkLst>
          <pc:docMk/>
          <pc:sldMk cId="1130378812" sldId="393"/>
        </pc:sldMkLst>
      </pc:sldChg>
      <pc:sldChg chg="modSp add del mod ord">
        <pc:chgData name="Marketing Team" userId="e97a7e6c-016e-4cf3-bd1d-b02bf3fb963e" providerId="ADAL" clId="{C2ABE21C-CA0F-40EC-BA05-76D93BA316E5}" dt="2021-10-29T13:52:02.808" v="9706" actId="47"/>
        <pc:sldMkLst>
          <pc:docMk/>
          <pc:sldMk cId="1466181897" sldId="394"/>
        </pc:sldMkLst>
        <pc:spChg chg="mod">
          <ac:chgData name="Marketing Team" userId="e97a7e6c-016e-4cf3-bd1d-b02bf3fb963e" providerId="ADAL" clId="{C2ABE21C-CA0F-40EC-BA05-76D93BA316E5}" dt="2021-10-26T16:34:44.138" v="8061" actId="20577"/>
          <ac:spMkLst>
            <pc:docMk/>
            <pc:sldMk cId="1466181897" sldId="394"/>
            <ac:spMk id="2" creationId="{EAFFD7A1-3082-406C-A71C-0155DED320A6}"/>
          </ac:spMkLst>
        </pc:spChg>
      </pc:sldChg>
      <pc:sldChg chg="modSp add del mod ord">
        <pc:chgData name="Marketing Team" userId="e97a7e6c-016e-4cf3-bd1d-b02bf3fb963e" providerId="ADAL" clId="{C2ABE21C-CA0F-40EC-BA05-76D93BA316E5}" dt="2021-10-29T13:36:53.634" v="8690" actId="47"/>
        <pc:sldMkLst>
          <pc:docMk/>
          <pc:sldMk cId="3183683345" sldId="395"/>
        </pc:sldMkLst>
        <pc:spChg chg="mod">
          <ac:chgData name="Marketing Team" userId="e97a7e6c-016e-4cf3-bd1d-b02bf3fb963e" providerId="ADAL" clId="{C2ABE21C-CA0F-40EC-BA05-76D93BA316E5}" dt="2021-10-26T16:37:17.739" v="8282" actId="20577"/>
          <ac:spMkLst>
            <pc:docMk/>
            <pc:sldMk cId="3183683345" sldId="395"/>
            <ac:spMk id="2" creationId="{EAFFD7A1-3082-406C-A71C-0155DED320A6}"/>
          </ac:spMkLst>
        </pc:spChg>
      </pc:sldChg>
      <pc:sldChg chg="add del">
        <pc:chgData name="Marketing Team" userId="e97a7e6c-016e-4cf3-bd1d-b02bf3fb963e" providerId="ADAL" clId="{C2ABE21C-CA0F-40EC-BA05-76D93BA316E5}" dt="2021-10-29T13:52:40.138" v="9725" actId="47"/>
        <pc:sldMkLst>
          <pc:docMk/>
          <pc:sldMk cId="527539179" sldId="396"/>
        </pc:sldMkLst>
      </pc:sldChg>
      <pc:sldChg chg="modSp add mod">
        <pc:chgData name="Marketing Team" userId="e97a7e6c-016e-4cf3-bd1d-b02bf3fb963e" providerId="ADAL" clId="{C2ABE21C-CA0F-40EC-BA05-76D93BA316E5}" dt="2021-10-26T18:00:27.893" v="8301" actId="20577"/>
        <pc:sldMkLst>
          <pc:docMk/>
          <pc:sldMk cId="555982909" sldId="397"/>
        </pc:sldMkLst>
        <pc:spChg chg="mod">
          <ac:chgData name="Marketing Team" userId="e97a7e6c-016e-4cf3-bd1d-b02bf3fb963e" providerId="ADAL" clId="{C2ABE21C-CA0F-40EC-BA05-76D93BA316E5}" dt="2021-10-26T18:00:27.893" v="8301" actId="20577"/>
          <ac:spMkLst>
            <pc:docMk/>
            <pc:sldMk cId="555982909" sldId="397"/>
            <ac:spMk id="2" creationId="{EAFFD7A1-3082-406C-A71C-0155DED320A6}"/>
          </ac:spMkLst>
        </pc:spChg>
      </pc:sldChg>
      <pc:sldChg chg="add">
        <pc:chgData name="Marketing Team" userId="e97a7e6c-016e-4cf3-bd1d-b02bf3fb963e" providerId="ADAL" clId="{C2ABE21C-CA0F-40EC-BA05-76D93BA316E5}" dt="2021-10-26T16:36:23.013" v="8208" actId="2890"/>
        <pc:sldMkLst>
          <pc:docMk/>
          <pc:sldMk cId="2921363568" sldId="398"/>
        </pc:sldMkLst>
      </pc:sldChg>
      <pc:sldChg chg="add del">
        <pc:chgData name="Marketing Team" userId="e97a7e6c-016e-4cf3-bd1d-b02bf3fb963e" providerId="ADAL" clId="{C2ABE21C-CA0F-40EC-BA05-76D93BA316E5}" dt="2021-11-04T14:14:18.428" v="10586" actId="47"/>
        <pc:sldMkLst>
          <pc:docMk/>
          <pc:sldMk cId="3014067370" sldId="399"/>
        </pc:sldMkLst>
      </pc:sldChg>
      <pc:sldChg chg="add del">
        <pc:chgData name="Marketing Team" userId="e97a7e6c-016e-4cf3-bd1d-b02bf3fb963e" providerId="ADAL" clId="{C2ABE21C-CA0F-40EC-BA05-76D93BA316E5}" dt="2021-11-04T14:14:00.976" v="10569" actId="47"/>
        <pc:sldMkLst>
          <pc:docMk/>
          <pc:sldMk cId="2319938726" sldId="400"/>
        </pc:sldMkLst>
      </pc:sldChg>
      <pc:sldChg chg="add del">
        <pc:chgData name="Marketing Team" userId="e97a7e6c-016e-4cf3-bd1d-b02bf3fb963e" providerId="ADAL" clId="{C2ABE21C-CA0F-40EC-BA05-76D93BA316E5}" dt="2021-10-29T13:39:48.356" v="8903" actId="47"/>
        <pc:sldMkLst>
          <pc:docMk/>
          <pc:sldMk cId="4211168184" sldId="401"/>
        </pc:sldMkLst>
      </pc:sldChg>
      <pc:sldChg chg="add ord">
        <pc:chgData name="Marketing Team" userId="e97a7e6c-016e-4cf3-bd1d-b02bf3fb963e" providerId="ADAL" clId="{C2ABE21C-CA0F-40EC-BA05-76D93BA316E5}" dt="2021-10-26T16:58:34.634" v="8300"/>
        <pc:sldMkLst>
          <pc:docMk/>
          <pc:sldMk cId="1762947550" sldId="402"/>
        </pc:sldMkLst>
      </pc:sldChg>
      <pc:sldChg chg="addSp delSp modSp add mod ord">
        <pc:chgData name="Marketing Team" userId="e97a7e6c-016e-4cf3-bd1d-b02bf3fb963e" providerId="ADAL" clId="{C2ABE21C-CA0F-40EC-BA05-76D93BA316E5}" dt="2021-10-27T17:33:55.131" v="8340" actId="1076"/>
        <pc:sldMkLst>
          <pc:docMk/>
          <pc:sldMk cId="4094543450" sldId="403"/>
        </pc:sldMkLst>
        <pc:spChg chg="del">
          <ac:chgData name="Marketing Team" userId="e97a7e6c-016e-4cf3-bd1d-b02bf3fb963e" providerId="ADAL" clId="{C2ABE21C-CA0F-40EC-BA05-76D93BA316E5}" dt="2021-10-27T17:33:48.701" v="8335"/>
          <ac:spMkLst>
            <pc:docMk/>
            <pc:sldMk cId="4094543450" sldId="403"/>
            <ac:spMk id="3" creationId="{8C8995D3-FABD-4095-A8BD-4C45C43BC112}"/>
          </ac:spMkLst>
        </pc:spChg>
        <pc:spChg chg="add del mod">
          <ac:chgData name="Marketing Team" userId="e97a7e6c-016e-4cf3-bd1d-b02bf3fb963e" providerId="ADAL" clId="{C2ABE21C-CA0F-40EC-BA05-76D93BA316E5}" dt="2021-10-27T17:33:52.242" v="8339" actId="478"/>
          <ac:spMkLst>
            <pc:docMk/>
            <pc:sldMk cId="4094543450" sldId="403"/>
            <ac:spMk id="4" creationId="{6C9F15A1-7C80-44F7-AD21-FD68B50FD57C}"/>
          </ac:spMkLst>
        </pc:spChg>
        <pc:spChg chg="mod">
          <ac:chgData name="Marketing Team" userId="e97a7e6c-016e-4cf3-bd1d-b02bf3fb963e" providerId="ADAL" clId="{C2ABE21C-CA0F-40EC-BA05-76D93BA316E5}" dt="2021-10-27T17:33:43.322" v="8331" actId="20577"/>
          <ac:spMkLst>
            <pc:docMk/>
            <pc:sldMk cId="4094543450" sldId="403"/>
            <ac:spMk id="7" creationId="{C0CCFC35-C86D-439F-92D2-DA1C93016111}"/>
          </ac:spMkLst>
        </pc:spChg>
        <pc:picChg chg="add mod">
          <ac:chgData name="Marketing Team" userId="e97a7e6c-016e-4cf3-bd1d-b02bf3fb963e" providerId="ADAL" clId="{C2ABE21C-CA0F-40EC-BA05-76D93BA316E5}" dt="2021-10-27T17:33:55.131" v="8340" actId="1076"/>
          <ac:picMkLst>
            <pc:docMk/>
            <pc:sldMk cId="4094543450" sldId="403"/>
            <ac:picMk id="6" creationId="{A23095FB-5BFE-4790-9150-882DED386114}"/>
          </ac:picMkLst>
        </pc:picChg>
        <pc:picChg chg="del mod">
          <ac:chgData name="Marketing Team" userId="e97a7e6c-016e-4cf3-bd1d-b02bf3fb963e" providerId="ADAL" clId="{C2ABE21C-CA0F-40EC-BA05-76D93BA316E5}" dt="2021-10-27T17:33:44.898" v="8333" actId="478"/>
          <ac:picMkLst>
            <pc:docMk/>
            <pc:sldMk cId="4094543450" sldId="403"/>
            <ac:picMk id="9" creationId="{97F80C04-618C-49C6-9FA7-EE85C98163D2}"/>
          </ac:picMkLst>
        </pc:picChg>
        <pc:picChg chg="del">
          <ac:chgData name="Marketing Team" userId="e97a7e6c-016e-4cf3-bd1d-b02bf3fb963e" providerId="ADAL" clId="{C2ABE21C-CA0F-40EC-BA05-76D93BA316E5}" dt="2021-10-27T17:33:45.444" v="8334" actId="478"/>
          <ac:picMkLst>
            <pc:docMk/>
            <pc:sldMk cId="4094543450" sldId="403"/>
            <ac:picMk id="10" creationId="{8A6418A3-61E4-4B0A-9057-C95CE3994B3F}"/>
          </ac:picMkLst>
        </pc:picChg>
      </pc:sldChg>
      <pc:sldChg chg="addSp delSp modSp add mod">
        <pc:chgData name="Marketing Team" userId="e97a7e6c-016e-4cf3-bd1d-b02bf3fb963e" providerId="ADAL" clId="{C2ABE21C-CA0F-40EC-BA05-76D93BA316E5}" dt="2021-10-27T17:36:52.273" v="8358" actId="1076"/>
        <pc:sldMkLst>
          <pc:docMk/>
          <pc:sldMk cId="2373860516" sldId="404"/>
        </pc:sldMkLst>
        <pc:spChg chg="add mod">
          <ac:chgData name="Marketing Team" userId="e97a7e6c-016e-4cf3-bd1d-b02bf3fb963e" providerId="ADAL" clId="{C2ABE21C-CA0F-40EC-BA05-76D93BA316E5}" dt="2021-10-27T17:36:49.113" v="8356" actId="478"/>
          <ac:spMkLst>
            <pc:docMk/>
            <pc:sldMk cId="2373860516" sldId="404"/>
            <ac:spMk id="3" creationId="{B0D9E9C7-1FE8-4EE0-8A2C-2E5B2B83A39C}"/>
          </ac:spMkLst>
        </pc:spChg>
        <pc:spChg chg="mod">
          <ac:chgData name="Marketing Team" userId="e97a7e6c-016e-4cf3-bd1d-b02bf3fb963e" providerId="ADAL" clId="{C2ABE21C-CA0F-40EC-BA05-76D93BA316E5}" dt="2021-10-27T17:36:43.249" v="8355" actId="20577"/>
          <ac:spMkLst>
            <pc:docMk/>
            <pc:sldMk cId="2373860516" sldId="404"/>
            <ac:spMk id="7" creationId="{C0CCFC35-C86D-439F-92D2-DA1C93016111}"/>
          </ac:spMkLst>
        </pc:spChg>
        <pc:picChg chg="del">
          <ac:chgData name="Marketing Team" userId="e97a7e6c-016e-4cf3-bd1d-b02bf3fb963e" providerId="ADAL" clId="{C2ABE21C-CA0F-40EC-BA05-76D93BA316E5}" dt="2021-10-27T17:36:49.113" v="8356" actId="478"/>
          <ac:picMkLst>
            <pc:docMk/>
            <pc:sldMk cId="2373860516" sldId="404"/>
            <ac:picMk id="5" creationId="{49F1FD64-6B4C-4033-97F7-A6DDD953838A}"/>
          </ac:picMkLst>
        </pc:picChg>
        <pc:picChg chg="add mod">
          <ac:chgData name="Marketing Team" userId="e97a7e6c-016e-4cf3-bd1d-b02bf3fb963e" providerId="ADAL" clId="{C2ABE21C-CA0F-40EC-BA05-76D93BA316E5}" dt="2021-10-27T17:36:52.273" v="8358" actId="1076"/>
          <ac:picMkLst>
            <pc:docMk/>
            <pc:sldMk cId="2373860516" sldId="404"/>
            <ac:picMk id="9" creationId="{A5E8CE61-25C1-46DA-9B02-40D507A097DE}"/>
          </ac:picMkLst>
        </pc:picChg>
      </pc:sldChg>
      <pc:sldChg chg="addSp delSp modSp add mod">
        <pc:chgData name="Marketing Team" userId="e97a7e6c-016e-4cf3-bd1d-b02bf3fb963e" providerId="ADAL" clId="{C2ABE21C-CA0F-40EC-BA05-76D93BA316E5}" dt="2021-10-27T18:22:21.491" v="8388" actId="1076"/>
        <pc:sldMkLst>
          <pc:docMk/>
          <pc:sldMk cId="2434115260" sldId="405"/>
        </pc:sldMkLst>
        <pc:spChg chg="add del mod">
          <ac:chgData name="Marketing Team" userId="e97a7e6c-016e-4cf3-bd1d-b02bf3fb963e" providerId="ADAL" clId="{C2ABE21C-CA0F-40EC-BA05-76D93BA316E5}" dt="2021-10-27T18:22:16.522" v="8384"/>
          <ac:spMkLst>
            <pc:docMk/>
            <pc:sldMk cId="2434115260" sldId="405"/>
            <ac:spMk id="3" creationId="{27840CE7-EFB2-4E87-B6D1-8D27BB28E45B}"/>
          </ac:spMkLst>
        </pc:spChg>
        <pc:spChg chg="mod">
          <ac:chgData name="Marketing Team" userId="e97a7e6c-016e-4cf3-bd1d-b02bf3fb963e" providerId="ADAL" clId="{C2ABE21C-CA0F-40EC-BA05-76D93BA316E5}" dt="2021-10-27T18:19:11.662" v="8369" actId="20577"/>
          <ac:spMkLst>
            <pc:docMk/>
            <pc:sldMk cId="2434115260" sldId="405"/>
            <ac:spMk id="7" creationId="{C0CCFC35-C86D-439F-92D2-DA1C93016111}"/>
          </ac:spMkLst>
        </pc:spChg>
        <pc:picChg chg="add mod">
          <ac:chgData name="Marketing Team" userId="e97a7e6c-016e-4cf3-bd1d-b02bf3fb963e" providerId="ADAL" clId="{C2ABE21C-CA0F-40EC-BA05-76D93BA316E5}" dt="2021-10-27T18:22:21.491" v="8388" actId="1076"/>
          <ac:picMkLst>
            <pc:docMk/>
            <pc:sldMk cId="2434115260" sldId="405"/>
            <ac:picMk id="5" creationId="{58F36A9F-3B51-4FF1-92C3-17A030328391}"/>
          </ac:picMkLst>
        </pc:picChg>
        <pc:picChg chg="del">
          <ac:chgData name="Marketing Team" userId="e97a7e6c-016e-4cf3-bd1d-b02bf3fb963e" providerId="ADAL" clId="{C2ABE21C-CA0F-40EC-BA05-76D93BA316E5}" dt="2021-10-27T18:19:20.619" v="8370" actId="478"/>
          <ac:picMkLst>
            <pc:docMk/>
            <pc:sldMk cId="2434115260" sldId="405"/>
            <ac:picMk id="6" creationId="{A23095FB-5BFE-4790-9150-882DED386114}"/>
          </ac:picMkLst>
        </pc:picChg>
        <pc:picChg chg="mod ord">
          <ac:chgData name="Marketing Team" userId="e97a7e6c-016e-4cf3-bd1d-b02bf3fb963e" providerId="ADAL" clId="{C2ABE21C-CA0F-40EC-BA05-76D93BA316E5}" dt="2021-10-27T18:19:54.830" v="8381" actId="167"/>
          <ac:picMkLst>
            <pc:docMk/>
            <pc:sldMk cId="2434115260" sldId="405"/>
            <ac:picMk id="8" creationId="{3D33FEC4-DB6E-4F1D-A79E-64F4C7104BBD}"/>
          </ac:picMkLst>
        </pc:picChg>
        <pc:picChg chg="add del mod">
          <ac:chgData name="Marketing Team" userId="e97a7e6c-016e-4cf3-bd1d-b02bf3fb963e" providerId="ADAL" clId="{C2ABE21C-CA0F-40EC-BA05-76D93BA316E5}" dt="2021-10-27T18:22:07.737" v="8383" actId="478"/>
          <ac:picMkLst>
            <pc:docMk/>
            <pc:sldMk cId="2434115260" sldId="405"/>
            <ac:picMk id="1026" creationId="{39FDA7BC-A6AD-4536-A7AE-E918F4DA7FAE}"/>
          </ac:picMkLst>
        </pc:picChg>
      </pc:sldChg>
      <pc:sldChg chg="modSp add mod">
        <pc:chgData name="Marketing Team" userId="e97a7e6c-016e-4cf3-bd1d-b02bf3fb963e" providerId="ADAL" clId="{C2ABE21C-CA0F-40EC-BA05-76D93BA316E5}" dt="2021-10-29T13:39:33.869" v="8902" actId="1076"/>
        <pc:sldMkLst>
          <pc:docMk/>
          <pc:sldMk cId="2842841023" sldId="406"/>
        </pc:sldMkLst>
        <pc:spChg chg="mod">
          <ac:chgData name="Marketing Team" userId="e97a7e6c-016e-4cf3-bd1d-b02bf3fb963e" providerId="ADAL" clId="{C2ABE21C-CA0F-40EC-BA05-76D93BA316E5}" dt="2021-10-29T13:37:08.016" v="8702" actId="20577"/>
          <ac:spMkLst>
            <pc:docMk/>
            <pc:sldMk cId="2842841023" sldId="406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9T13:39:33.869" v="8902" actId="1076"/>
          <ac:spMkLst>
            <pc:docMk/>
            <pc:sldMk cId="2842841023" sldId="406"/>
            <ac:spMk id="5" creationId="{FCA38337-FB16-4C7C-ABA6-675279F626AA}"/>
          </ac:spMkLst>
        </pc:spChg>
        <pc:spChg chg="mod">
          <ac:chgData name="Marketing Team" userId="e97a7e6c-016e-4cf3-bd1d-b02bf3fb963e" providerId="ADAL" clId="{C2ABE21C-CA0F-40EC-BA05-76D93BA316E5}" dt="2021-10-29T13:39:25.880" v="8900" actId="20577"/>
          <ac:spMkLst>
            <pc:docMk/>
            <pc:sldMk cId="2842841023" sldId="406"/>
            <ac:spMk id="7" creationId="{4F32B108-28B3-468F-9674-5CCE79570688}"/>
          </ac:spMkLst>
        </pc:spChg>
      </pc:sldChg>
      <pc:sldChg chg="delSp modSp add mod ord">
        <pc:chgData name="Marketing Team" userId="e97a7e6c-016e-4cf3-bd1d-b02bf3fb963e" providerId="ADAL" clId="{C2ABE21C-CA0F-40EC-BA05-76D93BA316E5}" dt="2021-10-29T13:49:29.409" v="9510" actId="20577"/>
        <pc:sldMkLst>
          <pc:docMk/>
          <pc:sldMk cId="2123852273" sldId="407"/>
        </pc:sldMkLst>
        <pc:spChg chg="mod">
          <ac:chgData name="Marketing Team" userId="e97a7e6c-016e-4cf3-bd1d-b02bf3fb963e" providerId="ADAL" clId="{C2ABE21C-CA0F-40EC-BA05-76D93BA316E5}" dt="2021-10-29T13:49:29.409" v="9510" actId="20577"/>
          <ac:spMkLst>
            <pc:docMk/>
            <pc:sldMk cId="2123852273" sldId="407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9T13:49:17.207" v="9507" actId="1076"/>
          <ac:spMkLst>
            <pc:docMk/>
            <pc:sldMk cId="2123852273" sldId="407"/>
            <ac:spMk id="5" creationId="{FCA38337-FB16-4C7C-ABA6-675279F626AA}"/>
          </ac:spMkLst>
        </pc:spChg>
        <pc:spChg chg="del mod">
          <ac:chgData name="Marketing Team" userId="e97a7e6c-016e-4cf3-bd1d-b02bf3fb963e" providerId="ADAL" clId="{C2ABE21C-CA0F-40EC-BA05-76D93BA316E5}" dt="2021-10-29T13:47:30.417" v="9446" actId="478"/>
          <ac:spMkLst>
            <pc:docMk/>
            <pc:sldMk cId="2123852273" sldId="407"/>
            <ac:spMk id="7" creationId="{4F32B108-28B3-468F-9674-5CCE79570688}"/>
          </ac:spMkLst>
        </pc:spChg>
      </pc:sldChg>
      <pc:sldChg chg="modSp add mod ord">
        <pc:chgData name="Marketing Team" userId="e97a7e6c-016e-4cf3-bd1d-b02bf3fb963e" providerId="ADAL" clId="{C2ABE21C-CA0F-40EC-BA05-76D93BA316E5}" dt="2021-10-29T13:51:52.782" v="9702" actId="20577"/>
        <pc:sldMkLst>
          <pc:docMk/>
          <pc:sldMk cId="1421356117" sldId="408"/>
        </pc:sldMkLst>
        <pc:spChg chg="mod">
          <ac:chgData name="Marketing Team" userId="e97a7e6c-016e-4cf3-bd1d-b02bf3fb963e" providerId="ADAL" clId="{C2ABE21C-CA0F-40EC-BA05-76D93BA316E5}" dt="2021-10-29T13:49:59.791" v="9538" actId="20577"/>
          <ac:spMkLst>
            <pc:docMk/>
            <pc:sldMk cId="1421356117" sldId="408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0-29T13:51:52.782" v="9702" actId="20577"/>
          <ac:spMkLst>
            <pc:docMk/>
            <pc:sldMk cId="1421356117" sldId="408"/>
            <ac:spMk id="5" creationId="{FCA38337-FB16-4C7C-ABA6-675279F626AA}"/>
          </ac:spMkLst>
        </pc:spChg>
      </pc:sldChg>
      <pc:sldChg chg="modSp add mod">
        <pc:chgData name="Marketing Team" userId="e97a7e6c-016e-4cf3-bd1d-b02bf3fb963e" providerId="ADAL" clId="{C2ABE21C-CA0F-40EC-BA05-76D93BA316E5}" dt="2021-11-05T12:50:50.042" v="12288" actId="20577"/>
        <pc:sldMkLst>
          <pc:docMk/>
          <pc:sldMk cId="764770405" sldId="409"/>
        </pc:sldMkLst>
        <pc:spChg chg="mod">
          <ac:chgData name="Marketing Team" userId="e97a7e6c-016e-4cf3-bd1d-b02bf3fb963e" providerId="ADAL" clId="{C2ABE21C-CA0F-40EC-BA05-76D93BA316E5}" dt="2021-10-29T13:52:31.161" v="9724" actId="20577"/>
          <ac:spMkLst>
            <pc:docMk/>
            <pc:sldMk cId="764770405" sldId="409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1-05T12:50:50.042" v="12288" actId="20577"/>
          <ac:spMkLst>
            <pc:docMk/>
            <pc:sldMk cId="764770405" sldId="409"/>
            <ac:spMk id="5" creationId="{FCA38337-FB16-4C7C-ABA6-675279F626AA}"/>
          </ac:spMkLst>
        </pc:spChg>
      </pc:sldChg>
      <pc:sldChg chg="modSp add mod">
        <pc:chgData name="Marketing Team" userId="e97a7e6c-016e-4cf3-bd1d-b02bf3fb963e" providerId="ADAL" clId="{C2ABE21C-CA0F-40EC-BA05-76D93BA316E5}" dt="2021-11-05T12:50:04.227" v="12269" actId="20577"/>
        <pc:sldMkLst>
          <pc:docMk/>
          <pc:sldMk cId="1335628359" sldId="410"/>
        </pc:sldMkLst>
        <pc:spChg chg="mod">
          <ac:chgData name="Marketing Team" userId="e97a7e6c-016e-4cf3-bd1d-b02bf3fb963e" providerId="ADAL" clId="{C2ABE21C-CA0F-40EC-BA05-76D93BA316E5}" dt="2021-11-04T14:05:16.285" v="10184" actId="20577"/>
          <ac:spMkLst>
            <pc:docMk/>
            <pc:sldMk cId="1335628359" sldId="410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1-04T14:09:46.821" v="10380" actId="20577"/>
          <ac:spMkLst>
            <pc:docMk/>
            <pc:sldMk cId="1335628359" sldId="410"/>
            <ac:spMk id="5" creationId="{FCA38337-FB16-4C7C-ABA6-675279F626AA}"/>
          </ac:spMkLst>
        </pc:spChg>
        <pc:spChg chg="mod">
          <ac:chgData name="Marketing Team" userId="e97a7e6c-016e-4cf3-bd1d-b02bf3fb963e" providerId="ADAL" clId="{C2ABE21C-CA0F-40EC-BA05-76D93BA316E5}" dt="2021-11-05T12:50:04.227" v="12269" actId="20577"/>
          <ac:spMkLst>
            <pc:docMk/>
            <pc:sldMk cId="1335628359" sldId="410"/>
            <ac:spMk id="7" creationId="{4F32B108-28B3-468F-9674-5CCE79570688}"/>
          </ac:spMkLst>
        </pc:spChg>
      </pc:sldChg>
      <pc:sldChg chg="modSp add mod">
        <pc:chgData name="Marketing Team" userId="e97a7e6c-016e-4cf3-bd1d-b02bf3fb963e" providerId="ADAL" clId="{C2ABE21C-CA0F-40EC-BA05-76D93BA316E5}" dt="2021-11-04T14:18:31.500" v="10837" actId="20577"/>
        <pc:sldMkLst>
          <pc:docMk/>
          <pc:sldMk cId="155752565" sldId="411"/>
        </pc:sldMkLst>
        <pc:spChg chg="mod">
          <ac:chgData name="Marketing Team" userId="e97a7e6c-016e-4cf3-bd1d-b02bf3fb963e" providerId="ADAL" clId="{C2ABE21C-CA0F-40EC-BA05-76D93BA316E5}" dt="2021-11-04T14:14:14.716" v="10585" actId="20577"/>
          <ac:spMkLst>
            <pc:docMk/>
            <pc:sldMk cId="155752565" sldId="411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1-04T14:17:11.122" v="10720" actId="27636"/>
          <ac:spMkLst>
            <pc:docMk/>
            <pc:sldMk cId="155752565" sldId="411"/>
            <ac:spMk id="5" creationId="{FCA38337-FB16-4C7C-ABA6-675279F626AA}"/>
          </ac:spMkLst>
        </pc:spChg>
        <pc:spChg chg="mod">
          <ac:chgData name="Marketing Team" userId="e97a7e6c-016e-4cf3-bd1d-b02bf3fb963e" providerId="ADAL" clId="{C2ABE21C-CA0F-40EC-BA05-76D93BA316E5}" dt="2021-11-04T14:18:31.500" v="10837" actId="20577"/>
          <ac:spMkLst>
            <pc:docMk/>
            <pc:sldMk cId="155752565" sldId="411"/>
            <ac:spMk id="7" creationId="{4F32B108-28B3-468F-9674-5CCE79570688}"/>
          </ac:spMkLst>
        </pc:spChg>
      </pc:sldChg>
      <pc:sldChg chg="addSp delSp modSp add mod ord">
        <pc:chgData name="Marketing Team" userId="e97a7e6c-016e-4cf3-bd1d-b02bf3fb963e" providerId="ADAL" clId="{C2ABE21C-CA0F-40EC-BA05-76D93BA316E5}" dt="2021-11-05T18:01:03.726" v="12473" actId="20577"/>
        <pc:sldMkLst>
          <pc:docMk/>
          <pc:sldMk cId="3094303264" sldId="412"/>
        </pc:sldMkLst>
        <pc:spChg chg="mod">
          <ac:chgData name="Marketing Team" userId="e97a7e6c-016e-4cf3-bd1d-b02bf3fb963e" providerId="ADAL" clId="{C2ABE21C-CA0F-40EC-BA05-76D93BA316E5}" dt="2021-11-04T14:19:52.993" v="10883" actId="5793"/>
          <ac:spMkLst>
            <pc:docMk/>
            <pc:sldMk cId="3094303264" sldId="412"/>
            <ac:spMk id="2" creationId="{AC990030-54C6-4607-9020-038DAF0B9E5C}"/>
          </ac:spMkLst>
        </pc:spChg>
        <pc:spChg chg="mod">
          <ac:chgData name="Marketing Team" userId="e97a7e6c-016e-4cf3-bd1d-b02bf3fb963e" providerId="ADAL" clId="{C2ABE21C-CA0F-40EC-BA05-76D93BA316E5}" dt="2021-11-05T18:01:03.726" v="12473" actId="20577"/>
          <ac:spMkLst>
            <pc:docMk/>
            <pc:sldMk cId="3094303264" sldId="412"/>
            <ac:spMk id="5" creationId="{FCA38337-FB16-4C7C-ABA6-675279F626AA}"/>
          </ac:spMkLst>
        </pc:spChg>
        <pc:spChg chg="add del mod">
          <ac:chgData name="Marketing Team" userId="e97a7e6c-016e-4cf3-bd1d-b02bf3fb963e" providerId="ADAL" clId="{C2ABE21C-CA0F-40EC-BA05-76D93BA316E5}" dt="2021-11-04T14:27:42.844" v="12063" actId="478"/>
          <ac:spMkLst>
            <pc:docMk/>
            <pc:sldMk cId="3094303264" sldId="412"/>
            <ac:spMk id="6" creationId="{63A1FACE-267E-4532-9F34-57E23B07528A}"/>
          </ac:spMkLst>
        </pc:spChg>
        <pc:spChg chg="mod">
          <ac:chgData name="Marketing Team" userId="e97a7e6c-016e-4cf3-bd1d-b02bf3fb963e" providerId="ADAL" clId="{C2ABE21C-CA0F-40EC-BA05-76D93BA316E5}" dt="2021-11-04T14:28:23.188" v="12186" actId="27636"/>
          <ac:spMkLst>
            <pc:docMk/>
            <pc:sldMk cId="3094303264" sldId="412"/>
            <ac:spMk id="7" creationId="{4F32B108-28B3-468F-9674-5CCE79570688}"/>
          </ac:spMkLst>
        </pc:spChg>
      </pc:sldChg>
      <pc:sldChg chg="addSp delSp modSp add mod ord">
        <pc:chgData name="Marketing Team" userId="e97a7e6c-016e-4cf3-bd1d-b02bf3fb963e" providerId="ADAL" clId="{C2ABE21C-CA0F-40EC-BA05-76D93BA316E5}" dt="2021-11-05T17:58:05.618" v="12397" actId="1076"/>
        <pc:sldMkLst>
          <pc:docMk/>
          <pc:sldMk cId="3311158081" sldId="413"/>
        </pc:sldMkLst>
        <pc:spChg chg="mod">
          <ac:chgData name="Marketing Team" userId="e97a7e6c-016e-4cf3-bd1d-b02bf3fb963e" providerId="ADAL" clId="{C2ABE21C-CA0F-40EC-BA05-76D93BA316E5}" dt="2021-11-05T17:56:13.239" v="12361" actId="20577"/>
          <ac:spMkLst>
            <pc:docMk/>
            <pc:sldMk cId="3311158081" sldId="413"/>
            <ac:spMk id="2" creationId="{AC990030-54C6-4607-9020-038DAF0B9E5C}"/>
          </ac:spMkLst>
        </pc:spChg>
        <pc:spChg chg="add del mod">
          <ac:chgData name="Marketing Team" userId="e97a7e6c-016e-4cf3-bd1d-b02bf3fb963e" providerId="ADAL" clId="{C2ABE21C-CA0F-40EC-BA05-76D93BA316E5}" dt="2021-11-05T17:56:27.862" v="12362"/>
          <ac:spMkLst>
            <pc:docMk/>
            <pc:sldMk cId="3311158081" sldId="413"/>
            <ac:spMk id="4" creationId="{48B5A4CD-B7BB-41D9-9B7C-C288D4488FFE}"/>
          </ac:spMkLst>
        </pc:spChg>
        <pc:spChg chg="del">
          <ac:chgData name="Marketing Team" userId="e97a7e6c-016e-4cf3-bd1d-b02bf3fb963e" providerId="ADAL" clId="{C2ABE21C-CA0F-40EC-BA05-76D93BA316E5}" dt="2021-11-05T17:55:33.899" v="12299" actId="478"/>
          <ac:spMkLst>
            <pc:docMk/>
            <pc:sldMk cId="3311158081" sldId="413"/>
            <ac:spMk id="5" creationId="{FCA38337-FB16-4C7C-ABA6-675279F626AA}"/>
          </ac:spMkLst>
        </pc:spChg>
        <pc:picChg chg="add mod">
          <ac:chgData name="Marketing Team" userId="e97a7e6c-016e-4cf3-bd1d-b02bf3fb963e" providerId="ADAL" clId="{C2ABE21C-CA0F-40EC-BA05-76D93BA316E5}" dt="2021-11-05T17:58:05.618" v="12397" actId="1076"/>
          <ac:picMkLst>
            <pc:docMk/>
            <pc:sldMk cId="3311158081" sldId="413"/>
            <ac:picMk id="7" creationId="{1523E03E-AB05-470A-8AD5-9E968E49575D}"/>
          </ac:picMkLst>
        </pc:picChg>
        <pc:picChg chg="mod">
          <ac:chgData name="Marketing Team" userId="e97a7e6c-016e-4cf3-bd1d-b02bf3fb963e" providerId="ADAL" clId="{C2ABE21C-CA0F-40EC-BA05-76D93BA316E5}" dt="2021-11-05T17:56:35.597" v="12372" actId="962"/>
          <ac:picMkLst>
            <pc:docMk/>
            <pc:sldMk cId="3311158081" sldId="413"/>
            <ac:picMk id="8" creationId="{3D33FEC4-DB6E-4F1D-A79E-64F4C7104BBD}"/>
          </ac:picMkLst>
        </pc:picChg>
        <pc:picChg chg="add mod">
          <ac:chgData name="Marketing Team" userId="e97a7e6c-016e-4cf3-bd1d-b02bf3fb963e" providerId="ADAL" clId="{C2ABE21C-CA0F-40EC-BA05-76D93BA316E5}" dt="2021-11-05T17:57:59.907" v="12395" actId="1076"/>
          <ac:picMkLst>
            <pc:docMk/>
            <pc:sldMk cId="3311158081" sldId="413"/>
            <ac:picMk id="10" creationId="{7D4A8582-8139-42EC-BF82-AC3E820B6BB7}"/>
          </ac:picMkLst>
        </pc:picChg>
        <pc:picChg chg="add mod">
          <ac:chgData name="Marketing Team" userId="e97a7e6c-016e-4cf3-bd1d-b02bf3fb963e" providerId="ADAL" clId="{C2ABE21C-CA0F-40EC-BA05-76D93BA316E5}" dt="2021-11-05T17:57:59.907" v="12395" actId="1076"/>
          <ac:picMkLst>
            <pc:docMk/>
            <pc:sldMk cId="3311158081" sldId="413"/>
            <ac:picMk id="12" creationId="{8B771C5D-6E74-4461-AD1B-C1D58BCEC49C}"/>
          </ac:picMkLst>
        </pc:picChg>
        <pc:picChg chg="add mod">
          <ac:chgData name="Marketing Team" userId="e97a7e6c-016e-4cf3-bd1d-b02bf3fb963e" providerId="ADAL" clId="{C2ABE21C-CA0F-40EC-BA05-76D93BA316E5}" dt="2021-11-05T17:57:59.907" v="12395" actId="1076"/>
          <ac:picMkLst>
            <pc:docMk/>
            <pc:sldMk cId="3311158081" sldId="413"/>
            <ac:picMk id="14" creationId="{AB377A66-3A20-4774-A563-3D287F738A57}"/>
          </ac:picMkLst>
        </pc:picChg>
      </pc:sldChg>
    </pc:docChg>
  </pc:docChgLst>
  <pc:docChgLst>
    <pc:chgData name="Julie Brandle" userId="S::jbrandle@metisconstruction.com::18099bec-d421-4630-83aa-c769dccd9f7b" providerId="AD" clId="Web-{7E068FF0-E4FC-4798-6023-DF398980CB89}"/>
    <pc:docChg chg="modSld">
      <pc:chgData name="Julie Brandle" userId="S::jbrandle@metisconstruction.com::18099bec-d421-4630-83aa-c769dccd9f7b" providerId="AD" clId="Web-{7E068FF0-E4FC-4798-6023-DF398980CB89}" dt="2020-11-18T18:05:07.981" v="86" actId="20577"/>
      <pc:docMkLst>
        <pc:docMk/>
      </pc:docMkLst>
      <pc:sldChg chg="modSp">
        <pc:chgData name="Julie Brandle" userId="S::jbrandle@metisconstruction.com::18099bec-d421-4630-83aa-c769dccd9f7b" providerId="AD" clId="Web-{7E068FF0-E4FC-4798-6023-DF398980CB89}" dt="2020-11-18T18:03:34.572" v="28" actId="20577"/>
        <pc:sldMkLst>
          <pc:docMk/>
          <pc:sldMk cId="1245455065" sldId="270"/>
        </pc:sldMkLst>
        <pc:spChg chg="mod">
          <ac:chgData name="Julie Brandle" userId="S::jbrandle@metisconstruction.com::18099bec-d421-4630-83aa-c769dccd9f7b" providerId="AD" clId="Web-{7E068FF0-E4FC-4798-6023-DF398980CB89}" dt="2020-11-18T18:03:34.572" v="28" actId="20577"/>
          <ac:spMkLst>
            <pc:docMk/>
            <pc:sldMk cId="1245455065" sldId="270"/>
            <ac:spMk id="4" creationId="{24401C97-D2B7-448A-9E77-F02939AF8DFE}"/>
          </ac:spMkLst>
        </pc:spChg>
      </pc:sldChg>
      <pc:sldChg chg="modSp">
        <pc:chgData name="Julie Brandle" userId="S::jbrandle@metisconstruction.com::18099bec-d421-4630-83aa-c769dccd9f7b" providerId="AD" clId="Web-{7E068FF0-E4FC-4798-6023-DF398980CB89}" dt="2020-11-18T18:03:25.509" v="23" actId="20577"/>
        <pc:sldMkLst>
          <pc:docMk/>
          <pc:sldMk cId="4293714541" sldId="275"/>
        </pc:sldMkLst>
        <pc:spChg chg="mod">
          <ac:chgData name="Julie Brandle" userId="S::jbrandle@metisconstruction.com::18099bec-d421-4630-83aa-c769dccd9f7b" providerId="AD" clId="Web-{7E068FF0-E4FC-4798-6023-DF398980CB89}" dt="2020-11-18T18:03:25.509" v="23" actId="20577"/>
          <ac:spMkLst>
            <pc:docMk/>
            <pc:sldMk cId="4293714541" sldId="275"/>
            <ac:spMk id="2" creationId="{AC990030-54C6-4607-9020-038DAF0B9E5C}"/>
          </ac:spMkLst>
        </pc:spChg>
      </pc:sldChg>
      <pc:sldChg chg="modSp">
        <pc:chgData name="Julie Brandle" userId="S::jbrandle@metisconstruction.com::18099bec-d421-4630-83aa-c769dccd9f7b" providerId="AD" clId="Web-{7E068FF0-E4FC-4798-6023-DF398980CB89}" dt="2020-11-18T18:05:07.981" v="85" actId="20577"/>
        <pc:sldMkLst>
          <pc:docMk/>
          <pc:sldMk cId="3661546907" sldId="288"/>
        </pc:sldMkLst>
        <pc:spChg chg="mod">
          <ac:chgData name="Julie Brandle" userId="S::jbrandle@metisconstruction.com::18099bec-d421-4630-83aa-c769dccd9f7b" providerId="AD" clId="Web-{7E068FF0-E4FC-4798-6023-DF398980CB89}" dt="2020-11-18T18:05:07.981" v="85" actId="20577"/>
          <ac:spMkLst>
            <pc:docMk/>
            <pc:sldMk cId="3661546907" sldId="288"/>
            <ac:spMk id="5" creationId="{8DC5F773-DBCB-4DFA-BEF8-0168EE8B5020}"/>
          </ac:spMkLst>
        </pc:spChg>
      </pc:sldChg>
      <pc:sldChg chg="modSp">
        <pc:chgData name="Julie Brandle" userId="S::jbrandle@metisconstruction.com::18099bec-d421-4630-83aa-c769dccd9f7b" providerId="AD" clId="Web-{7E068FF0-E4FC-4798-6023-DF398980CB89}" dt="2020-11-18T18:04:25.214" v="35" actId="20577"/>
        <pc:sldMkLst>
          <pc:docMk/>
          <pc:sldMk cId="1718609746" sldId="298"/>
        </pc:sldMkLst>
        <pc:spChg chg="mod">
          <ac:chgData name="Julie Brandle" userId="S::jbrandle@metisconstruction.com::18099bec-d421-4630-83aa-c769dccd9f7b" providerId="AD" clId="Web-{7E068FF0-E4FC-4798-6023-DF398980CB89}" dt="2020-11-18T18:04:25.214" v="35" actId="20577"/>
          <ac:spMkLst>
            <pc:docMk/>
            <pc:sldMk cId="1718609746" sldId="298"/>
            <ac:spMk id="8" creationId="{06FABD36-1A64-4CAD-9F2F-CEE132C575C2}"/>
          </ac:spMkLst>
        </pc:spChg>
      </pc:sldChg>
      <pc:sldChg chg="modSp">
        <pc:chgData name="Julie Brandle" userId="S::jbrandle@metisconstruction.com::18099bec-d421-4630-83aa-c769dccd9f7b" providerId="AD" clId="Web-{7E068FF0-E4FC-4798-6023-DF398980CB89}" dt="2020-11-18T17:58:54.471" v="2" actId="20577"/>
        <pc:sldMkLst>
          <pc:docMk/>
          <pc:sldMk cId="2802306187" sldId="314"/>
        </pc:sldMkLst>
        <pc:spChg chg="mod">
          <ac:chgData name="Julie Brandle" userId="S::jbrandle@metisconstruction.com::18099bec-d421-4630-83aa-c769dccd9f7b" providerId="AD" clId="Web-{7E068FF0-E4FC-4798-6023-DF398980CB89}" dt="2020-11-18T17:58:54.471" v="2" actId="20577"/>
          <ac:spMkLst>
            <pc:docMk/>
            <pc:sldMk cId="2802306187" sldId="314"/>
            <ac:spMk id="13" creationId="{2AEB8AF8-DC7D-4C01-9D98-1DBCC77970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1C028BDC-1BC9-447A-A9DA-CB572642B7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8502F5C3-2750-4AEF-8435-3DB315C4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5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A3D75-2985-4D06-A431-23EBD10E6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563F58-9186-4509-AC7E-2E25DB449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4490B4-A478-4232-9ED5-FBC1069C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3E52E-FEEF-4767-A5DF-819E0208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AAE1E-82BF-4FB8-8C11-F4C7AD1B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3E94D-BF7C-4BF7-AD2E-0E7AA9F6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5BC494-0E01-48A3-A716-72C8B3C8B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41493-3902-461E-8FE1-4D47E8A7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2DAB57-FB3A-400F-BA83-6CBB0847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E4F91-0EE5-425A-ACFB-DEC4EF43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336FB0-4E86-4D34-96DE-A76D76CC4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D4E733-C188-4942-87AE-2F08030EC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79B07-7065-4E6B-81D1-E66E46FA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45380-D595-4229-B943-CFD321DE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0D0FE-D309-4211-B42A-01CBB817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2808A-07FF-4CC9-AD04-5FDADEBA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9AAE1B-15FA-470E-B3B0-1322E6B2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487AD-3FCC-440C-A1C7-9853FA7A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D6FF0-9B63-4C57-9A29-5990C348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2FAABD-F4D9-47DE-A59D-51481705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ABDAF-173D-444B-B905-F5CAC234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2EFD57-42C6-4E67-88EC-FD030C1A0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266681-2FF5-48E7-A77B-3AE75989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50D5F-8DFE-49CC-8889-76F1D354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CB6C6-F90A-4F2C-91F2-0DEBEE65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BD3FA-E66A-45E7-AC0E-7F68784B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D5627-C04A-48CF-80B5-9CE20AC17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0B5DF1-F83C-4CF4-A0F9-5A9B30E5D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371EB5-56ED-45B2-B54A-B0C87C3C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36AF57-A1B8-4EF5-A968-42719D85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4AF0B1-DAEA-4536-894F-46B2E0D3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134B3-4AA1-45E3-98A0-258D3DCF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CF537-B259-4E58-A755-433889BE6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AC3EE0-1CCF-4A1F-AD01-3FCBF59B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8B3400-D107-433A-B9F4-A7EF7D5A0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236B0-96A0-4544-B961-1C931AF90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7E2E24-6AD7-4B6F-A903-4E798AF0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E3EE45-9E14-4A81-9840-DC0ECF9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9FA80E-88F7-4AE0-AA7A-6A2713C8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7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2E687-0C5A-4BD1-B234-2E85D5B0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2AAC11-8D72-4212-B940-A4D9D58F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959ABB-3420-4F0E-8C6E-08C664DF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430B37-F129-4BB7-B0E2-1A5EF24D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216B3C-9465-410D-A59C-536C8A1D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593FEA-D319-4D2D-84B3-8F999DBC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318196-1E09-4BF3-B56E-236D4963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A77A7-9E09-4F22-9077-3638AAE4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1E9C7-937C-467E-BEC8-F16F9ED7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81536E-EF29-46B3-9C02-3BA88156E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0DBD9D-0DFC-4853-AEEC-6C2F4446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93AEA9-69E4-4412-A41E-E2B48051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8DF035-0568-45CF-A119-5692D4F7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2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B42EC-AB72-4384-B41A-8DC69746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AFC119-3CD4-4695-8898-0CEE2D3C0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A56C55-A69F-4AC6-869E-2FCC7BF3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A5B6B9-B366-4688-94E4-811F3BA1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2E3F5A-BA09-4817-AF88-3142B7BE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ADF10C-A96B-4097-B550-30C5DB28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9F8D05-019C-4D8E-BAD4-BA1E049F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7F5058-90CC-4926-8720-44107576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23488-D8FC-426B-99A8-189D3079F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November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2C713-876F-4F01-8363-29D70DDAE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D27CB-16FD-4934-8EE3-F35F3662F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tree, envelope, vector graphics&#10;&#10;Description automatically generated">
            <a:extLst>
              <a:ext uri="{FF2B5EF4-FFF2-40B4-BE49-F238E27FC236}">
                <a16:creationId xmlns:a16="http://schemas.microsoft.com/office/drawing/2014/main" xmlns="" id="{6232EAA9-F692-48E2-9BB9-0595D7D14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b="78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COVID-19</a:t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7" descr="A group of men holding cardboard boxes&#10;&#10;Description automatically generated with low confidence">
            <a:extLst>
              <a:ext uri="{FF2B5EF4-FFF2-40B4-BE49-F238E27FC236}">
                <a16:creationId xmlns:a16="http://schemas.microsoft.com/office/drawing/2014/main" xmlns="" id="{00480D9F-451E-423E-9DE7-2C031ABCCD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03" y="1023422"/>
            <a:ext cx="5094592" cy="3816684"/>
          </a:xfrm>
        </p:spPr>
      </p:pic>
      <p:sp>
        <p:nvSpPr>
          <p:cNvPr id="2" name="Rectangle 1"/>
          <p:cNvSpPr/>
          <p:nvPr/>
        </p:nvSpPr>
        <p:spPr>
          <a:xfrm>
            <a:off x="3615191" y="4937467"/>
            <a:ext cx="4961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Cuyahoga Falls provides PPE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our Neighbors in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7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xmlns="" id="{BF9042AA-DAE4-44E1-BC58-5F13AD7FA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>
          <a:xfrm>
            <a:off x="3548703" y="1131337"/>
            <a:ext cx="4763142" cy="3542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3752" y="4793674"/>
            <a:ext cx="564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Ashtabula provides a new Freezer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3" y="0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our Neighbors in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xmlns="" id="{49F1FD64-6B4C-4033-97F7-A6DDD95383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7" y="1113926"/>
            <a:ext cx="5146624" cy="3863186"/>
          </a:xfrm>
        </p:spPr>
      </p:pic>
      <p:sp>
        <p:nvSpPr>
          <p:cNvPr id="2" name="Rectangle 1"/>
          <p:cNvSpPr/>
          <p:nvPr/>
        </p:nvSpPr>
        <p:spPr>
          <a:xfrm>
            <a:off x="2138217" y="4977112"/>
            <a:ext cx="7915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Cuyahoga County NW – Lorain County Cluster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3" y="0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our Neighbors in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11" descr="A picture containing text, indoor, ceiling, furniture&#10;&#10;Description automatically generated">
            <a:extLst>
              <a:ext uri="{FF2B5EF4-FFF2-40B4-BE49-F238E27FC236}">
                <a16:creationId xmlns:a16="http://schemas.microsoft.com/office/drawing/2014/main" xmlns="" id="{A5E8CE61-25C1-46DA-9B02-40D507A09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05" y="1256040"/>
            <a:ext cx="4822988" cy="3507628"/>
          </a:xfrm>
        </p:spPr>
      </p:pic>
      <p:sp>
        <p:nvSpPr>
          <p:cNvPr id="4" name="Rectangle 3"/>
          <p:cNvSpPr/>
          <p:nvPr/>
        </p:nvSpPr>
        <p:spPr>
          <a:xfrm>
            <a:off x="3834001" y="4842576"/>
            <a:ext cx="4523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Medina </a:t>
            </a:r>
            <a:r>
              <a:rPr lang="en-US" sz="28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Sunrise Food Bank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397164" y="-59034"/>
            <a:ext cx="11646184" cy="143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Clubs Continued </a:t>
            </a:r>
            <a:r>
              <a:rPr lang="en-US" sz="40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our </a:t>
            </a:r>
            <a:r>
              <a:rPr lang="en-US" sz="40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endParaRPr lang="en-US" sz="40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 descr="A picture containing indoor, floor, person, table&#10;&#10;Description automatically generated">
            <a:extLst>
              <a:ext uri="{FF2B5EF4-FFF2-40B4-BE49-F238E27FC236}">
                <a16:creationId xmlns:a16="http://schemas.microsoft.com/office/drawing/2014/main" xmlns="" id="{E93FF385-8C4F-4E0A-AFF6-A68B66622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02" y="1062205"/>
            <a:ext cx="2577663" cy="3436884"/>
          </a:xfrm>
        </p:spPr>
      </p:pic>
      <p:pic>
        <p:nvPicPr>
          <p:cNvPr id="10" name="Content Placeholder 13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AEBE198E-ED6D-4149-B417-B9CA83482D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16" y="1062205"/>
            <a:ext cx="2577663" cy="3436884"/>
          </a:xfrm>
        </p:spPr>
      </p:pic>
      <p:sp>
        <p:nvSpPr>
          <p:cNvPr id="2" name="Rectangle 1"/>
          <p:cNvSpPr/>
          <p:nvPr/>
        </p:nvSpPr>
        <p:spPr>
          <a:xfrm>
            <a:off x="1214147" y="4654506"/>
            <a:ext cx="100122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Burton-Middlefield providing new bedroom furniture to Next Step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our Communities</a:t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12" descr="A person working on a piece of wood&#10;&#10;Description automatically generated with low confidence">
            <a:extLst>
              <a:ext uri="{FF2B5EF4-FFF2-40B4-BE49-F238E27FC236}">
                <a16:creationId xmlns:a16="http://schemas.microsoft.com/office/drawing/2014/main" xmlns="" id="{97F80C04-618C-49C6-9FA7-EE85C9816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4" y="1095402"/>
            <a:ext cx="4819627" cy="3614720"/>
          </a:xfrm>
          <a:prstGeom prst="rect">
            <a:avLst/>
          </a:prstGeom>
        </p:spPr>
      </p:pic>
      <p:pic>
        <p:nvPicPr>
          <p:cNvPr id="10" name="Content Placeholder 9" descr="A picture containing person, indoor, kitchen, ceiling&#10;&#10;Description automatically generated">
            <a:extLst>
              <a:ext uri="{FF2B5EF4-FFF2-40B4-BE49-F238E27FC236}">
                <a16:creationId xmlns:a16="http://schemas.microsoft.com/office/drawing/2014/main" xmlns="" id="{8A6418A3-61E4-4B0A-9057-C95CE3994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64" y="1095402"/>
            <a:ext cx="4819627" cy="3614720"/>
          </a:xfrm>
        </p:spPr>
      </p:pic>
      <p:sp>
        <p:nvSpPr>
          <p:cNvPr id="2" name="Rectangle 1"/>
          <p:cNvSpPr/>
          <p:nvPr/>
        </p:nvSpPr>
        <p:spPr>
          <a:xfrm>
            <a:off x="1090774" y="4981877"/>
            <a:ext cx="10231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Summit Cluster installing heaters in Camp </a:t>
            </a:r>
            <a:r>
              <a:rPr lang="en-US" sz="24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Manitoc</a:t>
            </a:r>
            <a:r>
              <a:rPr lang="en-US" sz="24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Scout Cabins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Akron Hope</a:t>
            </a:r>
          </a:p>
        </p:txBody>
      </p:sp>
      <p:pic>
        <p:nvPicPr>
          <p:cNvPr id="5" name="Content Placeholder 4" descr="A group of people wearing safety vests and standing outside&#10;&#10;Description automatically generated with low confidence">
            <a:extLst>
              <a:ext uri="{FF2B5EF4-FFF2-40B4-BE49-F238E27FC236}">
                <a16:creationId xmlns:a16="http://schemas.microsoft.com/office/drawing/2014/main" xmlns="" id="{58F36A9F-3B51-4FF1-92C3-17A030328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363343"/>
            <a:ext cx="5181600" cy="381585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704140" y="-80880"/>
            <a:ext cx="10786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Clubs Continued International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8995D3-FABD-4095-A8BD-4C45C43BC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3420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Shoeboxes for the Children of the Dump – Nicaragua</a:t>
            </a:r>
          </a:p>
          <a:p>
            <a:r>
              <a:rPr lang="en-US" err="1"/>
              <a:t>Shelterbox</a:t>
            </a:r>
            <a:endParaRPr lang="en-US"/>
          </a:p>
          <a:p>
            <a:r>
              <a:rPr lang="en-US"/>
              <a:t>Gift of Life</a:t>
            </a:r>
          </a:p>
          <a:p>
            <a:r>
              <a:rPr lang="en-US"/>
              <a:t>Haitian Vision Foundation</a:t>
            </a:r>
          </a:p>
          <a:p>
            <a:r>
              <a:rPr lang="en-US"/>
              <a:t>Happy School Project – India</a:t>
            </a:r>
          </a:p>
          <a:p>
            <a:r>
              <a:rPr lang="en-US"/>
              <a:t>Pediatric Improvements – Haiti</a:t>
            </a:r>
          </a:p>
          <a:p>
            <a:r>
              <a:rPr lang="en-US"/>
              <a:t>St. Thomas, Virgin Islands Literacy</a:t>
            </a:r>
          </a:p>
        </p:txBody>
      </p:sp>
      <p:pic>
        <p:nvPicPr>
          <p:cNvPr id="12" name="Content Placeholder 11" descr="A gro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xmlns="" id="{477492B3-F888-4A6A-8915-D74CC2FA22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70" y="2030764"/>
            <a:ext cx="5423898" cy="2796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073488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 – </a:t>
            </a:r>
            <a:r>
              <a:rPr lang="en-US" sz="32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CoCoDa</a:t>
            </a:r>
            <a:r>
              <a:rPr lang="en-US" sz="3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Haiti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Polio 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A23095FB-5BFE-4790-9150-882DED386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232715"/>
            <a:ext cx="5181600" cy="399846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14" y="2517732"/>
            <a:ext cx="9144000" cy="14068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>Major Donor</a:t>
            </a:r>
            <a:r>
              <a:rPr lang="en-US" dirty="0">
                <a:solidFill>
                  <a:srgbClr val="0032A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>Awards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">
            <a:extLst>
              <a:ext uri="{FF2B5EF4-FFF2-40B4-BE49-F238E27FC236}">
                <a16:creationId xmlns:a16="http://schemas.microsoft.com/office/drawing/2014/main" xmlns="" id="{4EDE55AC-223C-4A98-B6B1-B4F6E7D3A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1523478"/>
            <a:ext cx="10451592" cy="2312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Lohman, </a:t>
            </a:r>
            <a:r>
              <a:rPr lang="en-US" sz="4000" kern="1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</a:t>
            </a:r>
            <a:r>
              <a:rPr lang="en-US" sz="40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</a:t>
            </a:r>
            <a:r>
              <a:rPr lang="en-US" sz="28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District </a:t>
            </a:r>
            <a:r>
              <a:rPr lang="en-US" sz="31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6630 </a:t>
            </a:r>
            <a:r>
              <a:rPr lang="en-US" sz="31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</a:t>
            </a:r>
            <a:endParaRPr lang="en-US" sz="3100" kern="12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19" y="456586"/>
            <a:ext cx="6742760" cy="106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95" y="117037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Donor 2018-19</a:t>
            </a: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895" y="1825625"/>
            <a:ext cx="4425910" cy="385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6AC6"/>
                </a:solidFill>
              </a:rPr>
              <a:t>Akron:</a:t>
            </a:r>
          </a:p>
          <a:p>
            <a:pPr marL="457200" lvl="1" indent="0">
              <a:buNone/>
            </a:pPr>
            <a:r>
              <a:rPr lang="en-US" sz="3200" dirty="0"/>
              <a:t>W. Stewart Buchanan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6AC6"/>
                </a:solidFill>
              </a:rPr>
              <a:t>Burton-Middlefield:</a:t>
            </a:r>
          </a:p>
          <a:p>
            <a:pPr marL="457200" lvl="1" indent="0">
              <a:buNone/>
            </a:pPr>
            <a:r>
              <a:rPr lang="en-US" sz="3200" dirty="0"/>
              <a:t>Leonard Golding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AC6"/>
                </a:solidFill>
              </a:rPr>
              <a:t>Cleveland:</a:t>
            </a:r>
          </a:p>
          <a:p>
            <a:pPr marL="457200" lvl="1" indent="0">
              <a:buNone/>
            </a:pPr>
            <a:r>
              <a:rPr lang="en-US" sz="3200" dirty="0"/>
              <a:t>William B. </a:t>
            </a:r>
            <a:r>
              <a:rPr lang="en-US" sz="3200" dirty="0" smtClean="0"/>
              <a:t>La Place</a:t>
            </a:r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F32B108-28B3-468F-9674-5CCE79570688}"/>
              </a:ext>
            </a:extLst>
          </p:cNvPr>
          <p:cNvSpPr txBox="1">
            <a:spLocks/>
          </p:cNvSpPr>
          <p:nvPr/>
        </p:nvSpPr>
        <p:spPr>
          <a:xfrm>
            <a:off x="5607719" y="1847832"/>
            <a:ext cx="6142182" cy="3858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AC6"/>
                </a:solidFill>
              </a:rPr>
              <a:t>Kent: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/>
              <a:t>David B. Hansford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AC6"/>
                </a:solidFill>
              </a:rPr>
              <a:t>Nordonia Hills: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/>
              <a:t>John Bosco &amp; Rebecca Ann Milia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/>
              <a:t>Robert W. Smith (MD Level 4)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250031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Donor 2019-20</a:t>
            </a: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670" y="1687080"/>
            <a:ext cx="5968329" cy="385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6AC6"/>
                </a:solidFill>
              </a:rPr>
              <a:t>Cleveland:</a:t>
            </a:r>
          </a:p>
          <a:p>
            <a:pPr marL="457200" lvl="1" indent="0">
              <a:buNone/>
            </a:pPr>
            <a:r>
              <a:rPr lang="en-US" sz="3200" dirty="0"/>
              <a:t>Julie </a:t>
            </a:r>
            <a:r>
              <a:rPr lang="en-US" sz="3200" dirty="0" err="1"/>
              <a:t>Brouhard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Jerold R. Smith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6AC6"/>
                </a:solidFill>
              </a:rPr>
              <a:t>E-Club NEO &amp; Akron:</a:t>
            </a:r>
          </a:p>
          <a:p>
            <a:pPr marL="457200" lvl="1" indent="0">
              <a:buNone/>
            </a:pPr>
            <a:r>
              <a:rPr lang="en-US" sz="3200" dirty="0"/>
              <a:t>Stephen P. &amp; Cheryl Ann Warren</a:t>
            </a:r>
          </a:p>
          <a:p>
            <a:pPr lvl="1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F32B108-28B3-468F-9674-5CCE79570688}"/>
              </a:ext>
            </a:extLst>
          </p:cNvPr>
          <p:cNvSpPr txBox="1">
            <a:spLocks/>
          </p:cNvSpPr>
          <p:nvPr/>
        </p:nvSpPr>
        <p:spPr>
          <a:xfrm>
            <a:off x="6484381" y="1575594"/>
            <a:ext cx="5816401" cy="3858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AC6"/>
                </a:solidFill>
              </a:rPr>
              <a:t>Geneva: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/>
              <a:t>Hal D. Cooper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AC6"/>
                </a:solidFill>
              </a:rPr>
              <a:t>Hudson Clock Tower: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/>
              <a:t>Patricia A. Myers &amp; John Laird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AC6"/>
                </a:solidFill>
              </a:rPr>
              <a:t>Stow-Munroe Falls: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/>
              <a:t>Ronald Taggart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Donor 2020-21</a:t>
            </a: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204" y="1825625"/>
            <a:ext cx="4665955" cy="3858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Burton-Middlefield:</a:t>
            </a:r>
          </a:p>
          <a:p>
            <a:pPr marL="457200" lvl="1" indent="0">
              <a:buNone/>
            </a:pPr>
            <a:r>
              <a:rPr lang="en-US" dirty="0"/>
              <a:t>James T. Eldridge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Cleveland:</a:t>
            </a:r>
          </a:p>
          <a:p>
            <a:pPr marL="457200" lvl="1" indent="0">
              <a:buNone/>
            </a:pPr>
            <a:r>
              <a:rPr lang="en-US" dirty="0"/>
              <a:t>Association of Indian Physicians of Northern Ohio</a:t>
            </a:r>
          </a:p>
          <a:p>
            <a:pPr marL="457200" lvl="1" indent="0">
              <a:buNone/>
            </a:pPr>
            <a:r>
              <a:rPr lang="en-US" dirty="0"/>
              <a:t>George H.L. Porter (MD Level 4)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Fairlawn:</a:t>
            </a:r>
          </a:p>
          <a:p>
            <a:pPr marL="457200" lvl="1" indent="0">
              <a:buNone/>
            </a:pPr>
            <a:r>
              <a:rPr lang="en-US" dirty="0"/>
              <a:t>Arne van der </a:t>
            </a:r>
            <a:r>
              <a:rPr lang="en-US" dirty="0" err="1"/>
              <a:t>Heyde</a:t>
            </a:r>
            <a:r>
              <a:rPr lang="en-US" dirty="0"/>
              <a:t> (MD Level 2)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Hudson:</a:t>
            </a:r>
          </a:p>
          <a:p>
            <a:pPr marL="457200" lvl="1" indent="0">
              <a:buNone/>
            </a:pPr>
            <a:r>
              <a:rPr lang="en-US" dirty="0"/>
              <a:t>Joseph S. </a:t>
            </a:r>
            <a:r>
              <a:rPr lang="en-US" dirty="0" err="1"/>
              <a:t>Zapytowski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F32B108-28B3-468F-9674-5CCE79570688}"/>
              </a:ext>
            </a:extLst>
          </p:cNvPr>
          <p:cNvSpPr txBox="1">
            <a:spLocks/>
          </p:cNvSpPr>
          <p:nvPr/>
        </p:nvSpPr>
        <p:spPr>
          <a:xfrm>
            <a:off x="6790365" y="1825625"/>
            <a:ext cx="4843508" cy="3858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Kent: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Kenneth E. Wertz (MD Level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Mantua &amp; E-Club NEO: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Stephen L. </a:t>
            </a:r>
            <a:r>
              <a:rPr lang="en-US" dirty="0" err="1"/>
              <a:t>Zabor</a:t>
            </a:r>
            <a:r>
              <a:rPr lang="en-US" dirty="0"/>
              <a:t> &amp; Kathryn M. Craig (MD Level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Strongsville: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Neal A. </a:t>
            </a:r>
            <a:r>
              <a:rPr lang="en-US" dirty="0" err="1"/>
              <a:t>Kablunde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Westlake-Bay Village:</a:t>
            </a:r>
          </a:p>
          <a:p>
            <a:pPr marL="457200" lvl="1" indent="0">
              <a:buNone/>
            </a:pPr>
            <a:r>
              <a:rPr lang="en-US" dirty="0"/>
              <a:t>Herbert John Hoppe Jr.</a:t>
            </a:r>
          </a:p>
          <a:p>
            <a:pPr marL="457200" lvl="1" indent="0">
              <a:buNone/>
            </a:pPr>
            <a:r>
              <a:rPr lang="en-US" dirty="0"/>
              <a:t>Joseph W. Hudak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4168"/>
            <a:ext cx="9144000" cy="11096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Bequest Society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250031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Bequest Society</a:t>
            </a: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204" y="1825625"/>
            <a:ext cx="4665955" cy="385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Berea:</a:t>
            </a:r>
          </a:p>
          <a:p>
            <a:pPr marL="457200" lvl="1" indent="0">
              <a:buNone/>
            </a:pPr>
            <a:r>
              <a:rPr lang="en-US" dirty="0"/>
              <a:t>Matthew &amp; Jennifer Lombardi (BS Level 2)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Geauga County West:</a:t>
            </a:r>
          </a:p>
          <a:p>
            <a:pPr marL="457200" lvl="1" indent="0">
              <a:buNone/>
            </a:pPr>
            <a:r>
              <a:rPr lang="en-US" dirty="0"/>
              <a:t>John Zachariah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Lakewood-Rocky River:</a:t>
            </a:r>
          </a:p>
          <a:p>
            <a:pPr marL="457200" lvl="1" indent="0">
              <a:buNone/>
            </a:pPr>
            <a:r>
              <a:rPr lang="en-US" dirty="0"/>
              <a:t>Vicki Foster (BS Level 2)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F32B108-28B3-468F-9674-5CCE79570688}"/>
              </a:ext>
            </a:extLst>
          </p:cNvPr>
          <p:cNvSpPr txBox="1">
            <a:spLocks/>
          </p:cNvSpPr>
          <p:nvPr/>
        </p:nvSpPr>
        <p:spPr>
          <a:xfrm>
            <a:off x="6226947" y="1825625"/>
            <a:ext cx="4843508" cy="3858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Mentor: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Dale Smith (BS Level 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Strongsville: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Fareed Siddiq (BS Level 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Willoughby: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Stephen David Atkins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14" y="2874167"/>
            <a:ext cx="9144000" cy="11096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32A0"/>
                </a:solidFill>
                <a:latin typeface="Arial"/>
                <a:cs typeface="Arial"/>
              </a:rPr>
              <a:t>Paul Harris Society</a:t>
            </a:r>
            <a:endParaRPr lang="en-US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04" y="98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Society</a:t>
            </a:r>
            <a:endParaRPr lang="en-US" kern="12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D8B981-37CF-42AE-BB80-9C226DF55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007936" cy="38587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Akron:</a:t>
            </a:r>
          </a:p>
          <a:p>
            <a:pPr lvl="1"/>
            <a:r>
              <a:rPr lang="en-US" dirty="0"/>
              <a:t>Nathanael Billow</a:t>
            </a:r>
          </a:p>
          <a:p>
            <a:pPr lvl="1"/>
            <a:r>
              <a:rPr lang="en-US" dirty="0"/>
              <a:t>W. Stewart Buchanan</a:t>
            </a:r>
          </a:p>
          <a:p>
            <a:pPr lvl="1"/>
            <a:r>
              <a:rPr lang="en-US" dirty="0"/>
              <a:t>John R. Daily</a:t>
            </a:r>
          </a:p>
          <a:p>
            <a:pPr lvl="1"/>
            <a:r>
              <a:rPr lang="en-US" dirty="0"/>
              <a:t>Lynda L. Farkas</a:t>
            </a:r>
          </a:p>
          <a:p>
            <a:pPr lvl="1"/>
            <a:r>
              <a:rPr lang="en-US" dirty="0"/>
              <a:t>William J. </a:t>
            </a:r>
            <a:r>
              <a:rPr lang="en-US" dirty="0" err="1"/>
              <a:t>Manby</a:t>
            </a:r>
            <a:r>
              <a:rPr lang="en-US" dirty="0"/>
              <a:t> Sr. 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Margida</a:t>
            </a:r>
            <a:endParaRPr lang="en-US" dirty="0"/>
          </a:p>
          <a:p>
            <a:pPr lvl="1"/>
            <a:r>
              <a:rPr lang="en-US" dirty="0"/>
              <a:t>Robert McGregor</a:t>
            </a:r>
          </a:p>
          <a:p>
            <a:pPr lvl="1"/>
            <a:r>
              <a:rPr lang="en-US" dirty="0"/>
              <a:t>Sandy </a:t>
            </a:r>
            <a:r>
              <a:rPr lang="en-US" dirty="0" err="1"/>
              <a:t>Naragon</a:t>
            </a:r>
            <a:endParaRPr lang="en-US" dirty="0"/>
          </a:p>
          <a:p>
            <a:pPr lvl="1"/>
            <a:r>
              <a:rPr lang="en-US" dirty="0"/>
              <a:t>John L. Reyes</a:t>
            </a:r>
          </a:p>
          <a:p>
            <a:pPr lvl="1"/>
            <a:r>
              <a:rPr lang="en-US" dirty="0"/>
              <a:t>Cheryl Ann Warren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Aurora:</a:t>
            </a:r>
          </a:p>
          <a:p>
            <a:pPr lvl="1"/>
            <a:r>
              <a:rPr lang="en-US" dirty="0"/>
              <a:t>Alan C. Conners</a:t>
            </a:r>
          </a:p>
          <a:p>
            <a:pPr lvl="1"/>
            <a:r>
              <a:rPr lang="en-US" dirty="0"/>
              <a:t>Brady Krebs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Berea:</a:t>
            </a:r>
          </a:p>
          <a:p>
            <a:pPr lvl="1"/>
            <a:r>
              <a:rPr lang="en-US" dirty="0"/>
              <a:t>Mathew Gian Lombardi</a:t>
            </a:r>
          </a:p>
          <a:p>
            <a:pPr lvl="1"/>
            <a:r>
              <a:rPr lang="en-US" dirty="0"/>
              <a:t>Donald E. Voigt</a:t>
            </a:r>
          </a:p>
          <a:p>
            <a:pPr lvl="1"/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1276D6D-8C31-43BF-9ABE-B30B774B3415}"/>
              </a:ext>
            </a:extLst>
          </p:cNvPr>
          <p:cNvSpPr txBox="1">
            <a:spLocks/>
          </p:cNvSpPr>
          <p:nvPr/>
        </p:nvSpPr>
        <p:spPr>
          <a:xfrm>
            <a:off x="3878140" y="1825625"/>
            <a:ext cx="3007936" cy="3755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Chagrin Highlands:</a:t>
            </a:r>
          </a:p>
          <a:p>
            <a:pPr lvl="1"/>
            <a:r>
              <a:rPr lang="en-US" dirty="0"/>
              <a:t>Karl </a:t>
            </a:r>
            <a:r>
              <a:rPr lang="en-US" dirty="0" err="1"/>
              <a:t>Amstadt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Chardon:</a:t>
            </a:r>
          </a:p>
          <a:p>
            <a:pPr lvl="1"/>
            <a:r>
              <a:rPr lang="en-US" dirty="0"/>
              <a:t>Dan </a:t>
            </a:r>
            <a:r>
              <a:rPr lang="en-US" dirty="0" err="1"/>
              <a:t>LeScoezec</a:t>
            </a:r>
            <a:endParaRPr lang="en-US" dirty="0"/>
          </a:p>
          <a:p>
            <a:pPr lvl="1"/>
            <a:r>
              <a:rPr lang="en-US" dirty="0"/>
              <a:t>Trevor Wilson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Cleveland:</a:t>
            </a:r>
          </a:p>
          <a:p>
            <a:pPr lvl="1"/>
            <a:r>
              <a:rPr lang="en-US" dirty="0"/>
              <a:t>Julia R. </a:t>
            </a:r>
            <a:r>
              <a:rPr lang="en-US" dirty="0" err="1"/>
              <a:t>Brouhard</a:t>
            </a:r>
            <a:endParaRPr lang="en-US" dirty="0"/>
          </a:p>
          <a:p>
            <a:pPr lvl="1"/>
            <a:r>
              <a:rPr lang="en-US" dirty="0"/>
              <a:t>Howard </a:t>
            </a:r>
            <a:r>
              <a:rPr lang="en-US" dirty="0" err="1"/>
              <a:t>Lichtig</a:t>
            </a:r>
            <a:endParaRPr lang="en-US" dirty="0"/>
          </a:p>
          <a:p>
            <a:pPr lvl="1"/>
            <a:r>
              <a:rPr lang="en-US" dirty="0"/>
              <a:t>George H. L. Porter</a:t>
            </a:r>
          </a:p>
          <a:p>
            <a:pPr lvl="1"/>
            <a:r>
              <a:rPr lang="en-US" dirty="0"/>
              <a:t>Jerold R. Smith</a:t>
            </a:r>
          </a:p>
          <a:p>
            <a:pPr lvl="1"/>
            <a:r>
              <a:rPr lang="en-US" dirty="0"/>
              <a:t>Julie A. West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Cuyahoga Falls:</a:t>
            </a:r>
          </a:p>
          <a:p>
            <a:pPr lvl="1"/>
            <a:r>
              <a:rPr lang="en-US" dirty="0"/>
              <a:t>Dale S. Lazar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E-Club NEO:</a:t>
            </a:r>
          </a:p>
          <a:p>
            <a:pPr lvl="1"/>
            <a:r>
              <a:rPr lang="en-US" dirty="0"/>
              <a:t>Stephen P. Warren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3607406-793E-4A16-AF5E-F499301E7416}"/>
              </a:ext>
            </a:extLst>
          </p:cNvPr>
          <p:cNvSpPr txBox="1">
            <a:spLocks/>
          </p:cNvSpPr>
          <p:nvPr/>
        </p:nvSpPr>
        <p:spPr>
          <a:xfrm>
            <a:off x="6743889" y="1825625"/>
            <a:ext cx="3007936" cy="3755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Fairlawn:</a:t>
            </a:r>
          </a:p>
          <a:p>
            <a:pPr lvl="1"/>
            <a:r>
              <a:rPr lang="en-US" dirty="0" err="1"/>
              <a:t>Gurinder</a:t>
            </a:r>
            <a:r>
              <a:rPr lang="en-US" dirty="0"/>
              <a:t> Rana</a:t>
            </a:r>
          </a:p>
          <a:p>
            <a:pPr lvl="1"/>
            <a:r>
              <a:rPr lang="en-US" dirty="0"/>
              <a:t>Arne van der </a:t>
            </a:r>
            <a:r>
              <a:rPr lang="en-US" dirty="0" err="1"/>
              <a:t>Heyde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Geauga County West:</a:t>
            </a:r>
          </a:p>
          <a:p>
            <a:pPr lvl="1"/>
            <a:r>
              <a:rPr lang="en-US" dirty="0"/>
              <a:t>John Zachariah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Hillcrest Sunrise:</a:t>
            </a:r>
          </a:p>
          <a:p>
            <a:pPr lvl="1"/>
            <a:r>
              <a:rPr lang="en-US" dirty="0"/>
              <a:t>Ryan Wenger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Hudson </a:t>
            </a:r>
            <a:r>
              <a:rPr lang="en-US" dirty="0" err="1">
                <a:solidFill>
                  <a:srgbClr val="006AC6"/>
                </a:solidFill>
              </a:rPr>
              <a:t>Clocktower</a:t>
            </a:r>
            <a:r>
              <a:rPr lang="en-US" dirty="0">
                <a:solidFill>
                  <a:srgbClr val="006AC6"/>
                </a:solidFill>
              </a:rPr>
              <a:t>:</a:t>
            </a:r>
          </a:p>
          <a:p>
            <a:pPr lvl="1"/>
            <a:r>
              <a:rPr lang="en-US" dirty="0"/>
              <a:t>Patricia A. Myers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Hudson:</a:t>
            </a:r>
          </a:p>
          <a:p>
            <a:pPr lvl="1"/>
            <a:r>
              <a:rPr lang="en-US" dirty="0"/>
              <a:t>Thomas Tobin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Lakewood-Rocky River:</a:t>
            </a:r>
          </a:p>
          <a:p>
            <a:pPr lvl="1"/>
            <a:r>
              <a:rPr lang="en-US" dirty="0"/>
              <a:t>Douglas O. Cooper</a:t>
            </a:r>
          </a:p>
          <a:p>
            <a:pPr lvl="1"/>
            <a:r>
              <a:rPr lang="en-US" dirty="0"/>
              <a:t>Matthew Daugherty</a:t>
            </a:r>
          </a:p>
          <a:p>
            <a:pPr lvl="1"/>
            <a:r>
              <a:rPr lang="en-US" dirty="0"/>
              <a:t>James D. </a:t>
            </a:r>
            <a:r>
              <a:rPr lang="en-US" dirty="0" err="1"/>
              <a:t>Lechko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0D5FC0D0-1D25-4BC3-B42F-A05BAFFA3AFE}"/>
              </a:ext>
            </a:extLst>
          </p:cNvPr>
          <p:cNvSpPr txBox="1">
            <a:spLocks/>
          </p:cNvSpPr>
          <p:nvPr/>
        </p:nvSpPr>
        <p:spPr>
          <a:xfrm>
            <a:off x="9467352" y="1825625"/>
            <a:ext cx="3007936" cy="3755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Lakewood-Rocky River Sunrise:</a:t>
            </a:r>
          </a:p>
          <a:p>
            <a:pPr lvl="1"/>
            <a:r>
              <a:rPr lang="en-US" dirty="0"/>
              <a:t>Kathryn Jayne Berkshire</a:t>
            </a:r>
          </a:p>
          <a:p>
            <a:pPr lvl="1"/>
            <a:r>
              <a:rPr lang="en-US" dirty="0"/>
              <a:t>W. Todd Kiick</a:t>
            </a:r>
          </a:p>
          <a:p>
            <a:pPr lvl="1"/>
            <a:r>
              <a:rPr lang="en-US" dirty="0"/>
              <a:t>William A. </a:t>
            </a:r>
            <a:r>
              <a:rPr lang="en-US" dirty="0" err="1"/>
              <a:t>Minnich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Mantua:</a:t>
            </a:r>
          </a:p>
          <a:p>
            <a:pPr lvl="1"/>
            <a:r>
              <a:rPr lang="en-US" dirty="0"/>
              <a:t>Stephen L. Zabor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Medina Sunrise:</a:t>
            </a:r>
          </a:p>
          <a:p>
            <a:pPr lvl="1"/>
            <a:r>
              <a:rPr lang="en-US" dirty="0"/>
              <a:t>Toby R. Butt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Mentor:</a:t>
            </a:r>
          </a:p>
          <a:p>
            <a:pPr lvl="1"/>
            <a:r>
              <a:rPr lang="en-US" dirty="0"/>
              <a:t>Wayne </a:t>
            </a:r>
            <a:r>
              <a:rPr lang="en-US" dirty="0" err="1"/>
              <a:t>Brodnan</a:t>
            </a:r>
            <a:endParaRPr lang="en-US" dirty="0"/>
          </a:p>
          <a:p>
            <a:pPr lvl="1"/>
            <a:r>
              <a:rPr lang="en-US" dirty="0"/>
              <a:t>Richard Cooper</a:t>
            </a:r>
          </a:p>
          <a:p>
            <a:pPr lvl="1"/>
            <a:r>
              <a:rPr lang="en-US" dirty="0"/>
              <a:t>Lee </a:t>
            </a:r>
            <a:r>
              <a:rPr lang="en-US" dirty="0" err="1"/>
              <a:t>Quignano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6AC6"/>
                </a:solidFill>
              </a:rPr>
              <a:t>Nordonia</a:t>
            </a:r>
            <a:r>
              <a:rPr lang="en-US" dirty="0">
                <a:solidFill>
                  <a:srgbClr val="006AC6"/>
                </a:solidFill>
              </a:rPr>
              <a:t> Hills:</a:t>
            </a:r>
          </a:p>
          <a:p>
            <a:pPr lvl="1"/>
            <a:r>
              <a:rPr lang="en-US" dirty="0"/>
              <a:t>John W. Bosco</a:t>
            </a:r>
          </a:p>
          <a:p>
            <a:pPr lvl="1"/>
            <a:r>
              <a:rPr lang="en-US" dirty="0"/>
              <a:t>John Graves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209571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250031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Society</a:t>
            </a:r>
            <a:endParaRPr lang="en-US" kern="12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D8B981-37CF-42AE-BB80-9C226DF55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747" y="1575594"/>
            <a:ext cx="3488703" cy="38587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Northampton Cuyahoga Valley:</a:t>
            </a:r>
          </a:p>
          <a:p>
            <a:pPr lvl="1"/>
            <a:r>
              <a:rPr lang="en-US" dirty="0"/>
              <a:t>David E. Jones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Painesville:</a:t>
            </a:r>
          </a:p>
          <a:p>
            <a:pPr lvl="1"/>
            <a:r>
              <a:rPr lang="en-US" dirty="0"/>
              <a:t>Suzanne Ellis</a:t>
            </a:r>
          </a:p>
          <a:p>
            <a:pPr lvl="1"/>
            <a:r>
              <a:rPr lang="en-US" dirty="0"/>
              <a:t>Don </a:t>
            </a:r>
            <a:r>
              <a:rPr lang="en-US" dirty="0" err="1"/>
              <a:t>Lucker</a:t>
            </a:r>
            <a:endParaRPr lang="en-US" dirty="0"/>
          </a:p>
          <a:p>
            <a:pPr lvl="1"/>
            <a:r>
              <a:rPr lang="en-US" dirty="0"/>
              <a:t>Stuart </a:t>
            </a:r>
            <a:r>
              <a:rPr lang="en-US" dirty="0" err="1"/>
              <a:t>Lucker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Stow-Munroe Falls:</a:t>
            </a:r>
          </a:p>
          <a:p>
            <a:pPr lvl="1"/>
            <a:r>
              <a:rPr lang="en-US" dirty="0"/>
              <a:t>William Choler</a:t>
            </a:r>
          </a:p>
          <a:p>
            <a:pPr lvl="1"/>
            <a:r>
              <a:rPr lang="en-US" dirty="0"/>
              <a:t>Ronald Taggart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Strongsville:</a:t>
            </a:r>
          </a:p>
          <a:p>
            <a:pPr lvl="1"/>
            <a:r>
              <a:rPr lang="en-US" dirty="0"/>
              <a:t>Eddy Bond</a:t>
            </a:r>
          </a:p>
          <a:p>
            <a:pPr lvl="1"/>
            <a:r>
              <a:rPr lang="en-US" dirty="0"/>
              <a:t>Fareed </a:t>
            </a:r>
            <a:r>
              <a:rPr lang="en-US" dirty="0" err="1"/>
              <a:t>Siddiq</a:t>
            </a:r>
            <a:endParaRPr lang="en-US" dirty="0"/>
          </a:p>
          <a:p>
            <a:pPr lvl="1"/>
            <a:r>
              <a:rPr lang="en-US" dirty="0"/>
              <a:t>Richard C. Voigt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1276D6D-8C31-43BF-9ABE-B30B774B3415}"/>
              </a:ext>
            </a:extLst>
          </p:cNvPr>
          <p:cNvSpPr txBox="1">
            <a:spLocks/>
          </p:cNvSpPr>
          <p:nvPr/>
        </p:nvSpPr>
        <p:spPr>
          <a:xfrm>
            <a:off x="7223164" y="1600128"/>
            <a:ext cx="3007936" cy="2944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Tallmadge:</a:t>
            </a:r>
          </a:p>
          <a:p>
            <a:pPr lvl="1"/>
            <a:r>
              <a:rPr lang="en-US" dirty="0"/>
              <a:t>Kimberly F. Ray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Wadsworth:</a:t>
            </a:r>
          </a:p>
          <a:p>
            <a:pPr lvl="1"/>
            <a:r>
              <a:rPr lang="en-US" dirty="0"/>
              <a:t>John C. Whitlam IV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Westlake-Bay Village:</a:t>
            </a:r>
          </a:p>
          <a:p>
            <a:pPr lvl="1"/>
            <a:r>
              <a:rPr lang="en-US" dirty="0"/>
              <a:t>Herbert John Hoppe Jr.</a:t>
            </a:r>
          </a:p>
          <a:p>
            <a:pPr lvl="1"/>
            <a:r>
              <a:rPr lang="en-US" dirty="0"/>
              <a:t>Joseph W. </a:t>
            </a:r>
            <a:r>
              <a:rPr lang="en-US" dirty="0" err="1"/>
              <a:t>Hudak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Willoughby:</a:t>
            </a:r>
          </a:p>
          <a:p>
            <a:pPr lvl="1"/>
            <a:r>
              <a:rPr lang="en-US" dirty="0"/>
              <a:t>Thomas </a:t>
            </a:r>
            <a:r>
              <a:rPr lang="en-US" dirty="0" err="1"/>
              <a:t>Ruple</a:t>
            </a:r>
            <a:endParaRPr lang="en-US" dirty="0"/>
          </a:p>
          <a:p>
            <a:pPr lvl="1"/>
            <a:r>
              <a:rPr lang="en-US" dirty="0"/>
              <a:t>Timothy W. Wright Sr.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1815"/>
            <a:ext cx="9144000" cy="14040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A0"/>
                </a:solidFill>
                <a:latin typeface="Arial"/>
                <a:cs typeface="Arial"/>
              </a:rPr>
              <a:t>Club </a:t>
            </a:r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>Awards</a:t>
            </a:r>
            <a:b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32A0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rgbClr val="0032A0"/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0032A0"/>
                </a:solidFill>
                <a:latin typeface="Arial"/>
                <a:cs typeface="Arial"/>
              </a:rPr>
              <a:t>100% Every Rotarian Every Year (EREY) </a:t>
            </a:r>
            <a:r>
              <a:rPr lang="en-US" sz="4000" dirty="0" smtClean="0">
                <a:solidFill>
                  <a:srgbClr val="0032A0"/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rgbClr val="0032A0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0032A0"/>
                </a:solidFill>
                <a:latin typeface="Arial"/>
                <a:cs typeface="Arial"/>
              </a:rPr>
              <a:t>&amp; </a:t>
            </a:r>
            <a:br>
              <a:rPr lang="en-US" sz="4000" dirty="0" smtClean="0">
                <a:solidFill>
                  <a:srgbClr val="0032A0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0032A0"/>
                </a:solidFill>
                <a:latin typeface="Arial"/>
                <a:cs typeface="Arial"/>
              </a:rPr>
              <a:t>100</a:t>
            </a:r>
            <a:r>
              <a:rPr lang="en-US" sz="4000" dirty="0">
                <a:solidFill>
                  <a:srgbClr val="0032A0"/>
                </a:solidFill>
                <a:latin typeface="Arial"/>
                <a:cs typeface="Arial"/>
              </a:rPr>
              <a:t>% The Rotary Foundation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02" y="1024454"/>
            <a:ext cx="3754362" cy="4609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73" y="988347"/>
            <a:ext cx="3724979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lication&#10;&#10;Description automatically generated">
            <a:extLst>
              <a:ext uri="{FF2B5EF4-FFF2-40B4-BE49-F238E27FC236}">
                <a16:creationId xmlns:a16="http://schemas.microsoft.com/office/drawing/2014/main" xmlns="" id="{8ECFF175-0C2F-4ECF-BEDD-77F64377D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46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19" y="338780"/>
            <a:ext cx="10451592" cy="21778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</a:br>
            <a:r>
              <a:rPr lang="en-US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kern="12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Skrzynski</a:t>
            </a:r>
            <a:r>
              <a:rPr lang="en-US" kern="1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</a:t>
            </a:r>
            <a:r>
              <a:rPr lang="en-US" kern="1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of </a:t>
            </a:r>
            <a:r>
              <a:rPr lang="en-US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</a:t>
            </a:r>
            <a:r>
              <a:rPr lang="en-US" sz="27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kern="12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1998-1999 </a:t>
            </a:r>
            <a:r>
              <a:rPr lang="en-US" sz="34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6630 </a:t>
            </a:r>
            <a:r>
              <a:rPr lang="en-US" sz="34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</a:t>
            </a:r>
            <a:endParaRPr lang="en-US" sz="3400" kern="12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xmlns="" id="{5091AE5B-D1EC-42C2-BD38-A4D0DF2582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35" y="2516665"/>
            <a:ext cx="8995005" cy="4900135"/>
          </a:xfrm>
        </p:spPr>
      </p:pic>
      <p:sp>
        <p:nvSpPr>
          <p:cNvPr id="4" name="Rectangle 3"/>
          <p:cNvSpPr/>
          <p:nvPr/>
        </p:nvSpPr>
        <p:spPr>
          <a:xfrm>
            <a:off x="3679824" y="208411"/>
            <a:ext cx="4832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/>
                <a:cs typeface="Arial"/>
              </a:rPr>
              <a:t>Pledge of Allegiance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37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Awards</a:t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Every Rotarian Every Year(EREY) &amp; 100% The </a:t>
            </a:r>
            <a:r>
              <a:rPr lang="en-US" sz="27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</a:t>
            </a:r>
            <a:r>
              <a:rPr lang="en-US" sz="27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805" y="1932127"/>
            <a:ext cx="11867542" cy="3858738"/>
          </a:xfrm>
        </p:spPr>
        <p:txBody>
          <a:bodyPr numCol="2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Burton-Middlefield </a:t>
            </a:r>
          </a:p>
          <a:p>
            <a:pPr marL="914400" lvl="2" indent="0">
              <a:buNone/>
            </a:pPr>
            <a:r>
              <a:rPr lang="en-US" sz="2400" dirty="0"/>
              <a:t>Larry Fox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Chagrin Valley</a:t>
            </a:r>
          </a:p>
          <a:p>
            <a:pPr marL="457200" lvl="1" indent="0">
              <a:buNone/>
            </a:pPr>
            <a:r>
              <a:rPr lang="en-US" dirty="0"/>
              <a:t>   	</a:t>
            </a:r>
            <a:r>
              <a:rPr lang="en-US" dirty="0" err="1"/>
              <a:t>Kathaleen</a:t>
            </a:r>
            <a:r>
              <a:rPr lang="en-US" dirty="0"/>
              <a:t> McWilliams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Cuyahoga Falls </a:t>
            </a:r>
          </a:p>
          <a:p>
            <a:pPr marL="457200" lvl="1" indent="0">
              <a:buNone/>
            </a:pPr>
            <a:r>
              <a:rPr lang="en-US" dirty="0"/>
              <a:t>	Richard S. Pollak – President</a:t>
            </a: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Hillcrest Sunrise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E0F69"/>
                </a:solidFill>
              </a:rPr>
              <a:t>	</a:t>
            </a:r>
            <a:r>
              <a:rPr lang="en-US" dirty="0"/>
              <a:t>Scott Andrew Mills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Medina Sunrise</a:t>
            </a:r>
            <a:r>
              <a:rPr lang="en-US" dirty="0"/>
              <a:t>		</a:t>
            </a:r>
          </a:p>
          <a:p>
            <a:pPr marL="457200" lvl="1" indent="0">
              <a:buNone/>
            </a:pPr>
            <a:r>
              <a:rPr lang="en-US" dirty="0"/>
              <a:t>	Kevin </a:t>
            </a:r>
            <a:r>
              <a:rPr lang="en-US" dirty="0" err="1"/>
              <a:t>Wermer</a:t>
            </a:r>
            <a:r>
              <a:rPr lang="en-US" dirty="0"/>
              <a:t>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Northampton Cuyahoga Valley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E0F69"/>
                </a:solidFill>
              </a:rPr>
              <a:t>	</a:t>
            </a:r>
            <a:r>
              <a:rPr lang="en-US" dirty="0"/>
              <a:t>Joseph </a:t>
            </a:r>
            <a:r>
              <a:rPr lang="en-US" dirty="0" err="1"/>
              <a:t>D’Avello</a:t>
            </a:r>
            <a:r>
              <a:rPr lang="en-US" dirty="0"/>
              <a:t> – President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4168"/>
            <a:ext cx="9144000" cy="11096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>Polio Plus Clubs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Plus Clubs</a:t>
            </a:r>
            <a: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9448" y="1592924"/>
            <a:ext cx="8338854" cy="4248288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Chardon</a:t>
            </a:r>
          </a:p>
          <a:p>
            <a:pPr marL="914400" lvl="2" indent="0">
              <a:buNone/>
            </a:pPr>
            <a:r>
              <a:rPr lang="en-US" sz="2400" dirty="0"/>
              <a:t>Glenn </a:t>
            </a:r>
            <a:r>
              <a:rPr lang="en-US" sz="2400" dirty="0" err="1"/>
              <a:t>Pisching</a:t>
            </a:r>
            <a:r>
              <a:rPr lang="en-US" sz="2400" dirty="0"/>
              <a:t>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Cleveland</a:t>
            </a:r>
          </a:p>
          <a:p>
            <a:pPr marL="457200" lvl="1" indent="0">
              <a:buNone/>
            </a:pPr>
            <a:r>
              <a:rPr lang="en-US" dirty="0"/>
              <a:t>   	Ronald </a:t>
            </a:r>
            <a:r>
              <a:rPr lang="en-US" dirty="0" err="1"/>
              <a:t>Felgenhauer</a:t>
            </a:r>
            <a:r>
              <a:rPr lang="en-US" dirty="0"/>
              <a:t>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Mantua</a:t>
            </a:r>
          </a:p>
          <a:p>
            <a:pPr marL="457200" lvl="1" indent="0">
              <a:buNone/>
            </a:pPr>
            <a:r>
              <a:rPr lang="en-US" dirty="0"/>
              <a:t>	Dean Olson – President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Wadsworth</a:t>
            </a:r>
          </a:p>
          <a:p>
            <a:pPr marL="457200" lvl="1" indent="0">
              <a:buNone/>
            </a:pPr>
            <a:r>
              <a:rPr lang="en-US" dirty="0"/>
              <a:t>	Joe </a:t>
            </a:r>
            <a:r>
              <a:rPr lang="en-US" dirty="0" err="1"/>
              <a:t>Ertl</a:t>
            </a:r>
            <a:r>
              <a:rPr lang="en-US" dirty="0"/>
              <a:t> – President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4168"/>
            <a:ext cx="9144000" cy="11096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>Top Giving Clubs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Giving Clubs</a:t>
            </a:r>
            <a: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18" y="3226840"/>
            <a:ext cx="11081038" cy="1178905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Stow-Munroe Falls 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Linda Trevorrow – President				$274.63 Annual Per Capita</a:t>
            </a: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7090" y="2056263"/>
            <a:ext cx="27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Place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Giving Clubs</a:t>
            </a:r>
            <a: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090" y="2056263"/>
            <a:ext cx="27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Place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66" y="4691584"/>
            <a:ext cx="2703582" cy="101498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18" y="3226840"/>
            <a:ext cx="11081038" cy="1178905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Westlake-Bay Village</a:t>
            </a:r>
          </a:p>
          <a:p>
            <a:pPr marL="914400" lvl="2" indent="0">
              <a:buNone/>
            </a:pPr>
            <a:r>
              <a:rPr lang="en-US" sz="2400" dirty="0"/>
              <a:t>Dr. Scott Goggin Sr. – President			$304.58 Annual Per Capita</a:t>
            </a: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Giving Clubs</a:t>
            </a:r>
            <a: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090" y="2056263"/>
            <a:ext cx="27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 Place</a:t>
            </a:r>
            <a:endParaRPr lang="en-US" sz="3600" b="1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18" y="3226840"/>
            <a:ext cx="11081038" cy="1178905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6AC6"/>
                </a:solidFill>
              </a:rPr>
              <a:t>Lakewood-Rocky River Sunrise </a:t>
            </a:r>
          </a:p>
          <a:p>
            <a:pPr marL="914400" lvl="2" indent="0">
              <a:buNone/>
            </a:pPr>
            <a:r>
              <a:rPr lang="en-US" sz="2400" dirty="0"/>
              <a:t>Eric Jolly – President					$345.89 Annual Per Capita</a:t>
            </a:r>
          </a:p>
          <a:p>
            <a:pPr marL="457200" lvl="1" indent="0">
              <a:buNone/>
            </a:pPr>
            <a:endParaRPr lang="en-US" dirty="0">
              <a:solidFill>
                <a:srgbClr val="CE0F69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4168"/>
            <a:ext cx="9144000" cy="11096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32A0"/>
                </a:solidFill>
                <a:latin typeface="Arial"/>
                <a:cs typeface="Arial"/>
              </a:rPr>
              <a:t>Paul Harris Fellow Recipients</a:t>
            </a:r>
            <a:endParaRPr lang="en-US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1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8963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315" y="1742227"/>
            <a:ext cx="8137236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Robert Smith</a:t>
            </a:r>
            <a:r>
              <a:rPr lang="en-US" sz="60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US" sz="6000" dirty="0" smtClean="0">
              <a:solidFill>
                <a:prstClr val="black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lvl="0" algn="ctr"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lvl="0" algn="ctr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lvl="0" algn="ctr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for your donation of </a:t>
            </a:r>
            <a:endParaRPr lang="en-US" sz="2400" dirty="0" smtClean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lvl="0" algn="ctr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US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10,000 Paul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Harris Fellow points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.</a:t>
            </a:r>
          </a:p>
          <a:p>
            <a:pPr lvl="0" algn="ctr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lvl="0" algn="ctr"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31" y="1274301"/>
            <a:ext cx="3131993" cy="3131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6882" y="4597046"/>
            <a:ext cx="2492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Paul Harris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02" y="3034888"/>
            <a:ext cx="1828571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28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693" y="2761496"/>
            <a:ext cx="79709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Rotary Club of Ashtabula</a:t>
            </a:r>
            <a:r>
              <a:rPr lang="en-US" sz="3000" dirty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</a:t>
            </a:r>
            <a:r>
              <a:rPr lang="en-US" sz="3000" dirty="0" smtClean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Trevor 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S. Sprague </a:t>
            </a:r>
            <a:r>
              <a:rPr lang="en-US" sz="2400" dirty="0" smtClean="0">
                <a:solidFill>
                  <a:srgbClr val="006A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President</a:t>
            </a:r>
          </a:p>
          <a:p>
            <a:endParaRPr lang="en-US" sz="2400" dirty="0">
              <a:solidFill>
                <a:srgbClr val="006AC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Schlosser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F0E70993-B647-421F-A163-F217ED9BB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2" y="304800"/>
            <a:ext cx="10451592" cy="11637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/>
                <a:cs typeface="Arial"/>
              </a:rPr>
              <a:t>Moment of </a:t>
            </a:r>
            <a:r>
              <a:rPr lang="en-US" dirty="0" smtClean="0">
                <a:solidFill>
                  <a:srgbClr val="0032A0"/>
                </a:solidFill>
                <a:latin typeface="Arial"/>
                <a:cs typeface="Arial"/>
              </a:rPr>
              <a:t>Inspiration</a:t>
            </a:r>
            <a:endParaRPr lang="en-US" kern="1200" dirty="0">
              <a:solidFill>
                <a:srgbClr val="0032A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8" b="37097"/>
          <a:stretch/>
        </p:blipFill>
        <p:spPr>
          <a:xfrm>
            <a:off x="4018794" y="2342769"/>
            <a:ext cx="3441223" cy="3125158"/>
          </a:xfrm>
        </p:spPr>
      </p:pic>
      <p:sp>
        <p:nvSpPr>
          <p:cNvPr id="6" name="Rectangle 5"/>
          <p:cNvSpPr/>
          <p:nvPr/>
        </p:nvSpPr>
        <p:spPr>
          <a:xfrm>
            <a:off x="843089" y="1488688"/>
            <a:ext cx="77400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0032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Joseph </a:t>
            </a:r>
            <a:r>
              <a:rPr lang="en-US" sz="3100" dirty="0" err="1">
                <a:solidFill>
                  <a:srgbClr val="0032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Boysel</a:t>
            </a:r>
            <a:r>
              <a:rPr lang="en-US" sz="3100" dirty="0">
                <a:solidFill>
                  <a:srgbClr val="0032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Rotary Club of Hudson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79709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Burton-Middlefield</a:t>
            </a:r>
            <a:r>
              <a:rPr lang="en-US" sz="27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7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Fox – President</a:t>
            </a:r>
          </a:p>
          <a:p>
            <a:endParaRPr lang="en-US" sz="2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John Stoddard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83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797098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Chagrin Valley</a:t>
            </a:r>
            <a:r>
              <a:rPr lang="en-US" sz="4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Kathaleen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McWilliams – President</a:t>
            </a:r>
          </a:p>
          <a:p>
            <a:endParaRPr lang="en-US" sz="3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Pogan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4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79709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Cuyahoga </a:t>
            </a:r>
            <a:r>
              <a:rPr lang="en-US" sz="3000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br>
              <a:rPr lang="en-US" sz="3000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Pollak – President</a:t>
            </a:r>
          </a:p>
          <a:p>
            <a:endParaRPr lang="en-US" sz="24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sz="3200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Tom </a:t>
            </a:r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Nolan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85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1693" y="2761496"/>
            <a:ext cx="880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Hillcrest Sunrise</a:t>
            </a:r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Andrew Mills – President</a:t>
            </a:r>
          </a:p>
          <a:p>
            <a:endParaRPr lang="en-US" sz="3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</a:t>
            </a:r>
            <a:r>
              <a:rPr lang="en-US" sz="3200" b="1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Semethy</a:t>
            </a:r>
            <a:endParaRPr lang="en-US" sz="3200" b="1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54592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7970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Medina Sunrise</a:t>
            </a:r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</a:t>
            </a:r>
            <a:r>
              <a:rPr lang="en-US" sz="2400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Wermer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President</a:t>
            </a:r>
          </a:p>
          <a:p>
            <a:endParaRPr lang="en-US" sz="20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Krista </a:t>
            </a:r>
            <a:r>
              <a:rPr lang="en-US" sz="3200" b="1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Wasowski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572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86178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Northampton Cuyahoga Valley</a:t>
            </a:r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n-US" sz="2400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D’Avello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President</a:t>
            </a:r>
          </a:p>
          <a:p>
            <a:endParaRPr lang="en-US" sz="20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Morehouse</a:t>
            </a:r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4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79709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Port-Summit</a:t>
            </a:r>
            <a:r>
              <a:rPr lang="en-US" sz="3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sz="3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 Jr. – President</a:t>
            </a:r>
          </a:p>
          <a:p>
            <a:endParaRPr lang="en-US" sz="24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(Fast) Sayers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25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1693" y="2761496"/>
            <a:ext cx="7970982" cy="18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0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Ravenna</a:t>
            </a:r>
            <a:r>
              <a:rPr lang="en-US" sz="30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Shawna </a:t>
            </a:r>
            <a:r>
              <a:rPr lang="en-US" sz="2400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Borkoski</a:t>
            </a:r>
            <a:r>
              <a:rPr lang="en-US" sz="24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President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3200" b="1" dirty="0" err="1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Tontimonia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0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3" y="606564"/>
            <a:ext cx="10724765" cy="1646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Recipients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8D68F9-04B6-4B2D-AA73-E1B99EA5D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804" y="2174925"/>
            <a:ext cx="10848284" cy="28304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</a:t>
            </a:r>
            <a:r>
              <a:rPr lang="en-US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Recipient</a:t>
            </a:r>
            <a:r>
              <a:rPr lang="en-US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Sandra Croft - </a:t>
            </a:r>
            <a:r>
              <a:rPr lang="en-US" sz="3600" dirty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of </a:t>
            </a:r>
            <a:r>
              <a:rPr lang="en-US" sz="3600" dirty="0" smtClean="0">
                <a:solidFill>
                  <a:srgbClr val="006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Strongsville 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D7A1-3082-406C-A71C-0155DED3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4168"/>
            <a:ext cx="9144000" cy="1109663"/>
          </a:xfrm>
        </p:spPr>
        <p:txBody>
          <a:bodyPr/>
          <a:lstStyle/>
          <a:p>
            <a:r>
              <a:rPr lang="en-US">
                <a:solidFill>
                  <a:srgbClr val="0032A0"/>
                </a:solidFill>
                <a:latin typeface="Arial"/>
                <a:cs typeface="Arial"/>
              </a:rPr>
              <a:t>Thank You!</a:t>
            </a:r>
            <a:endParaRPr lang="en-US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AB2A365F-2476-4A8E-9BFB-A29A3E0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9" y="0"/>
            <a:ext cx="12189631" cy="6858000"/>
          </a:xfrm>
          <a:prstGeom prst="rect">
            <a:avLst/>
          </a:prstGeom>
        </p:spPr>
      </p:pic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446ACD2-F04D-4574-B610-1C85FB618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66" y="4691584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the Vision of </a:t>
            </a:r>
            <a:r>
              <a:rPr lang="en-US" sz="40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Foundation</a:t>
            </a:r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</a:t>
            </a:r>
            <a:r>
              <a:rPr lang="en-US" sz="31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Kelly, </a:t>
            </a:r>
            <a:r>
              <a:rPr lang="en-US" sz="31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1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Foundation</a:t>
            </a:r>
            <a:r>
              <a:rPr lang="en-US" sz="4400" kern="1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kern="12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kern="12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76" y="1829377"/>
            <a:ext cx="3546187" cy="3546187"/>
          </a:xfrm>
        </p:spPr>
      </p:pic>
      <p:sp>
        <p:nvSpPr>
          <p:cNvPr id="3" name="Rectangle 2"/>
          <p:cNvSpPr/>
          <p:nvPr/>
        </p:nvSpPr>
        <p:spPr>
          <a:xfrm>
            <a:off x="870201" y="1929762"/>
            <a:ext cx="3582776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dirty="0">
                <a:solidFill>
                  <a:srgbClr val="0032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Major Gifts </a:t>
            </a:r>
            <a:r>
              <a:rPr lang="en-US" sz="3100" dirty="0" smtClean="0">
                <a:solidFill>
                  <a:srgbClr val="0032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Officer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04" y="250031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Thanks to…</a:t>
            </a: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CA38337-FB16-4C7C-ABA6-675279F6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109" y="1374687"/>
            <a:ext cx="10017087" cy="5330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Event Sponsor:</a:t>
            </a:r>
          </a:p>
          <a:p>
            <a:pPr marL="457200" lvl="1" indent="0">
              <a:buNone/>
            </a:pPr>
            <a:r>
              <a:rPr lang="en-US" dirty="0"/>
              <a:t>Rotary Club of Burton-Middlefield</a:t>
            </a:r>
          </a:p>
          <a:p>
            <a:pPr marL="0" indent="0">
              <a:buNone/>
            </a:pPr>
            <a:r>
              <a:rPr lang="en-US" dirty="0">
                <a:solidFill>
                  <a:srgbClr val="006AC6"/>
                </a:solidFill>
              </a:rPr>
              <a:t>Foundation Gala </a:t>
            </a:r>
            <a:r>
              <a:rPr lang="en-US" dirty="0" smtClean="0">
                <a:solidFill>
                  <a:srgbClr val="006AC6"/>
                </a:solidFill>
              </a:rPr>
              <a:t>Committee:</a:t>
            </a:r>
            <a:endParaRPr lang="en-US" dirty="0">
              <a:solidFill>
                <a:srgbClr val="006AC6"/>
              </a:solidFill>
            </a:endParaRPr>
          </a:p>
          <a:p>
            <a:pPr marL="457200" lvl="1" indent="0">
              <a:buNone/>
            </a:pPr>
            <a:r>
              <a:rPr lang="en-US" dirty="0"/>
              <a:t>Jim </a:t>
            </a:r>
            <a:r>
              <a:rPr lang="en-US" dirty="0" err="1"/>
              <a:t>Lechko</a:t>
            </a:r>
            <a:r>
              <a:rPr lang="en-US" dirty="0"/>
              <a:t>, Rotary Club of Lakewood-Rocky River</a:t>
            </a:r>
          </a:p>
          <a:p>
            <a:pPr marL="457200" lvl="1" indent="0">
              <a:buNone/>
            </a:pPr>
            <a:r>
              <a:rPr lang="en-US" dirty="0"/>
              <a:t>IPDG Pat Myers, Rotary Club of Hudson Clocktower</a:t>
            </a:r>
          </a:p>
          <a:p>
            <a:pPr marL="457200" lvl="1" indent="0">
              <a:buNone/>
            </a:pPr>
            <a:r>
              <a:rPr lang="en-US" dirty="0"/>
              <a:t>DG Larry Lohman, Rotary Club of Kent</a:t>
            </a:r>
          </a:p>
          <a:p>
            <a:pPr marL="457200" lvl="1" indent="0">
              <a:buNone/>
            </a:pPr>
            <a:r>
              <a:rPr lang="en-US" dirty="0"/>
              <a:t>PDG Beverly Ghent-</a:t>
            </a:r>
            <a:r>
              <a:rPr lang="en-US" dirty="0" err="1"/>
              <a:t>Skrzynski</a:t>
            </a:r>
            <a:r>
              <a:rPr lang="en-US" dirty="0"/>
              <a:t>, Rotary Club of Cleveland</a:t>
            </a:r>
          </a:p>
          <a:p>
            <a:pPr marL="457200" lvl="1" indent="0">
              <a:buNone/>
            </a:pPr>
            <a:r>
              <a:rPr lang="en-US" dirty="0"/>
              <a:t>DGE David Jones, Rotary Club of Northampton-Cuyahoga Valley</a:t>
            </a:r>
          </a:p>
          <a:p>
            <a:pPr marL="457200" lvl="1" indent="0">
              <a:buNone/>
            </a:pPr>
            <a:r>
              <a:rPr lang="en-US" dirty="0" smtClean="0"/>
              <a:t>Celeste </a:t>
            </a:r>
            <a:r>
              <a:rPr lang="en-US" dirty="0" err="1"/>
              <a:t>Rininger</a:t>
            </a:r>
            <a:r>
              <a:rPr lang="en-US" dirty="0"/>
              <a:t>, Rotary E-Club NEO</a:t>
            </a:r>
          </a:p>
          <a:p>
            <a:pPr marL="457200" lvl="1" indent="0">
              <a:buNone/>
            </a:pPr>
            <a:r>
              <a:rPr lang="en-US" dirty="0"/>
              <a:t>DGN Julie Brandle, Rotary Club of Akron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Registration: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Karen Melton, District Treasurer, Rotary Club of Cleveland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Kathy Berkshire, Rotary Club of Lakewood and Rocky River Sunrise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PDG Cheryl Warren, Rotary Club of Akron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12" y="6032425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0030-54C6-4607-9020-038DAF0B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04" y="250031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Thanks to…</a:t>
            </a:r>
            <a:endParaRPr lang="en-US" sz="3300" kern="1200" dirty="0">
              <a:solidFill>
                <a:srgbClr val="006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F32B108-28B3-468F-9674-5CCE79570688}"/>
              </a:ext>
            </a:extLst>
          </p:cNvPr>
          <p:cNvSpPr txBox="1">
            <a:spLocks/>
          </p:cNvSpPr>
          <p:nvPr/>
        </p:nvSpPr>
        <p:spPr>
          <a:xfrm>
            <a:off x="1150892" y="1725417"/>
            <a:ext cx="10548418" cy="374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Facilities: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PDG Beverly Ghent-</a:t>
            </a:r>
            <a:r>
              <a:rPr lang="en-US" dirty="0" err="1"/>
              <a:t>Skrzynski</a:t>
            </a:r>
            <a:r>
              <a:rPr lang="en-US" dirty="0"/>
              <a:t> and Sheron Lerch, Rotary Club of Cleveland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Photography: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Maureen Garnett, Rotary Club of Hillcrest Sunrise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Windows on the River: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Chef, Kris, Bobbi, Theresa and the Banquet Staff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6AC6"/>
                </a:solidFill>
              </a:rPr>
              <a:t>The Rotary Family: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To all who have made this night possible and each of you in attendance tonight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06AC6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55" y="6040073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tree, envelope, vector graphics&#10;&#10;Description automatically generated">
            <a:extLst>
              <a:ext uri="{FF2B5EF4-FFF2-40B4-BE49-F238E27FC236}">
                <a16:creationId xmlns:a16="http://schemas.microsoft.com/office/drawing/2014/main" xmlns="" id="{6232EAA9-F692-48E2-9BB9-0595D7D14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b="78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9219ECF6-8604-424B-A73D-8ED64A902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5A5D006C-4ED7-48A8-A96F-41127A9A4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074D6-EDD7-4CE5-B64A-E1D6557ED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57" y="1151992"/>
            <a:ext cx="9144000" cy="1678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2A0"/>
                </a:solidFill>
              </a:rPr>
              <a:t>2020-2021 District 6630 Foundation </a:t>
            </a:r>
            <a:r>
              <a:rPr lang="en-US" dirty="0" smtClean="0">
                <a:solidFill>
                  <a:srgbClr val="0032A0"/>
                </a:solidFill>
              </a:rPr>
              <a:t>Awards </a:t>
            </a:r>
            <a:r>
              <a:rPr lang="en-US" dirty="0">
                <a:solidFill>
                  <a:srgbClr val="0032A0"/>
                </a:solidFill>
              </a:rPr>
              <a:t>Ceremony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6D334C6-0792-418F-9A4E-D71188E8C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557" y="2983930"/>
            <a:ext cx="9144000" cy="890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/>
              <a:t>Patricia Myers</a:t>
            </a:r>
            <a:r>
              <a:rPr lang="en-US" sz="3200" dirty="0"/>
              <a:t>, </a:t>
            </a:r>
            <a:r>
              <a:rPr lang="en-US" sz="3200" dirty="0" smtClean="0"/>
              <a:t>Rotary Club of Hudson Clock Tower</a:t>
            </a:r>
          </a:p>
          <a:p>
            <a:r>
              <a:rPr lang="en-US" sz="3200" dirty="0" smtClean="0"/>
              <a:t>2020 – 2021 District 6630 Governor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3407" y="4378593"/>
            <a:ext cx="9145184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prstClr val="black"/>
                </a:solidFill>
              </a:rPr>
              <a:t>Jim </a:t>
            </a:r>
            <a:r>
              <a:rPr lang="en-US" sz="3200" b="1" dirty="0" err="1">
                <a:solidFill>
                  <a:prstClr val="black"/>
                </a:solidFill>
              </a:rPr>
              <a:t>Lechko</a:t>
            </a:r>
            <a:r>
              <a:rPr lang="en-US" sz="3200" dirty="0">
                <a:solidFill>
                  <a:prstClr val="black"/>
                </a:solidFill>
              </a:rPr>
              <a:t>,  Rotary Club of Lakewood-Rocky River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</a:rPr>
              <a:t>Chair, District 6630 Foundation Committee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5" name="Content Placeholder 5" descr="A picture containing text, indoor, stack&#10;&#10;Description automatically generated">
            <a:extLst>
              <a:ext uri="{FF2B5EF4-FFF2-40B4-BE49-F238E27FC236}">
                <a16:creationId xmlns:a16="http://schemas.microsoft.com/office/drawing/2014/main" xmlns="" id="{866387E9-22AD-4BD7-B8C9-A34DE8FE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33" y="908762"/>
            <a:ext cx="4953686" cy="37152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82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4628" y="4831829"/>
            <a:ext cx="5562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Akron donates gowns to hospitals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94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18891AB3-73AF-49A8-83CF-1DB861A39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61" y="1037228"/>
            <a:ext cx="4953686" cy="3709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3" y="4746392"/>
            <a:ext cx="7267062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xmlns="" id="{3D33FEC4-DB6E-4F1D-A79E-64F4C710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CCFC35-C86D-439F-92D2-DA1C93016111}"/>
              </a:ext>
            </a:extLst>
          </p:cNvPr>
          <p:cNvSpPr txBox="1">
            <a:spLocks/>
          </p:cNvSpPr>
          <p:nvPr/>
        </p:nvSpPr>
        <p:spPr>
          <a:xfrm>
            <a:off x="870204" y="177739"/>
            <a:ext cx="10451592" cy="99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</a:t>
            </a:r>
            <a:r>
              <a:rPr lang="en-US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picture containing text, outdoor, bus&#10;&#10;Description automatically generated">
            <a:extLst>
              <a:ext uri="{FF2B5EF4-FFF2-40B4-BE49-F238E27FC236}">
                <a16:creationId xmlns:a16="http://schemas.microsoft.com/office/drawing/2014/main" xmlns="" id="{459854A4-99D6-46FA-9EBA-DCBAB21C21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6" y="1094706"/>
            <a:ext cx="5087063" cy="3816684"/>
          </a:xfrm>
        </p:spPr>
      </p:pic>
      <p:sp>
        <p:nvSpPr>
          <p:cNvPr id="2" name="Rectangle 1"/>
          <p:cNvSpPr/>
          <p:nvPr/>
        </p:nvSpPr>
        <p:spPr>
          <a:xfrm>
            <a:off x="4163803" y="4994517"/>
            <a:ext cx="371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Bedford </a:t>
            </a:r>
            <a:r>
              <a:rPr lang="en-US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delivers PPE</a:t>
            </a:r>
            <a:endParaRPr lang="en-US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35" y="5033394"/>
            <a:ext cx="1793112" cy="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b0026c-5466-4699-b981-660d627a9ba6">
      <UserInfo>
        <DisplayName>Julie Brandle</DisplayName>
        <AccountId>37</AccountId>
        <AccountType/>
      </UserInfo>
    </SharedWithUsers>
    <JulieBrandle xmlns="856e36c9-972d-4c00-bbed-773c5adfd0e6">true</JulieBrandle>
    <_Flow_SignoffStatus xmlns="856e36c9-972d-4c00-bbed-773c5adfd0e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839943F91A7419BB0DDEC9A61C180" ma:contentTypeVersion="17" ma:contentTypeDescription="Create a new document." ma:contentTypeScope="" ma:versionID="07551c970825f31af8721e9a556a2041">
  <xsd:schema xmlns:xsd="http://www.w3.org/2001/XMLSchema" xmlns:xs="http://www.w3.org/2001/XMLSchema" xmlns:p="http://schemas.microsoft.com/office/2006/metadata/properties" xmlns:ns2="856e36c9-972d-4c00-bbed-773c5adfd0e6" xmlns:ns3="dab0026c-5466-4699-b981-660d627a9ba6" targetNamespace="http://schemas.microsoft.com/office/2006/metadata/properties" ma:root="true" ma:fieldsID="94660a9e755100408155ef4e045ac645" ns2:_="" ns3:_="">
    <xsd:import namespace="856e36c9-972d-4c00-bbed-773c5adfd0e6"/>
    <xsd:import namespace="dab0026c-5466-4699-b981-660d627a9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JulieBrandle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e36c9-972d-4c00-bbed-773c5adfd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JulieBrandle" ma:index="20" nillable="true" ma:displayName="Julie Brandle" ma:default="1" ma:format="Dropdown" ma:hidden="true" ma:internalName="JulieBrandle" ma:readOnly="false">
      <xsd:simpleType>
        <xsd:restriction base="dms:Boolean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0026c-5466-4699-b981-660d627a9b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3088F0-2C87-4905-A804-67BDE049E907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56e36c9-972d-4c00-bbed-773c5adfd0e6"/>
    <ds:schemaRef ds:uri="http://purl.org/dc/terms/"/>
    <ds:schemaRef ds:uri="http://schemas.openxmlformats.org/package/2006/metadata/core-properties"/>
    <ds:schemaRef ds:uri="dab0026c-5466-4699-b981-660d627a9b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F48137-2EB6-4D93-BD55-BB288CDF6F20}">
  <ds:schemaRefs>
    <ds:schemaRef ds:uri="856e36c9-972d-4c00-bbed-773c5adfd0e6"/>
    <ds:schemaRef ds:uri="dab0026c-5466-4699-b981-660d627a9b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D24418-C051-481A-9D28-4CF8E1539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1015</Words>
  <Application>Microsoft Office PowerPoint</Application>
  <PresentationFormat>Widescreen</PresentationFormat>
  <Paragraphs>330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Larry Lohman, Rotary Club of Kent  2021-2022 District 6630 Governor</vt:lpstr>
      <vt:lpstr> David Skrzynski, Rotary Club of Berea  1998-1999 District 6630 Governor</vt:lpstr>
      <vt:lpstr>Moment of Inspiration</vt:lpstr>
      <vt:lpstr>Update on the Vision of The Rotary Foundation  Kevin Kelly, The Rotary Foundation </vt:lpstr>
      <vt:lpstr>2020-2021 District 6630 Foundation Awards Ceremony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Donor Awards</vt:lpstr>
      <vt:lpstr>Major Donor 2018-19</vt:lpstr>
      <vt:lpstr>Major Donor 2019-20</vt:lpstr>
      <vt:lpstr>Major Donor 2020-21</vt:lpstr>
      <vt:lpstr>Bequest Society</vt:lpstr>
      <vt:lpstr>Bequest Society</vt:lpstr>
      <vt:lpstr>Paul Harris Society</vt:lpstr>
      <vt:lpstr>Paul Harris Society</vt:lpstr>
      <vt:lpstr>Paul Harris Society</vt:lpstr>
      <vt:lpstr>Club Awards  100% Every Rotarian Every Year (EREY)  &amp;  100% The Rotary Foundation</vt:lpstr>
      <vt:lpstr>PowerPoint Presentation</vt:lpstr>
      <vt:lpstr>Club Awards 100% Every Rotarian Every Year(EREY) &amp; 100% The Rotary Foundation </vt:lpstr>
      <vt:lpstr>Polio Plus Clubs</vt:lpstr>
      <vt:lpstr>Polio Plus Clubs </vt:lpstr>
      <vt:lpstr>Top Giving Clubs</vt:lpstr>
      <vt:lpstr>Top Giving Clubs </vt:lpstr>
      <vt:lpstr>Top Giving Clubs </vt:lpstr>
      <vt:lpstr>Top Giving Clubs </vt:lpstr>
      <vt:lpstr>Paul Harris Fellow Recipients</vt:lpstr>
      <vt:lpstr>PowerPoint Presentation</vt:lpstr>
      <vt:lpstr>Paul Harris Fellow Recipients </vt:lpstr>
      <vt:lpstr>Paul Harris Fellow Recipients </vt:lpstr>
      <vt:lpstr>Paul Harris Fellow Recipients </vt:lpstr>
      <vt:lpstr>Paul Harris Fellow Recipients </vt:lpstr>
      <vt:lpstr>Paul Harris Fellow Recipients </vt:lpstr>
      <vt:lpstr>Paul Harris Fellow Recipients </vt:lpstr>
      <vt:lpstr>Paul Harris Fellow Recipients </vt:lpstr>
      <vt:lpstr>Paul Harris Fellow Recipients </vt:lpstr>
      <vt:lpstr>Paul Harris Fellow Recipients </vt:lpstr>
      <vt:lpstr>Paul Harris Fellow Recipients </vt:lpstr>
      <vt:lpstr>Thank You!</vt:lpstr>
      <vt:lpstr>Special Thanks to…</vt:lpstr>
      <vt:lpstr>Special Thanks to…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Team</dc:creator>
  <cp:lastModifiedBy>Jim</cp:lastModifiedBy>
  <cp:revision>28</cp:revision>
  <cp:lastPrinted>2021-11-11T13:27:58Z</cp:lastPrinted>
  <dcterms:created xsi:type="dcterms:W3CDTF">2020-11-10T21:06:14Z</dcterms:created>
  <dcterms:modified xsi:type="dcterms:W3CDTF">2021-11-11T13:28:19Z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0x010100434839943F91A7419BB0DDEC9A61C180</vt:lpwstr>
  </property>
</Properties>
</file>