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9a775c08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9a775c0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91d7affb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91d7affb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9285759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9285759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e0ecb99c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e0ecb99c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91d7affb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91d7affb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91d7aff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91d7aff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91d7aff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91d7aff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e0ecb99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e0ecb99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91d7aff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91d7aff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e0ecb99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e0ecb99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e0ecb99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e0ecb99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9285759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9285759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e0ecb99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e0ecb99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VVW1Abr-1Y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otarydistrict6630.org/page/find-a-speaker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Club Growth Panel - Bedford and Twinsburg Zoom Recording</a:t>
            </a:r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2270550" y="2428675"/>
            <a:ext cx="68994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Note:  The subject above is a link to the recording of the Bedford and Twinsburg presentations.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3 - Tips from New Members - Attraction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technology (like QR code) to direct people to your site/FB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use of committees and involvement of members on committees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much more flexible in membership efforts and outreach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Follow-up is critical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 to diversify membership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different membership types - corporate, family, at home parent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 membership application fee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 </a:t>
            </a:r>
            <a:r>
              <a:rPr lang="en"/>
              <a:t>discount</a:t>
            </a:r>
            <a:r>
              <a:rPr lang="en"/>
              <a:t> (50%?)” for younger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3 - Tips from New Members - Retention</a:t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- 	1.  Tag members to create ongoing connection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2.  Tag other community organizations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3.  Show how we make a difference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4.  Show how we are special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 areas of interest from new members.  Use new member interest survey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new members opportunities to shine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Show/List everything you 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Socialize after service projects and events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feel welcome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people involved - listen to current members too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networks for all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technology to engage/promote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Rotary should be a </a:t>
            </a:r>
            <a:r>
              <a:rPr lang="en"/>
              <a:t>member</a:t>
            </a:r>
            <a:r>
              <a:rPr lang="en"/>
              <a:t>-led organization.  Flow should be from member up to leadership  (This promotes faith in leadership)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Mentorship/hosting program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13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r>
              <a:rPr lang="en"/>
              <a:t> One - Meetings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17575" y="1152475"/>
            <a:ext cx="902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621"/>
              <a:buFont typeface="Arial"/>
              <a:buNone/>
            </a:pPr>
            <a:r>
              <a:rPr b="1" lang="en" sz="2642">
                <a:solidFill>
                  <a:schemeClr val="dk1"/>
                </a:solidFill>
              </a:rPr>
              <a:t>Ideas for making meetings fun and to improvement engagement between members</a:t>
            </a:r>
            <a:endParaRPr b="1" sz="264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Happy bucks ( informed of what is </a:t>
            </a:r>
            <a:r>
              <a:rPr lang="en" sz="1700">
                <a:solidFill>
                  <a:schemeClr val="dk1"/>
                </a:solidFill>
              </a:rPr>
              <a:t>happening in others lives)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Trivia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Student Recognition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Anything that gets members engaging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Rotary Guess the Member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Birthday Topic (Members with a birthday in a given month have to answer a standard question  like what is your favorite childhood memory?  Question changes annually)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Singing Club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Rotarian Spotlight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Speaker Variety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Rotary Trivia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Quiz Show instead of Queen of Hearts/50/50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Interview members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Service Learning with Students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Stuff The Bus (School Supplies)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Invite parents and sponsors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Book Club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Share your speaker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Dictionary donations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13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One - Meetings</a:t>
            </a:r>
            <a:endParaRPr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58800" y="710825"/>
            <a:ext cx="8141400" cy="3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33"/>
              <a:t>Favorite Programs/Speakers</a:t>
            </a:r>
            <a:endParaRPr b="1" sz="37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The Match - </a:t>
            </a:r>
            <a:r>
              <a:rPr lang="en"/>
              <a:t>transplant</a:t>
            </a:r>
            <a:r>
              <a:rPr lang="en"/>
              <a:t> recipient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Foreign Exchange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Celebrity/Local Celebrity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Nonprofit friends and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Enforcement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Interact/RYLA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Governor (pretty  sure this was in jest - lol)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Education- collect school supplies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Experts on topics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Way Test Contest Presentations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impact of service 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Zoom to get remote and new speakers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Youtube to </a:t>
            </a:r>
            <a:r>
              <a:rPr lang="en"/>
              <a:t>broadcast</a:t>
            </a:r>
            <a:r>
              <a:rPr lang="en"/>
              <a:t> speakers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of the month - recruit parents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3295000" y="4322700"/>
            <a:ext cx="57753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Next slide is a link to share speakers and find speakers.  Works in slideshow.  Go to rotarydistrict6630.org.  “Find &amp; Share a Speaker” is in the Club and Member Resources menu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2 - Club Growth  - Stow-Munroe Falls</a:t>
            </a:r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Held a membership Drive - $5000 Investment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Created a membership drive event with food and drinks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a social media campaign as well as brainstorming with members for invitees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Included a presentation on how to be involved, what we do, how to give 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 shared personal Rotary stories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a digital online application (Google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</a:t>
            </a:r>
            <a:r>
              <a:rPr lang="en"/>
              <a:t>with attendees to “Yes”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Nineteen new members were the result with more friends of theirs still coming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business cards with offer of a free breakfast to hand 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2 - Club Growth  - Medina Sunrise</a:t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current club membership trends and attrition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existing members first - why a member, reinforce, engage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and develop - what is the club offering to cultivate/recruit/retain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this front and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PI Committee is necessary - self-promotion is very important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visible service opportunities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orgs/businesses are not represented - recruit from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what is </a:t>
            </a:r>
            <a:r>
              <a:rPr lang="en"/>
              <a:t>interesting</a:t>
            </a:r>
            <a:r>
              <a:rPr lang="en"/>
              <a:t> to potential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Educate about and around Rotary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meetings focused solely on membership retention and growth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2 - Club Growth  - Jefferson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relationships with not-for-profits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involved </a:t>
            </a:r>
            <a:r>
              <a:rPr lang="en"/>
              <a:t>with</a:t>
            </a:r>
            <a:r>
              <a:rPr lang="en"/>
              <a:t> youth and schools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Stay at home moms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family memberships to get the full family involved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 on Facebook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Scholarships/artist of the month/4 Way Test Contest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service projects and work in some meetings instead of speakers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logo out - Promote and label what we 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meeting location more visible in the community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Kids fishing derby - many </a:t>
            </a:r>
            <a:r>
              <a:rPr lang="en"/>
              <a:t>service</a:t>
            </a:r>
            <a:r>
              <a:rPr lang="en"/>
              <a:t> projects include/for family and youth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 visibly active and a partner in the community (DG Note)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2 - Club Growth  - Northampton-Cuyahoga Valley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 membership growth like sales - inform, find a connection, ask to join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 new members right away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Re-engaged Interact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word out - invite people to meetings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</a:t>
            </a:r>
            <a:r>
              <a:rPr lang="en"/>
              <a:t> your best assets, mission and goals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 out retirees to serve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service opportunities early in membership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meetings interesting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what clubs do!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 opportunities to serve with member interests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