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Montserrat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9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4a316f508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4a316f508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974550" y="60750"/>
            <a:ext cx="72939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Knowing Your Rotary Experience</a:t>
            </a:r>
            <a:endParaRPr b="1" sz="32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67850" y="990650"/>
            <a:ext cx="4004100" cy="2092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Describe your most meaningful experience in Rotary</a:t>
            </a:r>
            <a:endParaRPr sz="1200"/>
          </a:p>
        </p:txBody>
      </p:sp>
      <p:sp>
        <p:nvSpPr>
          <p:cNvPr id="56" name="Google Shape;56;p13"/>
          <p:cNvSpPr/>
          <p:nvPr/>
        </p:nvSpPr>
        <p:spPr>
          <a:xfrm>
            <a:off x="567850" y="3082850"/>
            <a:ext cx="4004100" cy="2054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Describe Rotary in ten words or less</a:t>
            </a:r>
            <a:endParaRPr sz="1200"/>
          </a:p>
        </p:txBody>
      </p:sp>
      <p:sp>
        <p:nvSpPr>
          <p:cNvPr id="57" name="Google Shape;57;p13"/>
          <p:cNvSpPr/>
          <p:nvPr/>
        </p:nvSpPr>
        <p:spPr>
          <a:xfrm>
            <a:off x="4572000" y="990650"/>
            <a:ext cx="4175700" cy="2092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What is the benefit of Rotary in your life?</a:t>
            </a:r>
            <a:endParaRPr sz="1200"/>
          </a:p>
        </p:txBody>
      </p:sp>
      <p:sp>
        <p:nvSpPr>
          <p:cNvPr id="58" name="Google Shape;58;p13"/>
          <p:cNvSpPr/>
          <p:nvPr/>
        </p:nvSpPr>
        <p:spPr>
          <a:xfrm>
            <a:off x="4571925" y="3088800"/>
            <a:ext cx="4175700" cy="2054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Thinking to next year, what are you most excited about in Rotary?</a:t>
            </a:r>
            <a:endParaRPr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1157550" y="60750"/>
            <a:ext cx="70965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Shar</a:t>
            </a:r>
            <a:r>
              <a:rPr b="1" lang="en" sz="32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ing Your Rotary Experience</a:t>
            </a:r>
            <a:endParaRPr b="1" sz="32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567850" y="990650"/>
            <a:ext cx="8020200" cy="2041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Using at least one point from each of the four boxes on the previous page, write a quick note to invite someone to a Rotary meeting, service project or social event.</a:t>
            </a:r>
            <a:endParaRPr sz="1200"/>
          </a:p>
        </p:txBody>
      </p:sp>
      <p:sp>
        <p:nvSpPr>
          <p:cNvPr id="65" name="Google Shape;65;p14"/>
          <p:cNvSpPr/>
          <p:nvPr/>
        </p:nvSpPr>
        <p:spPr>
          <a:xfrm>
            <a:off x="567850" y="3031900"/>
            <a:ext cx="4004100" cy="1947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Identify five people in your life that may not know about your Rotary experience</a:t>
            </a:r>
            <a:endParaRPr sz="1200"/>
          </a:p>
        </p:txBody>
      </p:sp>
      <p:sp>
        <p:nvSpPr>
          <p:cNvPr id="66" name="Google Shape;66;p14"/>
          <p:cNvSpPr/>
          <p:nvPr/>
        </p:nvSpPr>
        <p:spPr>
          <a:xfrm>
            <a:off x="4572000" y="3031900"/>
            <a:ext cx="4004100" cy="1947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List five times in your regular routine where you could share about Rotary</a:t>
            </a:r>
            <a:endParaRPr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