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</p:sldMasterIdLst>
  <p:notesMasterIdLst>
    <p:notesMasterId r:id="rId18"/>
  </p:notesMasterIdLst>
  <p:handoutMasterIdLst>
    <p:handoutMasterId r:id="rId19"/>
  </p:handoutMasterIdLst>
  <p:sldIdLst>
    <p:sldId id="506" r:id="rId4"/>
    <p:sldId id="355" r:id="rId5"/>
    <p:sldId id="440" r:id="rId6"/>
    <p:sldId id="494" r:id="rId7"/>
    <p:sldId id="414" r:id="rId8"/>
    <p:sldId id="500" r:id="rId9"/>
    <p:sldId id="498" r:id="rId10"/>
    <p:sldId id="504" r:id="rId11"/>
    <p:sldId id="479" r:id="rId12"/>
    <p:sldId id="460" r:id="rId13"/>
    <p:sldId id="492" r:id="rId14"/>
    <p:sldId id="424" r:id="rId15"/>
    <p:sldId id="489" r:id="rId16"/>
    <p:sldId id="400" r:id="rId17"/>
  </p:sldIdLst>
  <p:sldSz cx="9144000" cy="6858000" type="screen4x3"/>
  <p:notesSz cx="9388475" cy="71024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FFCC00"/>
    <a:srgbClr val="C6D9F1"/>
    <a:srgbClr val="FFFF99"/>
    <a:srgbClr val="1B2EBB"/>
    <a:srgbClr val="CCFF99"/>
    <a:srgbClr val="FFFF66"/>
    <a:srgbClr val="009900"/>
    <a:srgbClr val="FFE1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7355E-7216-4A67-A58D-784A48652DF5}" v="47" dt="2024-02-28T21:42:17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579" autoAdjust="0"/>
  </p:normalViewPr>
  <p:slideViewPr>
    <p:cSldViewPr snapToGrid="0" snapToObjects="1">
      <p:cViewPr varScale="1">
        <p:scale>
          <a:sx n="78" d="100"/>
          <a:sy n="78" d="100"/>
        </p:scale>
        <p:origin x="16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" userId="4f9f0af7bc8559a0" providerId="LiveId" clId="{2A17355E-7216-4A67-A58D-784A48652DF5}"/>
    <pc:docChg chg="undo custSel modSld modMainMaster">
      <pc:chgData name="D C" userId="4f9f0af7bc8559a0" providerId="LiveId" clId="{2A17355E-7216-4A67-A58D-784A48652DF5}" dt="2024-02-28T21:44:13.826" v="257" actId="255"/>
      <pc:docMkLst>
        <pc:docMk/>
      </pc:docMkLst>
      <pc:sldChg chg="modSp">
        <pc:chgData name="D C" userId="4f9f0af7bc8559a0" providerId="LiveId" clId="{2A17355E-7216-4A67-A58D-784A48652DF5}" dt="2024-02-28T21:37:52.370" v="225"/>
        <pc:sldMkLst>
          <pc:docMk/>
          <pc:sldMk cId="4002795893" sldId="355"/>
        </pc:sldMkLst>
        <pc:spChg chg="mod">
          <ac:chgData name="D C" userId="4f9f0af7bc8559a0" providerId="LiveId" clId="{2A17355E-7216-4A67-A58D-784A48652DF5}" dt="2024-02-28T21:37:52.370" v="225"/>
          <ac:spMkLst>
            <pc:docMk/>
            <pc:sldMk cId="4002795893" sldId="355"/>
            <ac:spMk id="5123" creationId="{00000000-0000-0000-0000-000000000000}"/>
          </ac:spMkLst>
        </pc:spChg>
      </pc:sldChg>
      <pc:sldChg chg="modSp">
        <pc:chgData name="D C" userId="4f9f0af7bc8559a0" providerId="LiveId" clId="{2A17355E-7216-4A67-A58D-784A48652DF5}" dt="2024-02-28T21:40:02.113" v="232"/>
        <pc:sldMkLst>
          <pc:docMk/>
          <pc:sldMk cId="1101068664" sldId="414"/>
        </pc:sldMkLst>
        <pc:spChg chg="mod">
          <ac:chgData name="D C" userId="4f9f0af7bc8559a0" providerId="LiveId" clId="{2A17355E-7216-4A67-A58D-784A48652DF5}" dt="2024-02-28T21:39:54.755" v="231"/>
          <ac:spMkLst>
            <pc:docMk/>
            <pc:sldMk cId="1101068664" sldId="414"/>
            <ac:spMk id="6" creationId="{0FEBAD1C-28F7-4E26-8A31-17872B7A184D}"/>
          </ac:spMkLst>
        </pc:spChg>
        <pc:graphicFrameChg chg="mod">
          <ac:chgData name="D C" userId="4f9f0af7bc8559a0" providerId="LiveId" clId="{2A17355E-7216-4A67-A58D-784A48652DF5}" dt="2024-02-28T21:40:02.113" v="232"/>
          <ac:graphicFrameMkLst>
            <pc:docMk/>
            <pc:sldMk cId="1101068664" sldId="414"/>
            <ac:graphicFrameMk id="3" creationId="{24BDD750-05C0-4FED-BB76-EE5198CEFD35}"/>
          </ac:graphicFrameMkLst>
        </pc:graphicFrameChg>
      </pc:sldChg>
      <pc:sldChg chg="modSp mod">
        <pc:chgData name="D C" userId="4f9f0af7bc8559a0" providerId="LiveId" clId="{2A17355E-7216-4A67-A58D-784A48652DF5}" dt="2024-02-28T21:44:13.826" v="257" actId="255"/>
        <pc:sldMkLst>
          <pc:docMk/>
          <pc:sldMk cId="250414103" sldId="424"/>
        </pc:sldMkLst>
        <pc:spChg chg="mod">
          <ac:chgData name="D C" userId="4f9f0af7bc8559a0" providerId="LiveId" clId="{2A17355E-7216-4A67-A58D-784A48652DF5}" dt="2024-02-28T21:44:13.826" v="257" actId="255"/>
          <ac:spMkLst>
            <pc:docMk/>
            <pc:sldMk cId="250414103" sldId="424"/>
            <ac:spMk id="5123" creationId="{00000000-0000-0000-0000-000000000000}"/>
          </ac:spMkLst>
        </pc:spChg>
      </pc:sldChg>
      <pc:sldChg chg="modSp mod">
        <pc:chgData name="D C" userId="4f9f0af7bc8559a0" providerId="LiveId" clId="{2A17355E-7216-4A67-A58D-784A48652DF5}" dt="2024-02-28T21:39:13.241" v="229" actId="255"/>
        <pc:sldMkLst>
          <pc:docMk/>
          <pc:sldMk cId="2420748660" sldId="440"/>
        </pc:sldMkLst>
        <pc:spChg chg="mod">
          <ac:chgData name="D C" userId="4f9f0af7bc8559a0" providerId="LiveId" clId="{2A17355E-7216-4A67-A58D-784A48652DF5}" dt="2024-02-28T21:38:07.884" v="226"/>
          <ac:spMkLst>
            <pc:docMk/>
            <pc:sldMk cId="2420748660" sldId="440"/>
            <ac:spMk id="3" creationId="{55F17F11-E071-7973-5FF3-2DBE4FE441DE}"/>
          </ac:spMkLst>
        </pc:spChg>
        <pc:spChg chg="mod">
          <ac:chgData name="D C" userId="4f9f0af7bc8559a0" providerId="LiveId" clId="{2A17355E-7216-4A67-A58D-784A48652DF5}" dt="2024-02-28T21:39:13.241" v="229" actId="255"/>
          <ac:spMkLst>
            <pc:docMk/>
            <pc:sldMk cId="2420748660" sldId="440"/>
            <ac:spMk id="6" creationId="{8788E39A-ACA8-7C74-AAD5-00D50C536707}"/>
          </ac:spMkLst>
        </pc:spChg>
        <pc:graphicFrameChg chg="mod">
          <ac:chgData name="D C" userId="4f9f0af7bc8559a0" providerId="LiveId" clId="{2A17355E-7216-4A67-A58D-784A48652DF5}" dt="2024-02-28T21:38:28.442" v="228"/>
          <ac:graphicFrameMkLst>
            <pc:docMk/>
            <pc:sldMk cId="2420748660" sldId="440"/>
            <ac:graphicFrameMk id="2" creationId="{1876B9D7-DA07-BEA4-67C6-AA2C38C23ECC}"/>
          </ac:graphicFrameMkLst>
        </pc:graphicFrameChg>
      </pc:sldChg>
      <pc:sldChg chg="modSp">
        <pc:chgData name="D C" userId="4f9f0af7bc8559a0" providerId="LiveId" clId="{2A17355E-7216-4A67-A58D-784A48652DF5}" dt="2024-02-28T21:42:17.162" v="244"/>
        <pc:sldMkLst>
          <pc:docMk/>
          <pc:sldMk cId="2014281188" sldId="460"/>
        </pc:sldMkLst>
        <pc:spChg chg="mod">
          <ac:chgData name="D C" userId="4f9f0af7bc8559a0" providerId="LiveId" clId="{2A17355E-7216-4A67-A58D-784A48652DF5}" dt="2024-02-28T21:42:17.162" v="244"/>
          <ac:spMkLst>
            <pc:docMk/>
            <pc:sldMk cId="2014281188" sldId="460"/>
            <ac:spMk id="8" creationId="{00000000-0000-0000-0000-000000000000}"/>
          </ac:spMkLst>
        </pc:spChg>
        <pc:spChg chg="mod">
          <ac:chgData name="D C" userId="4f9f0af7bc8559a0" providerId="LiveId" clId="{2A17355E-7216-4A67-A58D-784A48652DF5}" dt="2024-02-28T21:42:09.551" v="243"/>
          <ac:spMkLst>
            <pc:docMk/>
            <pc:sldMk cId="2014281188" sldId="460"/>
            <ac:spMk id="5123" creationId="{00000000-0000-0000-0000-000000000000}"/>
          </ac:spMkLst>
        </pc:spChg>
        <pc:picChg chg="mod">
          <ac:chgData name="D C" userId="4f9f0af7bc8559a0" providerId="LiveId" clId="{2A17355E-7216-4A67-A58D-784A48652DF5}" dt="2024-02-28T21:32:27.339" v="82" actId="208"/>
          <ac:picMkLst>
            <pc:docMk/>
            <pc:sldMk cId="2014281188" sldId="460"/>
            <ac:picMk id="1030" creationId="{00000000-0000-0000-0000-000000000000}"/>
          </ac:picMkLst>
        </pc:picChg>
      </pc:sldChg>
      <pc:sldChg chg="modSp mod">
        <pc:chgData name="D C" userId="4f9f0af7bc8559a0" providerId="LiveId" clId="{2A17355E-7216-4A67-A58D-784A48652DF5}" dt="2024-02-28T21:32:01.989" v="80" actId="1582"/>
        <pc:sldMkLst>
          <pc:docMk/>
          <pc:sldMk cId="1571695478" sldId="479"/>
        </pc:sldMkLst>
        <pc:spChg chg="mod">
          <ac:chgData name="D C" userId="4f9f0af7bc8559a0" providerId="LiveId" clId="{2A17355E-7216-4A67-A58D-784A48652DF5}" dt="2024-02-28T21:30:34.403" v="79" actId="114"/>
          <ac:spMkLst>
            <pc:docMk/>
            <pc:sldMk cId="1571695478" sldId="479"/>
            <ac:spMk id="3" creationId="{17D9A266-F093-6840-B149-7C6AB714C17C}"/>
          </ac:spMkLst>
        </pc:spChg>
        <pc:picChg chg="mod">
          <ac:chgData name="D C" userId="4f9f0af7bc8559a0" providerId="LiveId" clId="{2A17355E-7216-4A67-A58D-784A48652DF5}" dt="2024-02-28T21:32:01.989" v="80" actId="1582"/>
          <ac:picMkLst>
            <pc:docMk/>
            <pc:sldMk cId="1571695478" sldId="479"/>
            <ac:picMk id="5" creationId="{81546BDD-F12E-7435-2DE8-E9F4A0FCCB2D}"/>
          </ac:picMkLst>
        </pc:picChg>
      </pc:sldChg>
      <pc:sldChg chg="modSp">
        <pc:chgData name="D C" userId="4f9f0af7bc8559a0" providerId="LiveId" clId="{2A17355E-7216-4A67-A58D-784A48652DF5}" dt="2024-02-28T21:33:55.965" v="87"/>
        <pc:sldMkLst>
          <pc:docMk/>
          <pc:sldMk cId="3624477175" sldId="489"/>
        </pc:sldMkLst>
        <pc:spChg chg="mod">
          <ac:chgData name="D C" userId="4f9f0af7bc8559a0" providerId="LiveId" clId="{2A17355E-7216-4A67-A58D-784A48652DF5}" dt="2024-02-28T21:33:44.204" v="86"/>
          <ac:spMkLst>
            <pc:docMk/>
            <pc:sldMk cId="3624477175" sldId="489"/>
            <ac:spMk id="3" creationId="{F0964A2F-CF9A-4BB9-1EA0-00162FB77130}"/>
          </ac:spMkLst>
        </pc:spChg>
        <pc:spChg chg="mod">
          <ac:chgData name="D C" userId="4f9f0af7bc8559a0" providerId="LiveId" clId="{2A17355E-7216-4A67-A58D-784A48652DF5}" dt="2024-02-28T21:33:36.444" v="85"/>
          <ac:spMkLst>
            <pc:docMk/>
            <pc:sldMk cId="3624477175" sldId="489"/>
            <ac:spMk id="5123" creationId="{00000000-0000-0000-0000-000000000000}"/>
          </ac:spMkLst>
        </pc:spChg>
        <pc:graphicFrameChg chg="mod">
          <ac:chgData name="D C" userId="4f9f0af7bc8559a0" providerId="LiveId" clId="{2A17355E-7216-4A67-A58D-784A48652DF5}" dt="2024-02-28T21:33:55.965" v="87"/>
          <ac:graphicFrameMkLst>
            <pc:docMk/>
            <pc:sldMk cId="3624477175" sldId="489"/>
            <ac:graphicFrameMk id="2" creationId="{00000000-0000-0000-0000-000000000000}"/>
          </ac:graphicFrameMkLst>
        </pc:graphicFrameChg>
      </pc:sldChg>
      <pc:sldChg chg="modSp mod">
        <pc:chgData name="D C" userId="4f9f0af7bc8559a0" providerId="LiveId" clId="{2A17355E-7216-4A67-A58D-784A48652DF5}" dt="2024-02-28T21:43:51.079" v="251" actId="255"/>
        <pc:sldMkLst>
          <pc:docMk/>
          <pc:sldMk cId="216751672" sldId="492"/>
        </pc:sldMkLst>
        <pc:spChg chg="mod">
          <ac:chgData name="D C" userId="4f9f0af7bc8559a0" providerId="LiveId" clId="{2A17355E-7216-4A67-A58D-784A48652DF5}" dt="2024-02-28T21:43:51.079" v="251" actId="255"/>
          <ac:spMkLst>
            <pc:docMk/>
            <pc:sldMk cId="216751672" sldId="492"/>
            <ac:spMk id="5123" creationId="{00000000-0000-0000-0000-000000000000}"/>
          </ac:spMkLst>
        </pc:spChg>
      </pc:sldChg>
      <pc:sldChg chg="modSp">
        <pc:chgData name="D C" userId="4f9f0af7bc8559a0" providerId="LiveId" clId="{2A17355E-7216-4A67-A58D-784A48652DF5}" dt="2024-02-28T21:39:36.742" v="230"/>
        <pc:sldMkLst>
          <pc:docMk/>
          <pc:sldMk cId="3480576787" sldId="494"/>
        </pc:sldMkLst>
        <pc:spChg chg="mod">
          <ac:chgData name="D C" userId="4f9f0af7bc8559a0" providerId="LiveId" clId="{2A17355E-7216-4A67-A58D-784A48652DF5}" dt="2024-02-28T21:03:30.636" v="15" actId="255"/>
          <ac:spMkLst>
            <pc:docMk/>
            <pc:sldMk cId="3480576787" sldId="494"/>
            <ac:spMk id="5122" creationId="{00000000-0000-0000-0000-000000000000}"/>
          </ac:spMkLst>
        </pc:spChg>
        <pc:spChg chg="mod">
          <ac:chgData name="D C" userId="4f9f0af7bc8559a0" providerId="LiveId" clId="{2A17355E-7216-4A67-A58D-784A48652DF5}" dt="2024-02-28T21:39:36.742" v="230"/>
          <ac:spMkLst>
            <pc:docMk/>
            <pc:sldMk cId="3480576787" sldId="494"/>
            <ac:spMk id="5123" creationId="{00000000-0000-0000-0000-000000000000}"/>
          </ac:spMkLst>
        </pc:spChg>
      </pc:sldChg>
      <pc:sldChg chg="modSp">
        <pc:chgData name="D C" userId="4f9f0af7bc8559a0" providerId="LiveId" clId="{2A17355E-7216-4A67-A58D-784A48652DF5}" dt="2024-02-28T21:41:16.023" v="241" actId="20577"/>
        <pc:sldMkLst>
          <pc:docMk/>
          <pc:sldMk cId="71747208" sldId="498"/>
        </pc:sldMkLst>
        <pc:spChg chg="mod">
          <ac:chgData name="D C" userId="4f9f0af7bc8559a0" providerId="LiveId" clId="{2A17355E-7216-4A67-A58D-784A48652DF5}" dt="2024-02-28T21:41:16.023" v="241" actId="20577"/>
          <ac:spMkLst>
            <pc:docMk/>
            <pc:sldMk cId="71747208" sldId="498"/>
            <ac:spMk id="5122" creationId="{00000000-0000-0000-0000-000000000000}"/>
          </ac:spMkLst>
        </pc:spChg>
        <pc:spChg chg="mod">
          <ac:chgData name="D C" userId="4f9f0af7bc8559a0" providerId="LiveId" clId="{2A17355E-7216-4A67-A58D-784A48652DF5}" dt="2024-02-28T21:40:34.803" v="235"/>
          <ac:spMkLst>
            <pc:docMk/>
            <pc:sldMk cId="71747208" sldId="498"/>
            <ac:spMk id="5123" creationId="{00000000-0000-0000-0000-000000000000}"/>
          </ac:spMkLst>
        </pc:spChg>
      </pc:sldChg>
      <pc:sldChg chg="modSp">
        <pc:chgData name="D C" userId="4f9f0af7bc8559a0" providerId="LiveId" clId="{2A17355E-7216-4A67-A58D-784A48652DF5}" dt="2024-02-28T21:40:22.888" v="234"/>
        <pc:sldMkLst>
          <pc:docMk/>
          <pc:sldMk cId="513183096" sldId="500"/>
        </pc:sldMkLst>
        <pc:spChg chg="mod">
          <ac:chgData name="D C" userId="4f9f0af7bc8559a0" providerId="LiveId" clId="{2A17355E-7216-4A67-A58D-784A48652DF5}" dt="2024-02-28T21:40:16.421" v="233"/>
          <ac:spMkLst>
            <pc:docMk/>
            <pc:sldMk cId="513183096" sldId="500"/>
            <ac:spMk id="6" creationId="{0FEBAD1C-28F7-4E26-8A31-17872B7A184D}"/>
          </ac:spMkLst>
        </pc:spChg>
        <pc:graphicFrameChg chg="mod">
          <ac:chgData name="D C" userId="4f9f0af7bc8559a0" providerId="LiveId" clId="{2A17355E-7216-4A67-A58D-784A48652DF5}" dt="2024-02-28T21:40:22.888" v="234"/>
          <ac:graphicFrameMkLst>
            <pc:docMk/>
            <pc:sldMk cId="513183096" sldId="500"/>
            <ac:graphicFrameMk id="3" creationId="{24BDD750-05C0-4FED-BB76-EE5198CEFD35}"/>
          </ac:graphicFrameMkLst>
        </pc:graphicFrameChg>
      </pc:sldChg>
      <pc:sldChg chg="modSp">
        <pc:chgData name="D C" userId="4f9f0af7bc8559a0" providerId="LiveId" clId="{2A17355E-7216-4A67-A58D-784A48652DF5}" dt="2024-02-28T21:41:44.283" v="242"/>
        <pc:sldMkLst>
          <pc:docMk/>
          <pc:sldMk cId="1716201113" sldId="504"/>
        </pc:sldMkLst>
        <pc:spChg chg="mod">
          <ac:chgData name="D C" userId="4f9f0af7bc8559a0" providerId="LiveId" clId="{2A17355E-7216-4A67-A58D-784A48652DF5}" dt="2024-02-28T21:41:44.283" v="242"/>
          <ac:spMkLst>
            <pc:docMk/>
            <pc:sldMk cId="1716201113" sldId="504"/>
            <ac:spMk id="5123" creationId="{305B7B95-B407-4CB1-99A0-A44426753F69}"/>
          </ac:spMkLst>
        </pc:spChg>
      </pc:sldChg>
      <pc:sldChg chg="modSp">
        <pc:chgData name="D C" userId="4f9f0af7bc8559a0" providerId="LiveId" clId="{2A17355E-7216-4A67-A58D-784A48652DF5}" dt="2024-02-28T21:37:36.398" v="224"/>
        <pc:sldMkLst>
          <pc:docMk/>
          <pc:sldMk cId="3817620108" sldId="506"/>
        </pc:sldMkLst>
        <pc:spChg chg="mod">
          <ac:chgData name="D C" userId="4f9f0af7bc8559a0" providerId="LiveId" clId="{2A17355E-7216-4A67-A58D-784A48652DF5}" dt="2024-02-28T21:37:36.398" v="224"/>
          <ac:spMkLst>
            <pc:docMk/>
            <pc:sldMk cId="3817620108" sldId="506"/>
            <ac:spMk id="4099" creationId="{3386B3D4-76C5-88C2-6A9B-E2410BADCD76}"/>
          </ac:spMkLst>
        </pc:spChg>
      </pc:sldChg>
      <pc:sldMasterChg chg="modSldLayout">
        <pc:chgData name="D C" userId="4f9f0af7bc8559a0" providerId="LiveId" clId="{2A17355E-7216-4A67-A58D-784A48652DF5}" dt="2024-02-28T21:37:18.682" v="223" actId="21"/>
        <pc:sldMasterMkLst>
          <pc:docMk/>
          <pc:sldMasterMk cId="0" sldId="2147483684"/>
        </pc:sldMasterMkLst>
        <pc:sldLayoutChg chg="delSp modSp mod">
          <pc:chgData name="D C" userId="4f9f0af7bc8559a0" providerId="LiveId" clId="{2A17355E-7216-4A67-A58D-784A48652DF5}" dt="2024-02-28T21:37:18.682" v="223" actId="21"/>
          <pc:sldLayoutMkLst>
            <pc:docMk/>
            <pc:sldMasterMk cId="0" sldId="2147483684"/>
            <pc:sldLayoutMk cId="1285811581" sldId="2147483709"/>
          </pc:sldLayoutMkLst>
          <pc:spChg chg="del mod">
            <ac:chgData name="D C" userId="4f9f0af7bc8559a0" providerId="LiveId" clId="{2A17355E-7216-4A67-A58D-784A48652DF5}" dt="2024-02-28T21:37:18.682" v="223" actId="21"/>
            <ac:spMkLst>
              <pc:docMk/>
              <pc:sldMasterMk cId="0" sldId="2147483684"/>
              <pc:sldLayoutMk cId="1285811581" sldId="2147483709"/>
              <ac:spMk id="2" creationId="{57EBFC76-761F-0E89-03D8-365EC7EACAE5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4069190" cy="355246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165" y="5"/>
            <a:ext cx="4069190" cy="355246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4359C5E7-EB74-4479-8511-E9E88C66DE39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6746011"/>
            <a:ext cx="4069190" cy="355246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165" y="6746011"/>
            <a:ext cx="4069190" cy="355246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1675A85E-36C7-4FD8-8A89-072F85A75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74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68339" cy="356358"/>
          </a:xfrm>
          <a:prstGeom prst="rect">
            <a:avLst/>
          </a:prstGeom>
        </p:spPr>
        <p:txBody>
          <a:bodyPr vert="horz" lIns="93870" tIns="46935" rIns="93870" bIns="469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4" y="3"/>
            <a:ext cx="4068339" cy="356358"/>
          </a:xfrm>
          <a:prstGeom prst="rect">
            <a:avLst/>
          </a:prstGeom>
        </p:spPr>
        <p:txBody>
          <a:bodyPr vert="horz" lIns="93870" tIns="46935" rIns="93870" bIns="46935" rtlCol="0"/>
          <a:lstStyle>
            <a:lvl1pPr algn="r">
              <a:defRPr sz="1200"/>
            </a:lvl1pPr>
          </a:lstStyle>
          <a:p>
            <a:fld id="{7796C45C-9101-4328-AA06-DAF23AE87165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887413"/>
            <a:ext cx="3197225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70" tIns="46935" rIns="93870" bIns="469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70"/>
            <a:ext cx="7510780" cy="2796600"/>
          </a:xfrm>
          <a:prstGeom prst="rect">
            <a:avLst/>
          </a:prstGeom>
        </p:spPr>
        <p:txBody>
          <a:bodyPr vert="horz" lIns="93870" tIns="46935" rIns="93870" bIns="4693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23"/>
            <a:ext cx="4068339" cy="356357"/>
          </a:xfrm>
          <a:prstGeom prst="rect">
            <a:avLst/>
          </a:prstGeom>
        </p:spPr>
        <p:txBody>
          <a:bodyPr vert="horz" lIns="93870" tIns="46935" rIns="93870" bIns="469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4" y="6746123"/>
            <a:ext cx="4068339" cy="356357"/>
          </a:xfrm>
          <a:prstGeom prst="rect">
            <a:avLst/>
          </a:prstGeom>
        </p:spPr>
        <p:txBody>
          <a:bodyPr vert="horz" lIns="93870" tIns="46935" rIns="93870" bIns="46935" rtlCol="0" anchor="b"/>
          <a:lstStyle>
            <a:lvl1pPr algn="r">
              <a:defRPr sz="1200"/>
            </a:lvl1pPr>
          </a:lstStyle>
          <a:p>
            <a:fld id="{BE98D3F2-341D-4AB1-860C-22EECC1F6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1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D3F2-341D-4AB1-860C-22EECC1F6C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48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C6BC5-AA3E-CAFB-F967-904340685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FDE9F9-C988-3118-8639-75FC014E1A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DB1788-B40F-E046-5757-AE6EBD2AA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FA052-5D9E-E9C5-98F6-04A6C3A3E0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321"/>
            <a:fld id="{BE98D3F2-341D-4AB1-860C-22EECC1F6C78}" type="slidenum">
              <a:rPr lang="en-US">
                <a:solidFill>
                  <a:prstClr val="black"/>
                </a:solidFill>
              </a:rPr>
              <a:pPr defTabSz="462321"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4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D3F2-341D-4AB1-860C-22EECC1F6C7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D3F2-341D-4AB1-860C-22EECC1F6C7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6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76FA2-9B5B-EE3D-7743-23096FBF8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572456-A923-6FE8-AB16-6CA830352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95625" y="887413"/>
            <a:ext cx="3197225" cy="239871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B7220F-D700-3A78-991B-EE2CD72A8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5C1A5-4419-E624-33CA-BF857041A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D3F2-341D-4AB1-860C-22EECC1F6C7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6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25" y="887413"/>
            <a:ext cx="3197225" cy="239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D3F2-341D-4AB1-860C-22EECC1F6C7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9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6738" y="881063"/>
            <a:ext cx="3175000" cy="2382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D3F2-341D-4AB1-860C-22EECC1F6C7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54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6738" y="881063"/>
            <a:ext cx="3175000" cy="2382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D3F2-341D-4AB1-860C-22EECC1F6C7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97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6738" y="881063"/>
            <a:ext cx="3175000" cy="2382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D3F2-341D-4AB1-860C-22EECC1F6C7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4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81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52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RotaryMoE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46" y="587664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RotaryMBS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863F8-2F0E-575C-0D55-A01371349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D540F31-A9E1-2CB9-93D9-0CA91096BA83}"/>
              </a:ext>
            </a:extLst>
          </p:cNvPr>
          <p:cNvSpPr txBox="1">
            <a:spLocks/>
          </p:cNvSpPr>
          <p:nvPr/>
        </p:nvSpPr>
        <p:spPr>
          <a:xfrm>
            <a:off x="629747" y="1162636"/>
            <a:ext cx="4456377" cy="29516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 Narrow Bold"/>
              </a:rPr>
              <a:t>Embracing New Opportunities    for Club Growth</a:t>
            </a:r>
          </a:p>
        </p:txBody>
      </p:sp>
      <p:sp>
        <p:nvSpPr>
          <p:cNvPr id="4099" name="Title 1">
            <a:extLst>
              <a:ext uri="{FF2B5EF4-FFF2-40B4-BE49-F238E27FC236}">
                <a16:creationId xmlns:a16="http://schemas.microsoft.com/office/drawing/2014/main" id="{3386B3D4-76C5-88C2-6A9B-E2410BADCD76}"/>
              </a:ext>
            </a:extLst>
          </p:cNvPr>
          <p:cNvSpPr txBox="1">
            <a:spLocks/>
          </p:cNvSpPr>
          <p:nvPr/>
        </p:nvSpPr>
        <p:spPr bwMode="auto">
          <a:xfrm>
            <a:off x="702317" y="4346476"/>
            <a:ext cx="5343920" cy="116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Dave Cook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District 6000 DGE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March 2,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2024</a:t>
            </a: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		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 Bold"/>
              <a:ea typeface="MS PGothic" pitchFamily="34" charset="-128"/>
              <a:cs typeface="Arial Narrow Bold"/>
            </a:endParaRP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20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79" y="117011"/>
            <a:ext cx="8764587" cy="6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30" rIns="90849" bIns="4543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44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itchFamily="-84" charset="0"/>
              </a:rPr>
              <a:t>5:30 to 6:30 is the 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itchFamily="-84" charset="0"/>
              </a:rPr>
              <a:t>Golden Hour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itchFamily="-84" charset="0"/>
              </a:rPr>
              <a:t>for Club Extensions</a:t>
            </a:r>
          </a:p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20" y="1912620"/>
            <a:ext cx="3642360" cy="3642360"/>
          </a:xfrm>
          <a:prstGeom prst="rect">
            <a:avLst/>
          </a:prstGeom>
          <a:noFill/>
          <a:ln w="19050">
            <a:solidFill>
              <a:srgbClr val="005D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160" y="1661900"/>
            <a:ext cx="4053112" cy="42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 come to Rotary after work and are still home for dinner &amp; evening activities.</a:t>
            </a:r>
          </a:p>
          <a:p>
            <a:pPr marL="285750" indent="-28575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preferred meeting time for parents of school-aged children, working moms, teachers, retailers and younger professionals.</a:t>
            </a:r>
          </a:p>
          <a:p>
            <a:pPr marL="285750" indent="-28575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meal is served so membership costs less.</a:t>
            </a:r>
          </a:p>
        </p:txBody>
      </p:sp>
    </p:spTree>
    <p:extLst>
      <p:ext uri="{BB962C8B-B14F-4D97-AF65-F5344CB8AC3E}">
        <p14:creationId xmlns:p14="http://schemas.microsoft.com/office/powerpoint/2010/main" val="201428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431395"/>
            <a:ext cx="8732837" cy="43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30" rIns="90849" bIns="4543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indent="-457200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Because it’s a club extension, members are included in sponsor club membership numbers.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Having two meeting time options is a big advantage for prospective members.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Snacks are usually provided and beer &amp; wine are often available for purchase.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Younger professional couples often attend together.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Spouses of current members are among first to join.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79" y="389153"/>
            <a:ext cx="8764587" cy="6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30" rIns="90849" bIns="4543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itchFamily="-84" charset="0"/>
              </a:rPr>
              <a:t>Other Factors Driving Extension Growth</a:t>
            </a:r>
          </a:p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431395"/>
            <a:ext cx="8732837" cy="43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30" rIns="90849" bIns="4543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indent="-457200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Most club extensions meet twice a month (1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&amp; 3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rd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Thursday, 2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nd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&amp; 4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Tuesday, etc.)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Common for members to attend both meetings.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 recognizes one </a:t>
            </a:r>
            <a:r>
              <a:rPr lang="en-US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President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per club.  Leader of extension is often referred to as </a:t>
            </a:r>
            <a:r>
              <a:rPr lang="en-US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Chair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Most clubs maintain one board that includes club extension representation.</a:t>
            </a:r>
          </a:p>
          <a:p>
            <a:pPr marL="457200" indent="-457200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Decision to start a club extension does not require approval by RI.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79" y="389153"/>
            <a:ext cx="8764587" cy="6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30" rIns="90849" bIns="4543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itchFamily="-84" charset="0"/>
              </a:rPr>
              <a:t>Other Factors Driving Extension Growth</a:t>
            </a:r>
          </a:p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79" y="418649"/>
            <a:ext cx="8764587" cy="6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30" rIns="90849" bIns="4543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itchFamily="-84" charset="0"/>
              </a:rPr>
              <a:t>Typical Member Quarterly Billing Comparison</a:t>
            </a:r>
          </a:p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339128"/>
              </p:ext>
            </p:extLst>
          </p:nvPr>
        </p:nvGraphicFramePr>
        <p:xfrm>
          <a:off x="870858" y="1643733"/>
          <a:ext cx="7373383" cy="316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7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75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Sponsor Club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Quarterly Billing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Club Extension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Quarterly Billing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755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 &amp; District Dues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$40.00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$40.00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7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Meals @ $11.00 ea.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$132.00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$0.00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7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$172.00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$40.00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964A2F-CF9A-4BB9-1EA0-00162FB77130}"/>
              </a:ext>
            </a:extLst>
          </p:cNvPr>
          <p:cNvSpPr txBox="1"/>
          <p:nvPr/>
        </p:nvSpPr>
        <p:spPr>
          <a:xfrm>
            <a:off x="776747" y="4984954"/>
            <a:ext cx="7536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most clubs, only difference between quarterly billing for traditional members and extension members is cost of meals.</a:t>
            </a:r>
          </a:p>
        </p:txBody>
      </p:sp>
    </p:spTree>
    <p:extLst>
      <p:ext uri="{BB962C8B-B14F-4D97-AF65-F5344CB8AC3E}">
        <p14:creationId xmlns:p14="http://schemas.microsoft.com/office/powerpoint/2010/main" val="3624477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-137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sz="6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/>
          <a:stretch/>
        </p:blipFill>
        <p:spPr bwMode="auto">
          <a:xfrm>
            <a:off x="596900" y="1574799"/>
            <a:ext cx="8015869" cy="4178301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02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81424" y="1770909"/>
            <a:ext cx="8528277" cy="38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571500" lvl="0" indent="-571500" eaLnBrk="1" hangingPunct="1">
              <a:lnSpc>
                <a:spcPts val="4200"/>
              </a:lnSpc>
              <a:spcBef>
                <a:spcPts val="1200"/>
              </a:spcBef>
              <a:spcAft>
                <a:spcPts val="1200"/>
              </a:spcAft>
              <a:buFont typeface="Calibri" panose="020F0502020204030204" pitchFamily="34" charset="0"/>
              <a:buChar char="•"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of us is being challenged to help grow our clubs.</a:t>
            </a:r>
          </a:p>
          <a:p>
            <a:pPr marL="571500" lvl="0" indent="-571500" eaLnBrk="1" hangingPunct="1">
              <a:lnSpc>
                <a:spcPts val="4200"/>
              </a:lnSpc>
              <a:spcBef>
                <a:spcPts val="1200"/>
              </a:spcBef>
              <a:spcAft>
                <a:spcPts val="1200"/>
              </a:spcAft>
              <a:buFont typeface="Calibri" panose="020F0502020204030204" pitchFamily="34" charset="0"/>
              <a:buChar char="•"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 Extensions are a proven way to help clubs grow by providing an alternate meeting time that allows more people to join.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15492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Overview of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400279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F4586-7667-DA55-BFEA-D026A1838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F17F11-E071-7973-5FF3-2DBE4FE441DE}"/>
              </a:ext>
            </a:extLst>
          </p:cNvPr>
          <p:cNvSpPr txBox="1"/>
          <p:nvPr/>
        </p:nvSpPr>
        <p:spPr>
          <a:xfrm>
            <a:off x="205254" y="69620"/>
            <a:ext cx="8799224" cy="1228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Many of District 6000’s faster </a:t>
            </a:r>
            <a:r>
              <a:rPr lang="en-US" sz="4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rowing clubs have </a:t>
            </a:r>
            <a:r>
              <a:rPr lang="en-US" sz="4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started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lang="en-US" sz="4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Extensions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76B9D7-DA07-BEA4-67C6-AA2C38C23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580598"/>
              </p:ext>
            </p:extLst>
          </p:nvPr>
        </p:nvGraphicFramePr>
        <p:xfrm>
          <a:off x="1025191" y="1635759"/>
          <a:ext cx="7161517" cy="380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4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358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  Winterset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+47%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strike="noStrike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  Perry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strike="noStrike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580">
                <a:tc>
                  <a:txBody>
                    <a:bodyPr/>
                    <a:lstStyle/>
                    <a:p>
                      <a:r>
                        <a:rPr 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  Bettendorf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+23%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  Mt. Pleasant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580">
                <a:tc>
                  <a:txBody>
                    <a:bodyPr/>
                    <a:lstStyle/>
                    <a:p>
                      <a:r>
                        <a:rPr 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  North Scott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  Boone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58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  Iowa City Dntwn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</a:t>
                      </a:r>
                      <a:r>
                        <a:rPr lang="en-US" sz="22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Marengo</a:t>
                      </a:r>
                      <a:endParaRPr lang="en-US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58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  Nevada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  Ankeny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58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   Keosauqua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12.  Marshalltown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D2A9A5D-40C8-B2F4-E7FE-CA973D5DDD97}"/>
              </a:ext>
            </a:extLst>
          </p:cNvPr>
          <p:cNvSpPr txBox="1"/>
          <p:nvPr/>
        </p:nvSpPr>
        <p:spPr>
          <a:xfrm>
            <a:off x="6636774" y="5772169"/>
            <a:ext cx="1537041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MS PGothic" pitchFamily="34" charset="-128"/>
                <a:cs typeface="+mn-cs"/>
              </a:rPr>
              <a:t>Have Club Extension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8E39A-ACA8-7C74-AAD5-00D50C536707}"/>
              </a:ext>
            </a:extLst>
          </p:cNvPr>
          <p:cNvSpPr txBox="1"/>
          <p:nvPr/>
        </p:nvSpPr>
        <p:spPr>
          <a:xfrm>
            <a:off x="4941589" y="5429781"/>
            <a:ext cx="330990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Membership Growth 7/1/20 to 1/1/24</a:t>
            </a:r>
          </a:p>
        </p:txBody>
      </p:sp>
    </p:spTree>
    <p:extLst>
      <p:ext uri="{BB962C8B-B14F-4D97-AF65-F5344CB8AC3E}">
        <p14:creationId xmlns:p14="http://schemas.microsoft.com/office/powerpoint/2010/main" val="242074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02769" y="1669978"/>
            <a:ext cx="8636432" cy="439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742950" indent="-742950" eaLnBrk="1" hangingPunct="1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Striving for greater membership parity among men and women is key to our future. Growth among adults 25 to 49 is especially important.</a:t>
            </a:r>
          </a:p>
          <a:p>
            <a:pPr marL="742950" indent="-742950" eaLnBrk="1" hangingPunct="1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Clubs offering more than one meeting time are more likely to grow these key demographics because it helps them accommodate differing work schedules and family responsibilities.</a:t>
            </a:r>
          </a:p>
          <a:p>
            <a:pPr marL="742950" indent="-742950" eaLnBrk="1" hangingPunct="1">
              <a:lnSpc>
                <a:spcPts val="3500"/>
              </a:lnSpc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 eaLnBrk="1" hangingPunct="1">
              <a:lnSpc>
                <a:spcPts val="3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54821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Two fundamental truths will grow and strengthen clubs into the future.</a:t>
            </a:r>
          </a:p>
        </p:txBody>
      </p:sp>
    </p:spTree>
    <p:extLst>
      <p:ext uri="{BB962C8B-B14F-4D97-AF65-F5344CB8AC3E}">
        <p14:creationId xmlns:p14="http://schemas.microsoft.com/office/powerpoint/2010/main" val="348057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4BDD750-05C0-4FED-BB76-EE5198CEF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692265"/>
              </p:ext>
            </p:extLst>
          </p:nvPr>
        </p:nvGraphicFramePr>
        <p:xfrm>
          <a:off x="1219197" y="1654183"/>
          <a:ext cx="6768466" cy="350775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97186">
                  <a:extLst>
                    <a:ext uri="{9D8B030D-6E8A-4147-A177-3AD203B41FA5}">
                      <a16:colId xmlns:a16="http://schemas.microsoft.com/office/drawing/2014/main" val="2457095033"/>
                    </a:ext>
                  </a:extLst>
                </a:gridCol>
                <a:gridCol w="1735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640">
                  <a:extLst>
                    <a:ext uri="{9D8B030D-6E8A-4147-A177-3AD203B41FA5}">
                      <a16:colId xmlns:a16="http://schemas.microsoft.com/office/drawing/2014/main" val="2940957272"/>
                    </a:ext>
                  </a:extLst>
                </a:gridCol>
              </a:tblGrid>
              <a:tr h="597135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Rotary Region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Women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42702"/>
                  </a:ext>
                </a:extLst>
              </a:tr>
              <a:tr h="970206">
                <a:tc>
                  <a:txBody>
                    <a:bodyPr/>
                    <a:lstStyle/>
                    <a:p>
                      <a:pPr algn="r"/>
                      <a:r>
                        <a:rPr lang="en-US" sz="3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Worldwide </a:t>
                      </a:r>
                      <a:endParaRPr lang="en-US" sz="3600" b="1" baseline="2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395514"/>
                  </a:ext>
                </a:extLst>
              </a:tr>
              <a:tr h="970206">
                <a:tc>
                  <a:txBody>
                    <a:bodyPr/>
                    <a:lstStyle/>
                    <a:p>
                      <a:pPr algn="r"/>
                      <a:r>
                        <a:rPr lang="en-US" sz="3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United States</a:t>
                      </a:r>
                      <a:endParaRPr lang="en-US" sz="3600" b="1" baseline="2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305359"/>
                  </a:ext>
                </a:extLst>
              </a:tr>
              <a:tr h="970206">
                <a:tc>
                  <a:txBody>
                    <a:bodyPr/>
                    <a:lstStyle/>
                    <a:p>
                      <a:pPr algn="r"/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District 5650</a:t>
                      </a:r>
                      <a:endParaRPr lang="en-US" sz="3600" b="1" baseline="0" dirty="0"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6722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EBAD1C-28F7-4E26-8A31-17872B7A184D}"/>
              </a:ext>
            </a:extLst>
          </p:cNvPr>
          <p:cNvSpPr txBox="1"/>
          <p:nvPr/>
        </p:nvSpPr>
        <p:spPr>
          <a:xfrm>
            <a:off x="432184" y="274158"/>
            <a:ext cx="85403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itchFamily="-84" charset="0"/>
              </a:rPr>
              <a:t>Membership Among Women &amp; Men</a:t>
            </a:r>
            <a:endParaRPr lang="en-US" sz="4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7795" y="5158647"/>
            <a:ext cx="1111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as of 1Q24</a:t>
            </a:r>
          </a:p>
        </p:txBody>
      </p:sp>
    </p:spTree>
    <p:extLst>
      <p:ext uri="{BB962C8B-B14F-4D97-AF65-F5344CB8AC3E}">
        <p14:creationId xmlns:p14="http://schemas.microsoft.com/office/powerpoint/2010/main" val="110106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4BDD750-05C0-4FED-BB76-EE5198CEF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798269"/>
              </p:ext>
            </p:extLst>
          </p:nvPr>
        </p:nvGraphicFramePr>
        <p:xfrm>
          <a:off x="1219202" y="1654184"/>
          <a:ext cx="6766560" cy="351129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96258">
                  <a:extLst>
                    <a:ext uri="{9D8B030D-6E8A-4147-A177-3AD203B41FA5}">
                      <a16:colId xmlns:a16="http://schemas.microsoft.com/office/drawing/2014/main" val="2457095033"/>
                    </a:ext>
                  </a:extLst>
                </a:gridCol>
                <a:gridCol w="1735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151">
                  <a:extLst>
                    <a:ext uri="{9D8B030D-6E8A-4147-A177-3AD203B41FA5}">
                      <a16:colId xmlns:a16="http://schemas.microsoft.com/office/drawing/2014/main" val="2940957272"/>
                    </a:ext>
                  </a:extLst>
                </a:gridCol>
              </a:tblGrid>
              <a:tr h="597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Rotary Region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Under 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50+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42702"/>
                  </a:ext>
                </a:extLst>
              </a:tr>
              <a:tr h="971185">
                <a:tc>
                  <a:txBody>
                    <a:bodyPr/>
                    <a:lstStyle/>
                    <a:p>
                      <a:pPr algn="r"/>
                      <a:r>
                        <a:rPr lang="en-US" sz="3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Worldwide  </a:t>
                      </a:r>
                      <a:endParaRPr lang="en-US" sz="3600" b="1" baseline="2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30%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70%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395514"/>
                  </a:ext>
                </a:extLst>
              </a:tr>
              <a:tr h="971185">
                <a:tc>
                  <a:txBody>
                    <a:bodyPr/>
                    <a:lstStyle/>
                    <a:p>
                      <a:pPr algn="r"/>
                      <a:r>
                        <a:rPr lang="en-US" sz="3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U.S. Zone 29 </a:t>
                      </a:r>
                      <a:endParaRPr lang="en-US" sz="3600" b="1" baseline="2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24%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76%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305359"/>
                  </a:ext>
                </a:extLst>
              </a:tr>
              <a:tr h="971185">
                <a:tc>
                  <a:txBody>
                    <a:bodyPr/>
                    <a:lstStyle/>
                    <a:p>
                      <a:pPr algn="r"/>
                      <a:r>
                        <a:rPr lang="en-US" sz="3600" b="1" baseline="0" dirty="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District 5650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35%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65%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7539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EBAD1C-28F7-4E26-8A31-17872B7A184D}"/>
              </a:ext>
            </a:extLst>
          </p:cNvPr>
          <p:cNvSpPr txBox="1"/>
          <p:nvPr/>
        </p:nvSpPr>
        <p:spPr>
          <a:xfrm>
            <a:off x="432184" y="274158"/>
            <a:ext cx="85403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itchFamily="-84" charset="0"/>
              </a:rPr>
              <a:t>Membership Among Younger Adults</a:t>
            </a:r>
            <a:endParaRPr lang="en-US" sz="4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8011" y="5178310"/>
            <a:ext cx="20844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as of 1Q24 among those reporting.</a:t>
            </a:r>
          </a:p>
        </p:txBody>
      </p:sp>
    </p:spTree>
    <p:extLst>
      <p:ext uri="{BB962C8B-B14F-4D97-AF65-F5344CB8AC3E}">
        <p14:creationId xmlns:p14="http://schemas.microsoft.com/office/powerpoint/2010/main" val="51318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02768" y="1573615"/>
            <a:ext cx="8732837" cy="439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571500" lvl="0" indent="-571500" eaLnBrk="1" hangingPunct="1">
              <a:lnSpc>
                <a:spcPts val="3400"/>
              </a:lnSpc>
              <a:spcBef>
                <a:spcPts val="800"/>
              </a:spcBef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past, a satellite was a short-term, transitional club the sponsor believed would charter to become a independent Rotary club within 3 years.</a:t>
            </a:r>
          </a:p>
          <a:p>
            <a:pPr marL="571500" lvl="0" indent="-571500" eaLnBrk="1" hangingPunct="1">
              <a:lnSpc>
                <a:spcPts val="3400"/>
              </a:lnSpc>
              <a:spcBef>
                <a:spcPts val="800"/>
              </a:spcBef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Today, a satellite or club extension is simply an alternate meeting time for a club. Members are full Rotarians in the sponsor club and many extensions have  no future plan to charter.</a:t>
            </a:r>
          </a:p>
          <a:p>
            <a:pPr marL="571500" lvl="0" indent="-571500" eaLnBrk="1" hangingPunct="1">
              <a:lnSpc>
                <a:spcPts val="3800"/>
              </a:lnSpc>
              <a:spcBef>
                <a:spcPts val="1000"/>
              </a:spcBef>
              <a:spcAft>
                <a:spcPts val="1000"/>
              </a:spcAft>
              <a:buFont typeface="Calibri" panose="020F0502020204030204" pitchFamily="34" charset="0"/>
              <a:buChar char="•"/>
            </a:pPr>
            <a:endParaRPr lang="en-US" sz="3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44988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Definition of a Satellite has Changed</a:t>
            </a:r>
          </a:p>
        </p:txBody>
      </p:sp>
    </p:spTree>
    <p:extLst>
      <p:ext uri="{BB962C8B-B14F-4D97-AF65-F5344CB8AC3E}">
        <p14:creationId xmlns:p14="http://schemas.microsoft.com/office/powerpoint/2010/main" val="7174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BBBEC-6B54-7F37-4B0B-1AE8B6C96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>
            <a:extLst>
              <a:ext uri="{FF2B5EF4-FFF2-40B4-BE49-F238E27FC236}">
                <a16:creationId xmlns:a16="http://schemas.microsoft.com/office/drawing/2014/main" id="{305B7B95-B407-4CB1-99A0-A44426753F69}"/>
              </a:ext>
            </a:extLst>
          </p:cNvPr>
          <p:cNvSpPr txBox="1">
            <a:spLocks/>
          </p:cNvSpPr>
          <p:nvPr/>
        </p:nvSpPr>
        <p:spPr bwMode="auto">
          <a:xfrm>
            <a:off x="188979" y="97346"/>
            <a:ext cx="8764587" cy="6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30" rIns="90849" bIns="4543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44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itchFamily="-84" charset="0"/>
              </a:rPr>
              <a:t>What’s the difference between a Satellite Club and Club Extension?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4D08D4-8A72-4601-A4F2-AC92922BE61C}"/>
              </a:ext>
            </a:extLst>
          </p:cNvPr>
          <p:cNvSpPr txBox="1"/>
          <p:nvPr/>
        </p:nvSpPr>
        <p:spPr>
          <a:xfrm>
            <a:off x="1009761" y="1760226"/>
            <a:ext cx="3847372" cy="4011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8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4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Satellites and club extensions are the same;  an alternate meeting time that allows more people to join your club.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F261D-CBDF-78F8-6F1B-71B1E3CA3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851" y="3834832"/>
            <a:ext cx="2640461" cy="1768494"/>
          </a:xfrm>
          <a:prstGeom prst="rect">
            <a:avLst/>
          </a:prstGeom>
          <a:ln w="12700">
            <a:solidFill>
              <a:srgbClr val="1B2EBB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836DCF-3CAC-9240-F54F-A4AC8F961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018" y="1877189"/>
            <a:ext cx="2642616" cy="1817564"/>
          </a:xfrm>
          <a:prstGeom prst="rect">
            <a:avLst/>
          </a:prstGeom>
          <a:ln w="12700">
            <a:solidFill>
              <a:srgbClr val="1B2EBB"/>
            </a:solidFill>
          </a:ln>
        </p:spPr>
      </p:pic>
    </p:spTree>
    <p:extLst>
      <p:ext uri="{BB962C8B-B14F-4D97-AF65-F5344CB8AC3E}">
        <p14:creationId xmlns:p14="http://schemas.microsoft.com/office/powerpoint/2010/main" val="171620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090" y="2203008"/>
            <a:ext cx="5598941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6000" b="1" dirty="0"/>
              <a:t>One club that meets at </a:t>
            </a:r>
            <a:r>
              <a:rPr lang="en-US" sz="6000" b="1" i="1" dirty="0"/>
              <a:t>two different times.</a:t>
            </a:r>
            <a:endParaRPr lang="en-US" sz="6000" b="1" dirty="0"/>
          </a:p>
          <a:p>
            <a:endParaRPr lang="en-US" sz="8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D9A266-F093-6840-B149-7C6AB714C17C}"/>
              </a:ext>
            </a:extLst>
          </p:cNvPr>
          <p:cNvSpPr txBox="1">
            <a:spLocks/>
          </p:cNvSpPr>
          <p:nvPr/>
        </p:nvSpPr>
        <p:spPr bwMode="auto">
          <a:xfrm>
            <a:off x="188913" y="195829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4900"/>
              </a:lnSpc>
            </a:pPr>
            <a:r>
              <a:rPr lang="en-US" sz="4800" b="1" dirty="0">
                <a:solidFill>
                  <a:schemeClr val="bg1"/>
                </a:solidFill>
                <a:latin typeface="Arial Narrow Bold" panose="020B0706020202030204" pitchFamily="34" charset="0"/>
              </a:rPr>
              <a:t>Popular extension strategy quickly gaining momentum in the U.S.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46BDD-F12E-7435-2DE8-E9F4A0FCC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089" y="2082293"/>
            <a:ext cx="2912495" cy="2912495"/>
          </a:xfrm>
          <a:prstGeom prst="rect">
            <a:avLst/>
          </a:prstGeom>
          <a:ln w="19050">
            <a:solidFill>
              <a:srgbClr val="005DAA"/>
            </a:solidFill>
          </a:ln>
        </p:spPr>
      </p:pic>
    </p:spTree>
    <p:extLst>
      <p:ext uri="{BB962C8B-B14F-4D97-AF65-F5344CB8AC3E}">
        <p14:creationId xmlns:p14="http://schemas.microsoft.com/office/powerpoint/2010/main" val="1571695478"/>
      </p:ext>
    </p:extLst>
  </p:cSld>
  <p:clrMapOvr>
    <a:masterClrMapping/>
  </p:clrMapOvr>
</p:sld>
</file>

<file path=ppt/theme/theme1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56052</TotalTime>
  <Words>667</Words>
  <Application>Microsoft Office PowerPoint</Application>
  <PresentationFormat>On-screen Show (4:3)</PresentationFormat>
  <Paragraphs>115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Arial Narrow Bold</vt:lpstr>
      <vt:lpstr>Calibri</vt:lpstr>
      <vt:lpstr>Georgia</vt:lpstr>
      <vt:lpstr>LeadDev-Master_2013-NEW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Clark</dc:creator>
  <cp:lastModifiedBy>D C</cp:lastModifiedBy>
  <cp:revision>909</cp:revision>
  <cp:lastPrinted>2024-02-28T20:58:04Z</cp:lastPrinted>
  <dcterms:created xsi:type="dcterms:W3CDTF">2014-10-24T15:47:10Z</dcterms:created>
  <dcterms:modified xsi:type="dcterms:W3CDTF">2024-02-28T21:44:18Z</dcterms:modified>
</cp:coreProperties>
</file>