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1CB"/>
          </a:solidFill>
        </a:fill>
      </a:tcStyle>
    </a:wholeTbl>
    <a:band2H>
      <a:tcTxStyle/>
      <a:tcStyle>
        <a:tcBdr/>
        <a:fill>
          <a:solidFill>
            <a:srgbClr val="FDF1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BF2F6"/>
          </a:solidFill>
        </a:fill>
      </a:tcStyle>
    </a:wholeTbl>
    <a:band2H>
      <a:tcTxStyle/>
      <a:tcStyle>
        <a:tcBdr/>
        <a:fill>
          <a:solidFill>
            <a:srgbClr val="F5F9F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64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Shape 8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4" name="Shape 8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Type your Rotary club name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roup 45"/>
          <p:cNvGrpSpPr/>
          <p:nvPr/>
        </p:nvGrpSpPr>
        <p:grpSpPr>
          <a:xfrm>
            <a:off x="6369633" y="6984911"/>
            <a:ext cx="4984172" cy="430871"/>
            <a:chOff x="-1" y="-3"/>
            <a:chExt cx="4984170" cy="430870"/>
          </a:xfrm>
        </p:grpSpPr>
        <p:grpSp>
          <p:nvGrpSpPr>
            <p:cNvPr id="377" name="Group 69"/>
            <p:cNvGrpSpPr/>
            <p:nvPr/>
          </p:nvGrpSpPr>
          <p:grpSpPr>
            <a:xfrm>
              <a:off x="1288794" y="-4"/>
              <a:ext cx="3695376" cy="430872"/>
              <a:chOff x="0" y="-2"/>
              <a:chExt cx="3695375" cy="430870"/>
            </a:xfrm>
          </p:grpSpPr>
          <p:grpSp>
            <p:nvGrpSpPr>
              <p:cNvPr id="355" name="Rectangle 72"/>
              <p:cNvGrpSpPr/>
              <p:nvPr/>
            </p:nvGrpSpPr>
            <p:grpSpPr>
              <a:xfrm>
                <a:off x="-1" y="-3"/>
                <a:ext cx="893207" cy="202256"/>
                <a:chOff x="0" y="-1"/>
                <a:chExt cx="893206" cy="202255"/>
              </a:xfrm>
            </p:grpSpPr>
            <p:sp>
              <p:nvSpPr>
                <p:cNvPr id="353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54" name="Royal Blue R23,G69,B143"/>
                <p:cNvSpPr txBox="1"/>
                <p:nvPr/>
              </p:nvSpPr>
              <p:spPr>
                <a:xfrm>
                  <a:off x="188191" y="-2"/>
                  <a:ext cx="516819" cy="162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358" name="Rectangle 73"/>
              <p:cNvGrpSpPr/>
              <p:nvPr/>
            </p:nvGrpSpPr>
            <p:grpSpPr>
              <a:xfrm>
                <a:off x="934055" y="-3"/>
                <a:ext cx="893207" cy="202256"/>
                <a:chOff x="0" y="-1"/>
                <a:chExt cx="893206" cy="202254"/>
              </a:xfrm>
            </p:grpSpPr>
            <p:sp>
              <p:nvSpPr>
                <p:cNvPr id="356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57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361" name="Rectangle 74"/>
              <p:cNvGrpSpPr/>
              <p:nvPr/>
            </p:nvGrpSpPr>
            <p:grpSpPr>
              <a:xfrm>
                <a:off x="1868112" y="-3"/>
                <a:ext cx="893207" cy="202256"/>
                <a:chOff x="0" y="-1"/>
                <a:chExt cx="893206" cy="202254"/>
              </a:xfrm>
            </p:grpSpPr>
            <p:sp>
              <p:nvSpPr>
                <p:cNvPr id="359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60" name="Sky Blue  R1,G180,B231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364" name="Rectangle 75"/>
              <p:cNvGrpSpPr/>
              <p:nvPr/>
            </p:nvGrpSpPr>
            <p:grpSpPr>
              <a:xfrm>
                <a:off x="1868112" y="228613"/>
                <a:ext cx="893207" cy="202256"/>
                <a:chOff x="0" y="-1"/>
                <a:chExt cx="893206" cy="202254"/>
              </a:xfrm>
            </p:grpSpPr>
            <p:sp>
              <p:nvSpPr>
                <p:cNvPr id="362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63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367" name="Rectangle 76"/>
              <p:cNvGrpSpPr/>
              <p:nvPr/>
            </p:nvGrpSpPr>
            <p:grpSpPr>
              <a:xfrm>
                <a:off x="2802168" y="228613"/>
                <a:ext cx="893207" cy="202256"/>
                <a:chOff x="0" y="-1"/>
                <a:chExt cx="893206" cy="202254"/>
              </a:xfrm>
            </p:grpSpPr>
            <p:sp>
              <p:nvSpPr>
                <p:cNvPr id="365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66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370" name="Rectangle 77"/>
              <p:cNvGrpSpPr/>
              <p:nvPr/>
            </p:nvGrpSpPr>
            <p:grpSpPr>
              <a:xfrm>
                <a:off x="2802168" y="-3"/>
                <a:ext cx="893207" cy="202256"/>
                <a:chOff x="0" y="-1"/>
                <a:chExt cx="893206" cy="202254"/>
              </a:xfrm>
            </p:grpSpPr>
            <p:sp>
              <p:nvSpPr>
                <p:cNvPr id="368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69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373" name="Rectangle 78"/>
              <p:cNvGrpSpPr/>
              <p:nvPr/>
            </p:nvGrpSpPr>
            <p:grpSpPr>
              <a:xfrm>
                <a:off x="-1" y="228613"/>
                <a:ext cx="893207" cy="202256"/>
                <a:chOff x="0" y="-1"/>
                <a:chExt cx="893206" cy="202254"/>
              </a:xfrm>
            </p:grpSpPr>
            <p:sp>
              <p:nvSpPr>
                <p:cNvPr id="371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2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376" name="Rectangle 79"/>
              <p:cNvGrpSpPr/>
              <p:nvPr/>
            </p:nvGrpSpPr>
            <p:grpSpPr>
              <a:xfrm>
                <a:off x="934055" y="228613"/>
                <a:ext cx="893207" cy="202256"/>
                <a:chOff x="0" y="-1"/>
                <a:chExt cx="893206" cy="202254"/>
              </a:xfrm>
            </p:grpSpPr>
            <p:sp>
              <p:nvSpPr>
                <p:cNvPr id="374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5" name="Turquoise R0,G153,B153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378" name="TextBox 70"/>
            <p:cNvSpPr txBox="1"/>
            <p:nvPr/>
          </p:nvSpPr>
          <p:spPr>
            <a:xfrm>
              <a:off x="-2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379" name="TextBox 71"/>
            <p:cNvSpPr txBox="1"/>
            <p:nvPr/>
          </p:nvSpPr>
          <p:spPr>
            <a:xfrm>
              <a:off x="367027" y="282176"/>
              <a:ext cx="882205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381" name="Rectangle 7"/>
          <p:cNvSpPr/>
          <p:nvPr/>
        </p:nvSpPr>
        <p:spPr>
          <a:xfrm flipV="1">
            <a:off x="0" y="-1"/>
            <a:ext cx="12192000" cy="1540045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82" name="Title Text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4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3" name="Body Level One…"/>
          <p:cNvSpPr txBox="1">
            <a:spLocks noGrp="1"/>
          </p:cNvSpPr>
          <p:nvPr>
            <p:ph type="body" idx="1"/>
          </p:nvPr>
        </p:nvSpPr>
        <p:spPr>
          <a:xfrm>
            <a:off x="380999" y="2436809"/>
            <a:ext cx="11506201" cy="3836991"/>
          </a:xfrm>
          <a:prstGeom prst="rect">
            <a:avLst/>
          </a:prstGeom>
        </p:spPr>
        <p:txBody>
          <a:bodyPr/>
          <a:lstStyle>
            <a:lvl1pPr marL="228600" indent="-228600" algn="l">
              <a:buSzPct val="100000"/>
              <a:buFont typeface="Arial"/>
              <a:buChar char="•"/>
              <a:defRPr sz="2400" b="0">
                <a:solidFill>
                  <a:srgbClr val="333333"/>
                </a:solidFill>
              </a:defRPr>
            </a:lvl1pPr>
            <a:lvl2pPr marL="502919" indent="-274319" algn="l">
              <a:buSzPct val="100000"/>
              <a:buFont typeface="Arial"/>
              <a:buChar char="•"/>
              <a:defRPr sz="2400" b="0">
                <a:solidFill>
                  <a:srgbClr val="333333"/>
                </a:solidFill>
              </a:defRPr>
            </a:lvl2pPr>
            <a:lvl3pPr marL="762000" indent="-304800" algn="l">
              <a:buSzPct val="100000"/>
              <a:buFont typeface="Arial"/>
              <a:buChar char="•"/>
              <a:defRPr sz="2400" b="0">
                <a:solidFill>
                  <a:srgbClr val="333333"/>
                </a:solidFill>
              </a:defRPr>
            </a:lvl3pPr>
            <a:lvl4pPr marL="1028700" indent="-342900" algn="l">
              <a:buSzPct val="100000"/>
              <a:buFont typeface="Arial"/>
              <a:buChar char="•"/>
              <a:defRPr sz="2400" b="0">
                <a:solidFill>
                  <a:srgbClr val="333333"/>
                </a:solidFill>
              </a:defRPr>
            </a:lvl4pPr>
            <a:lvl5pPr marL="1257300" indent="-342900" algn="l">
              <a:buSzPct val="100000"/>
              <a:buFont typeface="Arial"/>
              <a:buChar char="•"/>
              <a:defRPr sz="2400" b="0">
                <a:solidFill>
                  <a:srgbClr val="33333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9815" y="166007"/>
            <a:ext cx="273652" cy="26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roup 45"/>
          <p:cNvGrpSpPr/>
          <p:nvPr/>
        </p:nvGrpSpPr>
        <p:grpSpPr>
          <a:xfrm>
            <a:off x="6369633" y="6984911"/>
            <a:ext cx="4984172" cy="430871"/>
            <a:chOff x="-1" y="-3"/>
            <a:chExt cx="4984170" cy="430870"/>
          </a:xfrm>
        </p:grpSpPr>
        <p:grpSp>
          <p:nvGrpSpPr>
            <p:cNvPr id="415" name="Group 69"/>
            <p:cNvGrpSpPr/>
            <p:nvPr/>
          </p:nvGrpSpPr>
          <p:grpSpPr>
            <a:xfrm>
              <a:off x="1288794" y="-4"/>
              <a:ext cx="3695376" cy="430872"/>
              <a:chOff x="0" y="-2"/>
              <a:chExt cx="3695375" cy="430870"/>
            </a:xfrm>
          </p:grpSpPr>
          <p:grpSp>
            <p:nvGrpSpPr>
              <p:cNvPr id="393" name="Rectangle 72"/>
              <p:cNvGrpSpPr/>
              <p:nvPr/>
            </p:nvGrpSpPr>
            <p:grpSpPr>
              <a:xfrm>
                <a:off x="-1" y="-3"/>
                <a:ext cx="893207" cy="202256"/>
                <a:chOff x="0" y="-1"/>
                <a:chExt cx="893206" cy="202255"/>
              </a:xfrm>
            </p:grpSpPr>
            <p:sp>
              <p:nvSpPr>
                <p:cNvPr id="391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2" name="Royal Blue R23,G69,B143"/>
                <p:cNvSpPr txBox="1"/>
                <p:nvPr/>
              </p:nvSpPr>
              <p:spPr>
                <a:xfrm>
                  <a:off x="188191" y="-2"/>
                  <a:ext cx="516819" cy="162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396" name="Rectangle 73"/>
              <p:cNvGrpSpPr/>
              <p:nvPr/>
            </p:nvGrpSpPr>
            <p:grpSpPr>
              <a:xfrm>
                <a:off x="934055" y="-3"/>
                <a:ext cx="893207" cy="202256"/>
                <a:chOff x="0" y="-1"/>
                <a:chExt cx="893206" cy="202254"/>
              </a:xfrm>
            </p:grpSpPr>
            <p:sp>
              <p:nvSpPr>
                <p:cNvPr id="394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5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399" name="Rectangle 74"/>
              <p:cNvGrpSpPr/>
              <p:nvPr/>
            </p:nvGrpSpPr>
            <p:grpSpPr>
              <a:xfrm>
                <a:off x="1868112" y="-3"/>
                <a:ext cx="893207" cy="202256"/>
                <a:chOff x="0" y="-1"/>
                <a:chExt cx="893206" cy="202254"/>
              </a:xfrm>
            </p:grpSpPr>
            <p:sp>
              <p:nvSpPr>
                <p:cNvPr id="397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8" name="Sky Blue  R1,G180,B231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402" name="Rectangle 75"/>
              <p:cNvGrpSpPr/>
              <p:nvPr/>
            </p:nvGrpSpPr>
            <p:grpSpPr>
              <a:xfrm>
                <a:off x="1868112" y="228613"/>
                <a:ext cx="893207" cy="202256"/>
                <a:chOff x="0" y="-1"/>
                <a:chExt cx="893206" cy="202254"/>
              </a:xfrm>
            </p:grpSpPr>
            <p:sp>
              <p:nvSpPr>
                <p:cNvPr id="400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01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405" name="Rectangle 76"/>
              <p:cNvGrpSpPr/>
              <p:nvPr/>
            </p:nvGrpSpPr>
            <p:grpSpPr>
              <a:xfrm>
                <a:off x="2802168" y="228613"/>
                <a:ext cx="893207" cy="202256"/>
                <a:chOff x="0" y="-1"/>
                <a:chExt cx="893206" cy="202254"/>
              </a:xfrm>
            </p:grpSpPr>
            <p:sp>
              <p:nvSpPr>
                <p:cNvPr id="403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04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408" name="Rectangle 77"/>
              <p:cNvGrpSpPr/>
              <p:nvPr/>
            </p:nvGrpSpPr>
            <p:grpSpPr>
              <a:xfrm>
                <a:off x="2802168" y="-3"/>
                <a:ext cx="893207" cy="202256"/>
                <a:chOff x="0" y="-1"/>
                <a:chExt cx="893206" cy="202254"/>
              </a:xfrm>
            </p:grpSpPr>
            <p:sp>
              <p:nvSpPr>
                <p:cNvPr id="406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07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411" name="Rectangle 78"/>
              <p:cNvGrpSpPr/>
              <p:nvPr/>
            </p:nvGrpSpPr>
            <p:grpSpPr>
              <a:xfrm>
                <a:off x="-1" y="228613"/>
                <a:ext cx="893207" cy="202256"/>
                <a:chOff x="0" y="-1"/>
                <a:chExt cx="893206" cy="202254"/>
              </a:xfrm>
            </p:grpSpPr>
            <p:sp>
              <p:nvSpPr>
                <p:cNvPr id="409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0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414" name="Rectangle 79"/>
              <p:cNvGrpSpPr/>
              <p:nvPr/>
            </p:nvGrpSpPr>
            <p:grpSpPr>
              <a:xfrm>
                <a:off x="934055" y="228613"/>
                <a:ext cx="893207" cy="202256"/>
                <a:chOff x="0" y="-1"/>
                <a:chExt cx="893206" cy="202254"/>
              </a:xfrm>
            </p:grpSpPr>
            <p:sp>
              <p:nvSpPr>
                <p:cNvPr id="412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3" name="Turquoise R0,G153,B153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416" name="TextBox 70"/>
            <p:cNvSpPr txBox="1"/>
            <p:nvPr/>
          </p:nvSpPr>
          <p:spPr>
            <a:xfrm>
              <a:off x="-2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417" name="TextBox 71"/>
            <p:cNvSpPr txBox="1"/>
            <p:nvPr/>
          </p:nvSpPr>
          <p:spPr>
            <a:xfrm>
              <a:off x="367027" y="282176"/>
              <a:ext cx="882205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419" name="Rectangle 6"/>
          <p:cNvSpPr/>
          <p:nvPr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20" name="Title Text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4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48595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9815" y="6406787"/>
            <a:ext cx="273652" cy="2642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roup 45"/>
          <p:cNvGrpSpPr/>
          <p:nvPr/>
        </p:nvGrpSpPr>
        <p:grpSpPr>
          <a:xfrm>
            <a:off x="6369633" y="6984911"/>
            <a:ext cx="4984172" cy="430871"/>
            <a:chOff x="-1" y="-3"/>
            <a:chExt cx="4984170" cy="430870"/>
          </a:xfrm>
        </p:grpSpPr>
        <p:grpSp>
          <p:nvGrpSpPr>
            <p:cNvPr id="452" name="Group 69"/>
            <p:cNvGrpSpPr/>
            <p:nvPr/>
          </p:nvGrpSpPr>
          <p:grpSpPr>
            <a:xfrm>
              <a:off x="1288794" y="-4"/>
              <a:ext cx="3695376" cy="430872"/>
              <a:chOff x="0" y="-2"/>
              <a:chExt cx="3695375" cy="430870"/>
            </a:xfrm>
          </p:grpSpPr>
          <p:grpSp>
            <p:nvGrpSpPr>
              <p:cNvPr id="430" name="Rectangle 72"/>
              <p:cNvGrpSpPr/>
              <p:nvPr/>
            </p:nvGrpSpPr>
            <p:grpSpPr>
              <a:xfrm>
                <a:off x="-1" y="-3"/>
                <a:ext cx="893207" cy="202256"/>
                <a:chOff x="0" y="-1"/>
                <a:chExt cx="893206" cy="202255"/>
              </a:xfrm>
            </p:grpSpPr>
            <p:sp>
              <p:nvSpPr>
                <p:cNvPr id="428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29" name="Royal Blue R23,G69,B143"/>
                <p:cNvSpPr txBox="1"/>
                <p:nvPr/>
              </p:nvSpPr>
              <p:spPr>
                <a:xfrm>
                  <a:off x="188191" y="-2"/>
                  <a:ext cx="516819" cy="162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433" name="Rectangle 73"/>
              <p:cNvGrpSpPr/>
              <p:nvPr/>
            </p:nvGrpSpPr>
            <p:grpSpPr>
              <a:xfrm>
                <a:off x="934055" y="-3"/>
                <a:ext cx="893207" cy="202256"/>
                <a:chOff x="0" y="-1"/>
                <a:chExt cx="893206" cy="202254"/>
              </a:xfrm>
            </p:grpSpPr>
            <p:sp>
              <p:nvSpPr>
                <p:cNvPr id="431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32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436" name="Rectangle 74"/>
              <p:cNvGrpSpPr/>
              <p:nvPr/>
            </p:nvGrpSpPr>
            <p:grpSpPr>
              <a:xfrm>
                <a:off x="1868112" y="-3"/>
                <a:ext cx="893207" cy="202256"/>
                <a:chOff x="0" y="-1"/>
                <a:chExt cx="893206" cy="202254"/>
              </a:xfrm>
            </p:grpSpPr>
            <p:sp>
              <p:nvSpPr>
                <p:cNvPr id="434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35" name="Sky Blue  R1,G180,B231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439" name="Rectangle 75"/>
              <p:cNvGrpSpPr/>
              <p:nvPr/>
            </p:nvGrpSpPr>
            <p:grpSpPr>
              <a:xfrm>
                <a:off x="1868112" y="228613"/>
                <a:ext cx="893207" cy="202256"/>
                <a:chOff x="0" y="-1"/>
                <a:chExt cx="893206" cy="202254"/>
              </a:xfrm>
            </p:grpSpPr>
            <p:sp>
              <p:nvSpPr>
                <p:cNvPr id="437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38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442" name="Rectangle 76"/>
              <p:cNvGrpSpPr/>
              <p:nvPr/>
            </p:nvGrpSpPr>
            <p:grpSpPr>
              <a:xfrm>
                <a:off x="2802168" y="228613"/>
                <a:ext cx="893207" cy="202256"/>
                <a:chOff x="0" y="-1"/>
                <a:chExt cx="893206" cy="202254"/>
              </a:xfrm>
            </p:grpSpPr>
            <p:sp>
              <p:nvSpPr>
                <p:cNvPr id="440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41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445" name="Rectangle 77"/>
              <p:cNvGrpSpPr/>
              <p:nvPr/>
            </p:nvGrpSpPr>
            <p:grpSpPr>
              <a:xfrm>
                <a:off x="2802168" y="-3"/>
                <a:ext cx="893207" cy="202256"/>
                <a:chOff x="0" y="-1"/>
                <a:chExt cx="893206" cy="202254"/>
              </a:xfrm>
            </p:grpSpPr>
            <p:sp>
              <p:nvSpPr>
                <p:cNvPr id="443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44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448" name="Rectangle 78"/>
              <p:cNvGrpSpPr/>
              <p:nvPr/>
            </p:nvGrpSpPr>
            <p:grpSpPr>
              <a:xfrm>
                <a:off x="-1" y="228613"/>
                <a:ext cx="893207" cy="202256"/>
                <a:chOff x="0" y="-1"/>
                <a:chExt cx="893206" cy="202254"/>
              </a:xfrm>
            </p:grpSpPr>
            <p:sp>
              <p:nvSpPr>
                <p:cNvPr id="446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47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451" name="Rectangle 79"/>
              <p:cNvGrpSpPr/>
              <p:nvPr/>
            </p:nvGrpSpPr>
            <p:grpSpPr>
              <a:xfrm>
                <a:off x="934055" y="228613"/>
                <a:ext cx="893207" cy="202256"/>
                <a:chOff x="0" y="-1"/>
                <a:chExt cx="893206" cy="202254"/>
              </a:xfrm>
            </p:grpSpPr>
            <p:sp>
              <p:nvSpPr>
                <p:cNvPr id="449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50" name="Turquoise R0,G153,B153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453" name="TextBox 70"/>
            <p:cNvSpPr txBox="1"/>
            <p:nvPr/>
          </p:nvSpPr>
          <p:spPr>
            <a:xfrm>
              <a:off x="-2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454" name="TextBox 71"/>
            <p:cNvSpPr txBox="1"/>
            <p:nvPr/>
          </p:nvSpPr>
          <p:spPr>
            <a:xfrm>
              <a:off x="367027" y="282176"/>
              <a:ext cx="882205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456" name="Rectangle 6"/>
          <p:cNvSpPr/>
          <p:nvPr/>
        </p:nvSpPr>
        <p:spPr>
          <a:xfrm>
            <a:off x="0" y="-1"/>
            <a:ext cx="12192000" cy="1540044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7" name="Title Text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4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9815" y="166007"/>
            <a:ext cx="273652" cy="26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roup 45"/>
          <p:cNvGrpSpPr/>
          <p:nvPr/>
        </p:nvGrpSpPr>
        <p:grpSpPr>
          <a:xfrm>
            <a:off x="6369633" y="6984911"/>
            <a:ext cx="4984172" cy="430871"/>
            <a:chOff x="-1" y="-3"/>
            <a:chExt cx="4984170" cy="430870"/>
          </a:xfrm>
        </p:grpSpPr>
        <p:grpSp>
          <p:nvGrpSpPr>
            <p:cNvPr id="489" name="Group 69"/>
            <p:cNvGrpSpPr/>
            <p:nvPr/>
          </p:nvGrpSpPr>
          <p:grpSpPr>
            <a:xfrm>
              <a:off x="1288794" y="-4"/>
              <a:ext cx="3695376" cy="430872"/>
              <a:chOff x="0" y="-2"/>
              <a:chExt cx="3695375" cy="430870"/>
            </a:xfrm>
          </p:grpSpPr>
          <p:grpSp>
            <p:nvGrpSpPr>
              <p:cNvPr id="467" name="Rectangle 72"/>
              <p:cNvGrpSpPr/>
              <p:nvPr/>
            </p:nvGrpSpPr>
            <p:grpSpPr>
              <a:xfrm>
                <a:off x="-1" y="-3"/>
                <a:ext cx="893207" cy="202256"/>
                <a:chOff x="0" y="-1"/>
                <a:chExt cx="893206" cy="202255"/>
              </a:xfrm>
            </p:grpSpPr>
            <p:sp>
              <p:nvSpPr>
                <p:cNvPr id="465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66" name="Royal Blue R23,G69,B143"/>
                <p:cNvSpPr txBox="1"/>
                <p:nvPr/>
              </p:nvSpPr>
              <p:spPr>
                <a:xfrm>
                  <a:off x="188191" y="-2"/>
                  <a:ext cx="516819" cy="162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470" name="Rectangle 73"/>
              <p:cNvGrpSpPr/>
              <p:nvPr/>
            </p:nvGrpSpPr>
            <p:grpSpPr>
              <a:xfrm>
                <a:off x="934055" y="-3"/>
                <a:ext cx="893207" cy="202256"/>
                <a:chOff x="0" y="-1"/>
                <a:chExt cx="893206" cy="202254"/>
              </a:xfrm>
            </p:grpSpPr>
            <p:sp>
              <p:nvSpPr>
                <p:cNvPr id="468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69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473" name="Rectangle 74"/>
              <p:cNvGrpSpPr/>
              <p:nvPr/>
            </p:nvGrpSpPr>
            <p:grpSpPr>
              <a:xfrm>
                <a:off x="1868112" y="-3"/>
                <a:ext cx="893207" cy="202256"/>
                <a:chOff x="0" y="-1"/>
                <a:chExt cx="893206" cy="202254"/>
              </a:xfrm>
            </p:grpSpPr>
            <p:sp>
              <p:nvSpPr>
                <p:cNvPr id="471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72" name="Sky Blue  R1,G180,B231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476" name="Rectangle 75"/>
              <p:cNvGrpSpPr/>
              <p:nvPr/>
            </p:nvGrpSpPr>
            <p:grpSpPr>
              <a:xfrm>
                <a:off x="1868112" y="228613"/>
                <a:ext cx="893207" cy="202256"/>
                <a:chOff x="0" y="-1"/>
                <a:chExt cx="893206" cy="202254"/>
              </a:xfrm>
            </p:grpSpPr>
            <p:sp>
              <p:nvSpPr>
                <p:cNvPr id="474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75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479" name="Rectangle 76"/>
              <p:cNvGrpSpPr/>
              <p:nvPr/>
            </p:nvGrpSpPr>
            <p:grpSpPr>
              <a:xfrm>
                <a:off x="2802168" y="228613"/>
                <a:ext cx="893207" cy="202256"/>
                <a:chOff x="0" y="-1"/>
                <a:chExt cx="893206" cy="202254"/>
              </a:xfrm>
            </p:grpSpPr>
            <p:sp>
              <p:nvSpPr>
                <p:cNvPr id="477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78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482" name="Rectangle 77"/>
              <p:cNvGrpSpPr/>
              <p:nvPr/>
            </p:nvGrpSpPr>
            <p:grpSpPr>
              <a:xfrm>
                <a:off x="2802168" y="-3"/>
                <a:ext cx="893207" cy="202256"/>
                <a:chOff x="0" y="-1"/>
                <a:chExt cx="893206" cy="202254"/>
              </a:xfrm>
            </p:grpSpPr>
            <p:sp>
              <p:nvSpPr>
                <p:cNvPr id="480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81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485" name="Rectangle 78"/>
              <p:cNvGrpSpPr/>
              <p:nvPr/>
            </p:nvGrpSpPr>
            <p:grpSpPr>
              <a:xfrm>
                <a:off x="-1" y="228613"/>
                <a:ext cx="893207" cy="202256"/>
                <a:chOff x="0" y="-1"/>
                <a:chExt cx="893206" cy="202254"/>
              </a:xfrm>
            </p:grpSpPr>
            <p:sp>
              <p:nvSpPr>
                <p:cNvPr id="483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84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488" name="Rectangle 79"/>
              <p:cNvGrpSpPr/>
              <p:nvPr/>
            </p:nvGrpSpPr>
            <p:grpSpPr>
              <a:xfrm>
                <a:off x="934055" y="228613"/>
                <a:ext cx="893207" cy="202256"/>
                <a:chOff x="0" y="-1"/>
                <a:chExt cx="893206" cy="202254"/>
              </a:xfrm>
            </p:grpSpPr>
            <p:sp>
              <p:nvSpPr>
                <p:cNvPr id="486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87" name="Turquoise R0,G153,B153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490" name="TextBox 70"/>
            <p:cNvSpPr txBox="1"/>
            <p:nvPr/>
          </p:nvSpPr>
          <p:spPr>
            <a:xfrm>
              <a:off x="-2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491" name="TextBox 71"/>
            <p:cNvSpPr txBox="1"/>
            <p:nvPr/>
          </p:nvSpPr>
          <p:spPr>
            <a:xfrm>
              <a:off x="367027" y="282176"/>
              <a:ext cx="882205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493" name="Rectangle 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50000" y="2141538"/>
            <a:ext cx="5537200" cy="3141662"/>
          </a:xfrm>
          <a:prstGeom prst="rect">
            <a:avLst/>
          </a:prstGeom>
        </p:spPr>
        <p:txBody>
          <a:bodyPr/>
          <a:lstStyle>
            <a:lvl1pPr algn="l">
              <a:defRPr sz="2200" b="0">
                <a:solidFill>
                  <a:srgbClr val="000000"/>
                </a:solidFill>
              </a:defRPr>
            </a:lvl1pPr>
            <a:lvl2pPr marL="266346" indent="-207610" algn="l">
              <a:buSzPct val="100000"/>
              <a:buChar char="•"/>
              <a:defRPr sz="2200" b="0">
                <a:solidFill>
                  <a:srgbClr val="000000"/>
                </a:solidFill>
              </a:defRPr>
            </a:lvl2pPr>
            <a:lvl3pPr marL="1193800" indent="-279400" algn="l">
              <a:buSzPct val="100000"/>
              <a:buChar char="•"/>
              <a:defRPr sz="2200" b="0">
                <a:solidFill>
                  <a:srgbClr val="000000"/>
                </a:solidFill>
              </a:defRPr>
            </a:lvl3pPr>
            <a:lvl4pPr marL="1685925" indent="-314325" algn="l">
              <a:buSzPct val="100000"/>
              <a:buChar char="•"/>
              <a:defRPr sz="2200" b="0">
                <a:solidFill>
                  <a:srgbClr val="000000"/>
                </a:solidFill>
              </a:defRPr>
            </a:lvl4pPr>
            <a:lvl5pPr marL="2143125" indent="-314325" algn="l">
              <a:buSzPct val="100000"/>
              <a:buChar char="•"/>
              <a:defRPr sz="2200" b="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5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558800" y="2141538"/>
            <a:ext cx="4978400" cy="1135065"/>
          </a:xfrm>
          <a:prstGeom prst="rect">
            <a:avLst/>
          </a:prstGeom>
          <a:ln w="25400">
            <a:solidFill>
              <a:srgbClr val="F8FAFE">
                <a:alpha val="50000"/>
              </a:srgbClr>
            </a:solidFill>
            <a:round/>
          </a:ln>
        </p:spPr>
        <p:txBody>
          <a:bodyPr anchor="b"/>
          <a:lstStyle>
            <a:lvl1pPr algn="l">
              <a:defRPr sz="4400" cap="all">
                <a:solidFill>
                  <a:srgbClr val="FFFFFF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4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9815" y="166007"/>
            <a:ext cx="273652" cy="26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roup 45"/>
          <p:cNvGrpSpPr/>
          <p:nvPr/>
        </p:nvGrpSpPr>
        <p:grpSpPr>
          <a:xfrm>
            <a:off x="6369633" y="6984911"/>
            <a:ext cx="4984172" cy="430871"/>
            <a:chOff x="-1" y="-3"/>
            <a:chExt cx="4984170" cy="430870"/>
          </a:xfrm>
        </p:grpSpPr>
        <p:grpSp>
          <p:nvGrpSpPr>
            <p:cNvPr id="527" name="Group 69"/>
            <p:cNvGrpSpPr/>
            <p:nvPr/>
          </p:nvGrpSpPr>
          <p:grpSpPr>
            <a:xfrm>
              <a:off x="1288794" y="-4"/>
              <a:ext cx="3695376" cy="430872"/>
              <a:chOff x="0" y="-2"/>
              <a:chExt cx="3695375" cy="430870"/>
            </a:xfrm>
          </p:grpSpPr>
          <p:grpSp>
            <p:nvGrpSpPr>
              <p:cNvPr id="505" name="Rectangle 72"/>
              <p:cNvGrpSpPr/>
              <p:nvPr/>
            </p:nvGrpSpPr>
            <p:grpSpPr>
              <a:xfrm>
                <a:off x="-1" y="-3"/>
                <a:ext cx="893207" cy="202256"/>
                <a:chOff x="0" y="-1"/>
                <a:chExt cx="893206" cy="202255"/>
              </a:xfrm>
            </p:grpSpPr>
            <p:sp>
              <p:nvSpPr>
                <p:cNvPr id="503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4" name="Royal Blue R23,G69,B143"/>
                <p:cNvSpPr txBox="1"/>
                <p:nvPr/>
              </p:nvSpPr>
              <p:spPr>
                <a:xfrm>
                  <a:off x="188191" y="-2"/>
                  <a:ext cx="516819" cy="162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508" name="Rectangle 73"/>
              <p:cNvGrpSpPr/>
              <p:nvPr/>
            </p:nvGrpSpPr>
            <p:grpSpPr>
              <a:xfrm>
                <a:off x="934055" y="-3"/>
                <a:ext cx="893207" cy="202256"/>
                <a:chOff x="0" y="-1"/>
                <a:chExt cx="893206" cy="202254"/>
              </a:xfrm>
            </p:grpSpPr>
            <p:sp>
              <p:nvSpPr>
                <p:cNvPr id="506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7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511" name="Rectangle 74"/>
              <p:cNvGrpSpPr/>
              <p:nvPr/>
            </p:nvGrpSpPr>
            <p:grpSpPr>
              <a:xfrm>
                <a:off x="1868112" y="-3"/>
                <a:ext cx="893207" cy="202256"/>
                <a:chOff x="0" y="-1"/>
                <a:chExt cx="893206" cy="202254"/>
              </a:xfrm>
            </p:grpSpPr>
            <p:sp>
              <p:nvSpPr>
                <p:cNvPr id="509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10" name="Sky Blue  R1,G180,B231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514" name="Rectangle 75"/>
              <p:cNvGrpSpPr/>
              <p:nvPr/>
            </p:nvGrpSpPr>
            <p:grpSpPr>
              <a:xfrm>
                <a:off x="1868112" y="228613"/>
                <a:ext cx="893207" cy="202256"/>
                <a:chOff x="0" y="-1"/>
                <a:chExt cx="893206" cy="202254"/>
              </a:xfrm>
            </p:grpSpPr>
            <p:sp>
              <p:nvSpPr>
                <p:cNvPr id="512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13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517" name="Rectangle 76"/>
              <p:cNvGrpSpPr/>
              <p:nvPr/>
            </p:nvGrpSpPr>
            <p:grpSpPr>
              <a:xfrm>
                <a:off x="2802168" y="228613"/>
                <a:ext cx="893207" cy="202256"/>
                <a:chOff x="0" y="-1"/>
                <a:chExt cx="893206" cy="202254"/>
              </a:xfrm>
            </p:grpSpPr>
            <p:sp>
              <p:nvSpPr>
                <p:cNvPr id="515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16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520" name="Rectangle 77"/>
              <p:cNvGrpSpPr/>
              <p:nvPr/>
            </p:nvGrpSpPr>
            <p:grpSpPr>
              <a:xfrm>
                <a:off x="2802168" y="-3"/>
                <a:ext cx="893207" cy="202256"/>
                <a:chOff x="0" y="-1"/>
                <a:chExt cx="893206" cy="202254"/>
              </a:xfrm>
            </p:grpSpPr>
            <p:sp>
              <p:nvSpPr>
                <p:cNvPr id="518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19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523" name="Rectangle 78"/>
              <p:cNvGrpSpPr/>
              <p:nvPr/>
            </p:nvGrpSpPr>
            <p:grpSpPr>
              <a:xfrm>
                <a:off x="-1" y="228613"/>
                <a:ext cx="893207" cy="202256"/>
                <a:chOff x="0" y="-1"/>
                <a:chExt cx="893206" cy="202254"/>
              </a:xfrm>
            </p:grpSpPr>
            <p:sp>
              <p:nvSpPr>
                <p:cNvPr id="521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22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526" name="Rectangle 79"/>
              <p:cNvGrpSpPr/>
              <p:nvPr/>
            </p:nvGrpSpPr>
            <p:grpSpPr>
              <a:xfrm>
                <a:off x="934055" y="228613"/>
                <a:ext cx="893207" cy="202256"/>
                <a:chOff x="0" y="-1"/>
                <a:chExt cx="893206" cy="202254"/>
              </a:xfrm>
            </p:grpSpPr>
            <p:sp>
              <p:nvSpPr>
                <p:cNvPr id="524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25" name="Turquoise R0,G153,B153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528" name="TextBox 70"/>
            <p:cNvSpPr txBox="1"/>
            <p:nvPr/>
          </p:nvSpPr>
          <p:spPr>
            <a:xfrm>
              <a:off x="-2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529" name="TextBox 71"/>
            <p:cNvSpPr txBox="1"/>
            <p:nvPr/>
          </p:nvSpPr>
          <p:spPr>
            <a:xfrm>
              <a:off x="367027" y="282176"/>
              <a:ext cx="882205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531" name="Rectangle 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3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6519863" y="398463"/>
            <a:ext cx="5265740" cy="60198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58800" y="2141538"/>
            <a:ext cx="4978400" cy="1135065"/>
          </a:xfrm>
          <a:prstGeom prst="rect">
            <a:avLst/>
          </a:prstGeom>
          <a:ln w="25400">
            <a:solidFill>
              <a:srgbClr val="999999">
                <a:alpha val="50000"/>
              </a:srgbClr>
            </a:solidFill>
            <a:round/>
          </a:ln>
        </p:spPr>
        <p:txBody>
          <a:bodyPr anchor="b"/>
          <a:lstStyle>
            <a:lvl1pPr algn="l">
              <a:defRPr sz="4400" cap="all">
                <a:solidFill>
                  <a:srgbClr val="333333"/>
                </a:solidFill>
              </a:defRPr>
            </a:lvl1pPr>
            <a:lvl2pPr algn="l">
              <a:defRPr sz="4400" cap="all">
                <a:solidFill>
                  <a:srgbClr val="333333"/>
                </a:solidFill>
              </a:defRPr>
            </a:lvl2pPr>
            <a:lvl3pPr marL="1473200" indent="-558800" algn="l">
              <a:buSzPct val="100000"/>
              <a:buChar char="•"/>
              <a:defRPr sz="4400" cap="all">
                <a:solidFill>
                  <a:srgbClr val="333333"/>
                </a:solidFill>
              </a:defRPr>
            </a:lvl3pPr>
            <a:lvl4pPr marL="2000250" indent="-628650" algn="l">
              <a:buSzPct val="100000"/>
              <a:buChar char="•"/>
              <a:defRPr sz="4400" cap="all">
                <a:solidFill>
                  <a:srgbClr val="333333"/>
                </a:solidFill>
              </a:defRPr>
            </a:lvl4pPr>
            <a:lvl5pPr marL="2457450" indent="-628650" algn="l">
              <a:buSzPct val="100000"/>
              <a:buChar char="•"/>
              <a:defRPr sz="4400" cap="all">
                <a:solidFill>
                  <a:srgbClr val="333333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9815" y="166007"/>
            <a:ext cx="273652" cy="26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roup 45"/>
          <p:cNvGrpSpPr/>
          <p:nvPr/>
        </p:nvGrpSpPr>
        <p:grpSpPr>
          <a:xfrm>
            <a:off x="6369633" y="6984911"/>
            <a:ext cx="4984172" cy="430871"/>
            <a:chOff x="-1" y="-3"/>
            <a:chExt cx="4984170" cy="430870"/>
          </a:xfrm>
        </p:grpSpPr>
        <p:grpSp>
          <p:nvGrpSpPr>
            <p:cNvPr id="565" name="Group 69"/>
            <p:cNvGrpSpPr/>
            <p:nvPr/>
          </p:nvGrpSpPr>
          <p:grpSpPr>
            <a:xfrm>
              <a:off x="1288794" y="-4"/>
              <a:ext cx="3695376" cy="430872"/>
              <a:chOff x="0" y="-2"/>
              <a:chExt cx="3695375" cy="430870"/>
            </a:xfrm>
          </p:grpSpPr>
          <p:grpSp>
            <p:nvGrpSpPr>
              <p:cNvPr id="543" name="Rectangle 72"/>
              <p:cNvGrpSpPr/>
              <p:nvPr/>
            </p:nvGrpSpPr>
            <p:grpSpPr>
              <a:xfrm>
                <a:off x="-1" y="-3"/>
                <a:ext cx="893207" cy="202256"/>
                <a:chOff x="0" y="-1"/>
                <a:chExt cx="893206" cy="202255"/>
              </a:xfrm>
            </p:grpSpPr>
            <p:sp>
              <p:nvSpPr>
                <p:cNvPr id="541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42" name="Royal Blue R23,G69,B143"/>
                <p:cNvSpPr txBox="1"/>
                <p:nvPr/>
              </p:nvSpPr>
              <p:spPr>
                <a:xfrm>
                  <a:off x="188191" y="-2"/>
                  <a:ext cx="516819" cy="162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546" name="Rectangle 73"/>
              <p:cNvGrpSpPr/>
              <p:nvPr/>
            </p:nvGrpSpPr>
            <p:grpSpPr>
              <a:xfrm>
                <a:off x="934055" y="-3"/>
                <a:ext cx="893207" cy="202256"/>
                <a:chOff x="0" y="-1"/>
                <a:chExt cx="893206" cy="202254"/>
              </a:xfrm>
            </p:grpSpPr>
            <p:sp>
              <p:nvSpPr>
                <p:cNvPr id="544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45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549" name="Rectangle 74"/>
              <p:cNvGrpSpPr/>
              <p:nvPr/>
            </p:nvGrpSpPr>
            <p:grpSpPr>
              <a:xfrm>
                <a:off x="1868112" y="-3"/>
                <a:ext cx="893207" cy="202256"/>
                <a:chOff x="0" y="-1"/>
                <a:chExt cx="893206" cy="202254"/>
              </a:xfrm>
            </p:grpSpPr>
            <p:sp>
              <p:nvSpPr>
                <p:cNvPr id="547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48" name="Sky Blue  R1,G180,B231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552" name="Rectangle 75"/>
              <p:cNvGrpSpPr/>
              <p:nvPr/>
            </p:nvGrpSpPr>
            <p:grpSpPr>
              <a:xfrm>
                <a:off x="1868112" y="228613"/>
                <a:ext cx="893207" cy="202256"/>
                <a:chOff x="0" y="-1"/>
                <a:chExt cx="893206" cy="202254"/>
              </a:xfrm>
            </p:grpSpPr>
            <p:sp>
              <p:nvSpPr>
                <p:cNvPr id="550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51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555" name="Rectangle 76"/>
              <p:cNvGrpSpPr/>
              <p:nvPr/>
            </p:nvGrpSpPr>
            <p:grpSpPr>
              <a:xfrm>
                <a:off x="2802168" y="228613"/>
                <a:ext cx="893207" cy="202256"/>
                <a:chOff x="0" y="-1"/>
                <a:chExt cx="893206" cy="202254"/>
              </a:xfrm>
            </p:grpSpPr>
            <p:sp>
              <p:nvSpPr>
                <p:cNvPr id="553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54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558" name="Rectangle 77"/>
              <p:cNvGrpSpPr/>
              <p:nvPr/>
            </p:nvGrpSpPr>
            <p:grpSpPr>
              <a:xfrm>
                <a:off x="2802168" y="-3"/>
                <a:ext cx="893207" cy="202256"/>
                <a:chOff x="0" y="-1"/>
                <a:chExt cx="893206" cy="202254"/>
              </a:xfrm>
            </p:grpSpPr>
            <p:sp>
              <p:nvSpPr>
                <p:cNvPr id="556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57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561" name="Rectangle 78"/>
              <p:cNvGrpSpPr/>
              <p:nvPr/>
            </p:nvGrpSpPr>
            <p:grpSpPr>
              <a:xfrm>
                <a:off x="-1" y="228613"/>
                <a:ext cx="893207" cy="202256"/>
                <a:chOff x="0" y="-1"/>
                <a:chExt cx="893206" cy="202254"/>
              </a:xfrm>
            </p:grpSpPr>
            <p:sp>
              <p:nvSpPr>
                <p:cNvPr id="559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60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564" name="Rectangle 79"/>
              <p:cNvGrpSpPr/>
              <p:nvPr/>
            </p:nvGrpSpPr>
            <p:grpSpPr>
              <a:xfrm>
                <a:off x="934055" y="228613"/>
                <a:ext cx="893207" cy="202256"/>
                <a:chOff x="0" y="-1"/>
                <a:chExt cx="893206" cy="202254"/>
              </a:xfrm>
            </p:grpSpPr>
            <p:sp>
              <p:nvSpPr>
                <p:cNvPr id="562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63" name="Turquoise R0,G153,B153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566" name="TextBox 70"/>
            <p:cNvSpPr txBox="1"/>
            <p:nvPr/>
          </p:nvSpPr>
          <p:spPr>
            <a:xfrm>
              <a:off x="-2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567" name="TextBox 71"/>
            <p:cNvSpPr txBox="1"/>
            <p:nvPr/>
          </p:nvSpPr>
          <p:spPr>
            <a:xfrm>
              <a:off x="367027" y="282176"/>
              <a:ext cx="882205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569" name="Picture Placeholder 8"/>
          <p:cNvSpPr>
            <a:spLocks noGrp="1"/>
          </p:cNvSpPr>
          <p:nvPr>
            <p:ph type="pic" idx="21"/>
          </p:nvPr>
        </p:nvSpPr>
        <p:spPr>
          <a:xfrm>
            <a:off x="-3" y="0"/>
            <a:ext cx="6096007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7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96001" y="0"/>
            <a:ext cx="6096003" cy="6858000"/>
          </a:xfrm>
          <a:prstGeom prst="rect">
            <a:avLst/>
          </a:prstGeom>
          <a:solidFill>
            <a:srgbClr val="48595D"/>
          </a:solidFill>
        </p:spPr>
        <p:txBody>
          <a:bodyPr anchor="b"/>
          <a:lstStyle>
            <a:lvl1pPr algn="r">
              <a:defRPr sz="2800" b="0">
                <a:solidFill>
                  <a:srgbClr val="000000">
                    <a:alpha val="0"/>
                  </a:srgbClr>
                </a:solidFill>
              </a:defRPr>
            </a:lvl1pPr>
            <a:lvl2pPr marL="723900" indent="-266700" algn="r">
              <a:buSzPct val="100000"/>
              <a:buChar char="•"/>
              <a:defRPr sz="2800" b="0">
                <a:solidFill>
                  <a:srgbClr val="000000">
                    <a:alpha val="0"/>
                  </a:srgbClr>
                </a:solidFill>
              </a:defRPr>
            </a:lvl2pPr>
            <a:lvl3pPr marL="1234438" indent="-320038" algn="r">
              <a:buSzPct val="100000"/>
              <a:buChar char="•"/>
              <a:defRPr sz="2800" b="0">
                <a:solidFill>
                  <a:srgbClr val="000000">
                    <a:alpha val="0"/>
                  </a:srgbClr>
                </a:solidFill>
              </a:defRPr>
            </a:lvl3pPr>
            <a:lvl4pPr marL="1727200" indent="-355600" algn="r">
              <a:buSzPct val="100000"/>
              <a:buChar char="•"/>
              <a:defRPr sz="2800" b="0">
                <a:solidFill>
                  <a:srgbClr val="000000">
                    <a:alpha val="0"/>
                  </a:srgbClr>
                </a:solidFill>
              </a:defRPr>
            </a:lvl4pPr>
            <a:lvl5pPr marL="2184400" indent="-355600" algn="r">
              <a:buSzPct val="100000"/>
              <a:buChar char="•"/>
              <a:defRPr sz="2800" b="0">
                <a:solidFill>
                  <a:srgbClr val="000000">
                    <a:alpha val="0"/>
                  </a:srgbClr>
                </a:solidFill>
              </a:defRPr>
            </a:lvl5pPr>
          </a:lstStyle>
          <a:p>
            <a:r>
              <a:t>c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71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879769" y="2141538"/>
            <a:ext cx="4978404" cy="1135065"/>
          </a:xfrm>
          <a:prstGeom prst="rect">
            <a:avLst/>
          </a:prstGeom>
          <a:ln w="25400">
            <a:solidFill>
              <a:srgbClr val="F8FAFE">
                <a:alpha val="50000"/>
              </a:srgbClr>
            </a:solidFill>
            <a:round/>
          </a:ln>
        </p:spPr>
        <p:txBody>
          <a:bodyPr anchor="b"/>
          <a:lstStyle>
            <a:lvl1pPr algn="l">
              <a:defRPr sz="4400" cap="all">
                <a:solidFill>
                  <a:srgbClr val="FFFFFF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5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9815" y="166007"/>
            <a:ext cx="273652" cy="26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roup 45"/>
          <p:cNvGrpSpPr/>
          <p:nvPr/>
        </p:nvGrpSpPr>
        <p:grpSpPr>
          <a:xfrm>
            <a:off x="6369633" y="6984911"/>
            <a:ext cx="4984172" cy="430871"/>
            <a:chOff x="-1" y="-3"/>
            <a:chExt cx="4984170" cy="430870"/>
          </a:xfrm>
        </p:grpSpPr>
        <p:grpSp>
          <p:nvGrpSpPr>
            <p:cNvPr id="603" name="Group 69"/>
            <p:cNvGrpSpPr/>
            <p:nvPr/>
          </p:nvGrpSpPr>
          <p:grpSpPr>
            <a:xfrm>
              <a:off x="1288794" y="-4"/>
              <a:ext cx="3695376" cy="430872"/>
              <a:chOff x="0" y="-2"/>
              <a:chExt cx="3695375" cy="430870"/>
            </a:xfrm>
          </p:grpSpPr>
          <p:grpSp>
            <p:nvGrpSpPr>
              <p:cNvPr id="581" name="Rectangle 72"/>
              <p:cNvGrpSpPr/>
              <p:nvPr/>
            </p:nvGrpSpPr>
            <p:grpSpPr>
              <a:xfrm>
                <a:off x="-1" y="-3"/>
                <a:ext cx="893207" cy="202256"/>
                <a:chOff x="0" y="-1"/>
                <a:chExt cx="893206" cy="202255"/>
              </a:xfrm>
            </p:grpSpPr>
            <p:sp>
              <p:nvSpPr>
                <p:cNvPr id="579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80" name="Royal Blue R23,G69,B143"/>
                <p:cNvSpPr txBox="1"/>
                <p:nvPr/>
              </p:nvSpPr>
              <p:spPr>
                <a:xfrm>
                  <a:off x="188191" y="-2"/>
                  <a:ext cx="516819" cy="162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584" name="Rectangle 73"/>
              <p:cNvGrpSpPr/>
              <p:nvPr/>
            </p:nvGrpSpPr>
            <p:grpSpPr>
              <a:xfrm>
                <a:off x="934055" y="-3"/>
                <a:ext cx="893207" cy="202256"/>
                <a:chOff x="0" y="-1"/>
                <a:chExt cx="893206" cy="202254"/>
              </a:xfrm>
            </p:grpSpPr>
            <p:sp>
              <p:nvSpPr>
                <p:cNvPr id="582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83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587" name="Rectangle 74"/>
              <p:cNvGrpSpPr/>
              <p:nvPr/>
            </p:nvGrpSpPr>
            <p:grpSpPr>
              <a:xfrm>
                <a:off x="1868112" y="-3"/>
                <a:ext cx="893207" cy="202256"/>
                <a:chOff x="0" y="-1"/>
                <a:chExt cx="893206" cy="202254"/>
              </a:xfrm>
            </p:grpSpPr>
            <p:sp>
              <p:nvSpPr>
                <p:cNvPr id="585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86" name="Sky Blue  R1,G180,B231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590" name="Rectangle 75"/>
              <p:cNvGrpSpPr/>
              <p:nvPr/>
            </p:nvGrpSpPr>
            <p:grpSpPr>
              <a:xfrm>
                <a:off x="1868112" y="228613"/>
                <a:ext cx="893207" cy="202256"/>
                <a:chOff x="0" y="-1"/>
                <a:chExt cx="893206" cy="202254"/>
              </a:xfrm>
            </p:grpSpPr>
            <p:sp>
              <p:nvSpPr>
                <p:cNvPr id="588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89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593" name="Rectangle 76"/>
              <p:cNvGrpSpPr/>
              <p:nvPr/>
            </p:nvGrpSpPr>
            <p:grpSpPr>
              <a:xfrm>
                <a:off x="2802168" y="228613"/>
                <a:ext cx="893207" cy="202256"/>
                <a:chOff x="0" y="-1"/>
                <a:chExt cx="893206" cy="202254"/>
              </a:xfrm>
            </p:grpSpPr>
            <p:sp>
              <p:nvSpPr>
                <p:cNvPr id="591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92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596" name="Rectangle 77"/>
              <p:cNvGrpSpPr/>
              <p:nvPr/>
            </p:nvGrpSpPr>
            <p:grpSpPr>
              <a:xfrm>
                <a:off x="2802168" y="-3"/>
                <a:ext cx="893207" cy="202256"/>
                <a:chOff x="0" y="-1"/>
                <a:chExt cx="893206" cy="202254"/>
              </a:xfrm>
            </p:grpSpPr>
            <p:sp>
              <p:nvSpPr>
                <p:cNvPr id="594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95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599" name="Rectangle 78"/>
              <p:cNvGrpSpPr/>
              <p:nvPr/>
            </p:nvGrpSpPr>
            <p:grpSpPr>
              <a:xfrm>
                <a:off x="-1" y="228613"/>
                <a:ext cx="893207" cy="202256"/>
                <a:chOff x="0" y="-1"/>
                <a:chExt cx="893206" cy="202254"/>
              </a:xfrm>
            </p:grpSpPr>
            <p:sp>
              <p:nvSpPr>
                <p:cNvPr id="597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98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602" name="Rectangle 79"/>
              <p:cNvGrpSpPr/>
              <p:nvPr/>
            </p:nvGrpSpPr>
            <p:grpSpPr>
              <a:xfrm>
                <a:off x="934055" y="228613"/>
                <a:ext cx="893207" cy="202256"/>
                <a:chOff x="0" y="-1"/>
                <a:chExt cx="893206" cy="202254"/>
              </a:xfrm>
            </p:grpSpPr>
            <p:sp>
              <p:nvSpPr>
                <p:cNvPr id="600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01" name="Turquoise R0,G153,B153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604" name="TextBox 70"/>
            <p:cNvSpPr txBox="1"/>
            <p:nvPr/>
          </p:nvSpPr>
          <p:spPr>
            <a:xfrm>
              <a:off x="-2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605" name="TextBox 71"/>
            <p:cNvSpPr txBox="1"/>
            <p:nvPr/>
          </p:nvSpPr>
          <p:spPr>
            <a:xfrm>
              <a:off x="367027" y="282176"/>
              <a:ext cx="882205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607" name="Picture Placeholder 8"/>
          <p:cNvSpPr>
            <a:spLocks noGrp="1"/>
          </p:cNvSpPr>
          <p:nvPr>
            <p:ph type="pic" idx="21"/>
          </p:nvPr>
        </p:nvSpPr>
        <p:spPr>
          <a:xfrm>
            <a:off x="-3" y="0"/>
            <a:ext cx="6096007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0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96001" y="0"/>
            <a:ext cx="6096003" cy="6858000"/>
          </a:xfrm>
          <a:prstGeom prst="rect">
            <a:avLst/>
          </a:prstGeom>
          <a:solidFill>
            <a:srgbClr val="00B4E6"/>
          </a:solidFill>
        </p:spPr>
        <p:txBody>
          <a:bodyPr anchor="b"/>
          <a:lstStyle>
            <a:lvl1pPr algn="r">
              <a:defRPr sz="2800" b="0">
                <a:solidFill>
                  <a:srgbClr val="000000">
                    <a:alpha val="0"/>
                  </a:srgbClr>
                </a:solidFill>
              </a:defRPr>
            </a:lvl1pPr>
            <a:lvl2pPr marL="723900" indent="-266700" algn="r">
              <a:buSzPct val="100000"/>
              <a:buChar char="•"/>
              <a:defRPr sz="2800" b="0">
                <a:solidFill>
                  <a:srgbClr val="000000">
                    <a:alpha val="0"/>
                  </a:srgbClr>
                </a:solidFill>
              </a:defRPr>
            </a:lvl2pPr>
            <a:lvl3pPr marL="1234438" indent="-320038" algn="r">
              <a:buSzPct val="100000"/>
              <a:buChar char="•"/>
              <a:defRPr sz="2800" b="0">
                <a:solidFill>
                  <a:srgbClr val="000000">
                    <a:alpha val="0"/>
                  </a:srgbClr>
                </a:solidFill>
              </a:defRPr>
            </a:lvl3pPr>
            <a:lvl4pPr marL="1727200" indent="-355600" algn="r">
              <a:buSzPct val="100000"/>
              <a:buChar char="•"/>
              <a:defRPr sz="2800" b="0">
                <a:solidFill>
                  <a:srgbClr val="000000">
                    <a:alpha val="0"/>
                  </a:srgbClr>
                </a:solidFill>
              </a:defRPr>
            </a:lvl4pPr>
            <a:lvl5pPr marL="2184400" indent="-355600" algn="r">
              <a:buSzPct val="100000"/>
              <a:buChar char="•"/>
              <a:defRPr sz="2800" b="0">
                <a:solidFill>
                  <a:srgbClr val="000000">
                    <a:alpha val="0"/>
                  </a:srgbClr>
                </a:solidFill>
              </a:defRPr>
            </a:lvl5pPr>
          </a:lstStyle>
          <a:p>
            <a:r>
              <a:t>c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9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879769" y="2141538"/>
            <a:ext cx="4978404" cy="1135065"/>
          </a:xfrm>
          <a:prstGeom prst="rect">
            <a:avLst/>
          </a:prstGeom>
          <a:ln w="25400">
            <a:solidFill>
              <a:srgbClr val="F8FAFE">
                <a:alpha val="50000"/>
              </a:srgbClr>
            </a:solidFill>
            <a:round/>
          </a:ln>
        </p:spPr>
        <p:txBody>
          <a:bodyPr anchor="b"/>
          <a:lstStyle>
            <a:lvl1pPr algn="l">
              <a:defRPr sz="4400" cap="all">
                <a:solidFill>
                  <a:srgbClr val="FFFFFF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6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9815" y="166007"/>
            <a:ext cx="273652" cy="26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" name="Group 45"/>
          <p:cNvGrpSpPr/>
          <p:nvPr/>
        </p:nvGrpSpPr>
        <p:grpSpPr>
          <a:xfrm>
            <a:off x="6369633" y="6984911"/>
            <a:ext cx="4984172" cy="430871"/>
            <a:chOff x="-1" y="-3"/>
            <a:chExt cx="4984170" cy="430870"/>
          </a:xfrm>
        </p:grpSpPr>
        <p:grpSp>
          <p:nvGrpSpPr>
            <p:cNvPr id="641" name="Group 69"/>
            <p:cNvGrpSpPr/>
            <p:nvPr/>
          </p:nvGrpSpPr>
          <p:grpSpPr>
            <a:xfrm>
              <a:off x="1288794" y="-4"/>
              <a:ext cx="3695376" cy="430872"/>
              <a:chOff x="0" y="-2"/>
              <a:chExt cx="3695375" cy="430870"/>
            </a:xfrm>
          </p:grpSpPr>
          <p:grpSp>
            <p:nvGrpSpPr>
              <p:cNvPr id="619" name="Rectangle 72"/>
              <p:cNvGrpSpPr/>
              <p:nvPr/>
            </p:nvGrpSpPr>
            <p:grpSpPr>
              <a:xfrm>
                <a:off x="-1" y="-3"/>
                <a:ext cx="893207" cy="202256"/>
                <a:chOff x="0" y="-1"/>
                <a:chExt cx="893206" cy="202255"/>
              </a:xfrm>
            </p:grpSpPr>
            <p:sp>
              <p:nvSpPr>
                <p:cNvPr id="617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18" name="Royal Blue R23,G69,B143"/>
                <p:cNvSpPr txBox="1"/>
                <p:nvPr/>
              </p:nvSpPr>
              <p:spPr>
                <a:xfrm>
                  <a:off x="188191" y="-2"/>
                  <a:ext cx="516819" cy="162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622" name="Rectangle 73"/>
              <p:cNvGrpSpPr/>
              <p:nvPr/>
            </p:nvGrpSpPr>
            <p:grpSpPr>
              <a:xfrm>
                <a:off x="934055" y="-3"/>
                <a:ext cx="893207" cy="202256"/>
                <a:chOff x="0" y="-1"/>
                <a:chExt cx="893206" cy="202254"/>
              </a:xfrm>
            </p:grpSpPr>
            <p:sp>
              <p:nvSpPr>
                <p:cNvPr id="620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21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625" name="Rectangle 74"/>
              <p:cNvGrpSpPr/>
              <p:nvPr/>
            </p:nvGrpSpPr>
            <p:grpSpPr>
              <a:xfrm>
                <a:off x="1868112" y="-3"/>
                <a:ext cx="893207" cy="202256"/>
                <a:chOff x="0" y="-1"/>
                <a:chExt cx="893206" cy="202254"/>
              </a:xfrm>
            </p:grpSpPr>
            <p:sp>
              <p:nvSpPr>
                <p:cNvPr id="623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24" name="Sky Blue  R1,G180,B231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628" name="Rectangle 75"/>
              <p:cNvGrpSpPr/>
              <p:nvPr/>
            </p:nvGrpSpPr>
            <p:grpSpPr>
              <a:xfrm>
                <a:off x="1868112" y="228613"/>
                <a:ext cx="893207" cy="202256"/>
                <a:chOff x="0" y="-1"/>
                <a:chExt cx="893206" cy="202254"/>
              </a:xfrm>
            </p:grpSpPr>
            <p:sp>
              <p:nvSpPr>
                <p:cNvPr id="626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27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631" name="Rectangle 76"/>
              <p:cNvGrpSpPr/>
              <p:nvPr/>
            </p:nvGrpSpPr>
            <p:grpSpPr>
              <a:xfrm>
                <a:off x="2802168" y="228613"/>
                <a:ext cx="893207" cy="202256"/>
                <a:chOff x="0" y="-1"/>
                <a:chExt cx="893206" cy="202254"/>
              </a:xfrm>
            </p:grpSpPr>
            <p:sp>
              <p:nvSpPr>
                <p:cNvPr id="629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30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634" name="Rectangle 77"/>
              <p:cNvGrpSpPr/>
              <p:nvPr/>
            </p:nvGrpSpPr>
            <p:grpSpPr>
              <a:xfrm>
                <a:off x="2802168" y="-3"/>
                <a:ext cx="893207" cy="202256"/>
                <a:chOff x="0" y="-1"/>
                <a:chExt cx="893206" cy="202254"/>
              </a:xfrm>
            </p:grpSpPr>
            <p:sp>
              <p:nvSpPr>
                <p:cNvPr id="632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33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637" name="Rectangle 78"/>
              <p:cNvGrpSpPr/>
              <p:nvPr/>
            </p:nvGrpSpPr>
            <p:grpSpPr>
              <a:xfrm>
                <a:off x="-1" y="228613"/>
                <a:ext cx="893207" cy="202256"/>
                <a:chOff x="0" y="-1"/>
                <a:chExt cx="893206" cy="202254"/>
              </a:xfrm>
            </p:grpSpPr>
            <p:sp>
              <p:nvSpPr>
                <p:cNvPr id="635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36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640" name="Rectangle 79"/>
              <p:cNvGrpSpPr/>
              <p:nvPr/>
            </p:nvGrpSpPr>
            <p:grpSpPr>
              <a:xfrm>
                <a:off x="934055" y="228613"/>
                <a:ext cx="893207" cy="202256"/>
                <a:chOff x="0" y="-1"/>
                <a:chExt cx="893206" cy="202254"/>
              </a:xfrm>
            </p:grpSpPr>
            <p:sp>
              <p:nvSpPr>
                <p:cNvPr id="638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39" name="Turquoise R0,G153,B153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642" name="TextBox 70"/>
            <p:cNvSpPr txBox="1"/>
            <p:nvPr/>
          </p:nvSpPr>
          <p:spPr>
            <a:xfrm>
              <a:off x="-2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643" name="TextBox 71"/>
            <p:cNvSpPr txBox="1"/>
            <p:nvPr/>
          </p:nvSpPr>
          <p:spPr>
            <a:xfrm>
              <a:off x="367027" y="282176"/>
              <a:ext cx="882205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645" name="Freeform: Shape 9"/>
          <p:cNvSpPr/>
          <p:nvPr/>
        </p:nvSpPr>
        <p:spPr>
          <a:xfrm>
            <a:off x="0" y="1540040"/>
            <a:ext cx="12192001" cy="5317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9224"/>
                </a:lnTo>
                <a:close/>
              </a:path>
            </a:pathLst>
          </a:custGeom>
          <a:solidFill>
            <a:srgbClr val="48595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46" name="Body Level One…"/>
          <p:cNvSpPr txBox="1">
            <a:spLocks noGrp="1"/>
          </p:cNvSpPr>
          <p:nvPr>
            <p:ph type="body" idx="1"/>
          </p:nvPr>
        </p:nvSpPr>
        <p:spPr>
          <a:xfrm>
            <a:off x="380999" y="2142064"/>
            <a:ext cx="11506201" cy="4034901"/>
          </a:xfrm>
          <a:prstGeom prst="rect">
            <a:avLst/>
          </a:prstGeom>
        </p:spPr>
        <p:txBody>
          <a:bodyPr/>
          <a:lstStyle>
            <a:lvl1pPr marL="228600" indent="-228600" algn="l">
              <a:buSzPct val="100000"/>
              <a:buFont typeface="Arial"/>
              <a:buChar char="•"/>
              <a:defRPr sz="2400" b="0">
                <a:solidFill>
                  <a:srgbClr val="FFFFFF"/>
                </a:solidFill>
              </a:defRPr>
            </a:lvl1pPr>
            <a:lvl2pPr marL="502919" indent="-274319" algn="l">
              <a:buSzPct val="100000"/>
              <a:buFont typeface="Arial"/>
              <a:buChar char="•"/>
              <a:defRPr sz="2400" b="0">
                <a:solidFill>
                  <a:srgbClr val="FFFFFF"/>
                </a:solidFill>
              </a:defRPr>
            </a:lvl2pPr>
            <a:lvl3pPr marL="762000" indent="-304800" algn="l">
              <a:buSzPct val="100000"/>
              <a:buFont typeface="Arial"/>
              <a:buChar char="•"/>
              <a:defRPr sz="2400" b="0">
                <a:solidFill>
                  <a:srgbClr val="FFFFFF"/>
                </a:solidFill>
              </a:defRPr>
            </a:lvl3pPr>
            <a:lvl4pPr marL="1028700" indent="-342900" algn="l">
              <a:buSzPct val="100000"/>
              <a:buFont typeface="Arial"/>
              <a:buChar char="•"/>
              <a:defRPr sz="2400" b="0">
                <a:solidFill>
                  <a:srgbClr val="FFFFFF"/>
                </a:solidFill>
              </a:defRPr>
            </a:lvl4pPr>
            <a:lvl5pPr marL="1257300" indent="-342900" algn="l">
              <a:buSzPct val="100000"/>
              <a:buFont typeface="Arial"/>
              <a:buChar char="•"/>
              <a:defRPr sz="2400" b="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7" name="Title Text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4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48595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9815" y="166007"/>
            <a:ext cx="273652" cy="26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" name="Group 45"/>
          <p:cNvGrpSpPr/>
          <p:nvPr/>
        </p:nvGrpSpPr>
        <p:grpSpPr>
          <a:xfrm>
            <a:off x="6369633" y="6984911"/>
            <a:ext cx="4984172" cy="430871"/>
            <a:chOff x="-1" y="-3"/>
            <a:chExt cx="4984170" cy="430870"/>
          </a:xfrm>
        </p:grpSpPr>
        <p:grpSp>
          <p:nvGrpSpPr>
            <p:cNvPr id="679" name="Group 69"/>
            <p:cNvGrpSpPr/>
            <p:nvPr/>
          </p:nvGrpSpPr>
          <p:grpSpPr>
            <a:xfrm>
              <a:off x="1288794" y="-4"/>
              <a:ext cx="3695376" cy="430872"/>
              <a:chOff x="0" y="-2"/>
              <a:chExt cx="3695375" cy="430870"/>
            </a:xfrm>
          </p:grpSpPr>
          <p:grpSp>
            <p:nvGrpSpPr>
              <p:cNvPr id="657" name="Rectangle 72"/>
              <p:cNvGrpSpPr/>
              <p:nvPr/>
            </p:nvGrpSpPr>
            <p:grpSpPr>
              <a:xfrm>
                <a:off x="-1" y="-3"/>
                <a:ext cx="893207" cy="202256"/>
                <a:chOff x="0" y="-1"/>
                <a:chExt cx="893206" cy="202255"/>
              </a:xfrm>
            </p:grpSpPr>
            <p:sp>
              <p:nvSpPr>
                <p:cNvPr id="655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56" name="Royal Blue R23,G69,B143"/>
                <p:cNvSpPr txBox="1"/>
                <p:nvPr/>
              </p:nvSpPr>
              <p:spPr>
                <a:xfrm>
                  <a:off x="188191" y="-2"/>
                  <a:ext cx="516819" cy="162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660" name="Rectangle 73"/>
              <p:cNvGrpSpPr/>
              <p:nvPr/>
            </p:nvGrpSpPr>
            <p:grpSpPr>
              <a:xfrm>
                <a:off x="934055" y="-3"/>
                <a:ext cx="893207" cy="202256"/>
                <a:chOff x="0" y="-1"/>
                <a:chExt cx="893206" cy="202254"/>
              </a:xfrm>
            </p:grpSpPr>
            <p:sp>
              <p:nvSpPr>
                <p:cNvPr id="658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59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663" name="Rectangle 74"/>
              <p:cNvGrpSpPr/>
              <p:nvPr/>
            </p:nvGrpSpPr>
            <p:grpSpPr>
              <a:xfrm>
                <a:off x="1868112" y="-3"/>
                <a:ext cx="893207" cy="202256"/>
                <a:chOff x="0" y="-1"/>
                <a:chExt cx="893206" cy="202254"/>
              </a:xfrm>
            </p:grpSpPr>
            <p:sp>
              <p:nvSpPr>
                <p:cNvPr id="661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62" name="Sky Blue  R1,G180,B231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666" name="Rectangle 75"/>
              <p:cNvGrpSpPr/>
              <p:nvPr/>
            </p:nvGrpSpPr>
            <p:grpSpPr>
              <a:xfrm>
                <a:off x="1868112" y="228613"/>
                <a:ext cx="893207" cy="202256"/>
                <a:chOff x="0" y="-1"/>
                <a:chExt cx="893206" cy="202254"/>
              </a:xfrm>
            </p:grpSpPr>
            <p:sp>
              <p:nvSpPr>
                <p:cNvPr id="664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65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669" name="Rectangle 76"/>
              <p:cNvGrpSpPr/>
              <p:nvPr/>
            </p:nvGrpSpPr>
            <p:grpSpPr>
              <a:xfrm>
                <a:off x="2802168" y="228613"/>
                <a:ext cx="893207" cy="202256"/>
                <a:chOff x="0" y="-1"/>
                <a:chExt cx="893206" cy="202254"/>
              </a:xfrm>
            </p:grpSpPr>
            <p:sp>
              <p:nvSpPr>
                <p:cNvPr id="667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68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672" name="Rectangle 77"/>
              <p:cNvGrpSpPr/>
              <p:nvPr/>
            </p:nvGrpSpPr>
            <p:grpSpPr>
              <a:xfrm>
                <a:off x="2802168" y="-3"/>
                <a:ext cx="893207" cy="202256"/>
                <a:chOff x="0" y="-1"/>
                <a:chExt cx="893206" cy="202254"/>
              </a:xfrm>
            </p:grpSpPr>
            <p:sp>
              <p:nvSpPr>
                <p:cNvPr id="670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71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675" name="Rectangle 78"/>
              <p:cNvGrpSpPr/>
              <p:nvPr/>
            </p:nvGrpSpPr>
            <p:grpSpPr>
              <a:xfrm>
                <a:off x="-1" y="228613"/>
                <a:ext cx="893207" cy="202256"/>
                <a:chOff x="0" y="-1"/>
                <a:chExt cx="893206" cy="202254"/>
              </a:xfrm>
            </p:grpSpPr>
            <p:sp>
              <p:nvSpPr>
                <p:cNvPr id="673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74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678" name="Rectangle 79"/>
              <p:cNvGrpSpPr/>
              <p:nvPr/>
            </p:nvGrpSpPr>
            <p:grpSpPr>
              <a:xfrm>
                <a:off x="934055" y="228613"/>
                <a:ext cx="893207" cy="202256"/>
                <a:chOff x="0" y="-1"/>
                <a:chExt cx="893206" cy="202254"/>
              </a:xfrm>
            </p:grpSpPr>
            <p:sp>
              <p:nvSpPr>
                <p:cNvPr id="676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77" name="Turquoise R0,G153,B153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680" name="TextBox 70"/>
            <p:cNvSpPr txBox="1"/>
            <p:nvPr/>
          </p:nvSpPr>
          <p:spPr>
            <a:xfrm>
              <a:off x="-2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681" name="TextBox 71"/>
            <p:cNvSpPr txBox="1"/>
            <p:nvPr/>
          </p:nvSpPr>
          <p:spPr>
            <a:xfrm>
              <a:off x="367027" y="282176"/>
              <a:ext cx="882205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683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84" name="Body Level One…"/>
          <p:cNvSpPr txBox="1">
            <a:spLocks noGrp="1"/>
          </p:cNvSpPr>
          <p:nvPr>
            <p:ph type="body" idx="1"/>
          </p:nvPr>
        </p:nvSpPr>
        <p:spPr>
          <a:xfrm>
            <a:off x="380999" y="2142064"/>
            <a:ext cx="11506201" cy="4034901"/>
          </a:xfrm>
          <a:prstGeom prst="rect">
            <a:avLst/>
          </a:prstGeom>
        </p:spPr>
        <p:txBody>
          <a:bodyPr/>
          <a:lstStyle>
            <a:lvl1pPr marL="228600" indent="-228600" algn="l">
              <a:buSzPct val="100000"/>
              <a:buFont typeface="Arial"/>
              <a:buChar char="•"/>
              <a:defRPr sz="2400" b="0">
                <a:solidFill>
                  <a:srgbClr val="FFFFFF"/>
                </a:solidFill>
              </a:defRPr>
            </a:lvl1pPr>
            <a:lvl2pPr marL="502919" indent="-274319" algn="l">
              <a:buSzPct val="100000"/>
              <a:buFont typeface="Arial"/>
              <a:buChar char="•"/>
              <a:defRPr sz="2400" b="0">
                <a:solidFill>
                  <a:srgbClr val="FFFFFF"/>
                </a:solidFill>
              </a:defRPr>
            </a:lvl2pPr>
            <a:lvl3pPr marL="762000" indent="-304800" algn="l">
              <a:buSzPct val="100000"/>
              <a:buFont typeface="Arial"/>
              <a:buChar char="•"/>
              <a:defRPr sz="2400" b="0">
                <a:solidFill>
                  <a:srgbClr val="FFFFFF"/>
                </a:solidFill>
              </a:defRPr>
            </a:lvl3pPr>
            <a:lvl4pPr marL="1028700" indent="-342900" algn="l">
              <a:buSzPct val="100000"/>
              <a:buFont typeface="Arial"/>
              <a:buChar char="•"/>
              <a:defRPr sz="2400" b="0">
                <a:solidFill>
                  <a:srgbClr val="FFFFFF"/>
                </a:solidFill>
              </a:defRPr>
            </a:lvl4pPr>
            <a:lvl5pPr marL="1257300" indent="-342900" algn="l">
              <a:buSzPct val="100000"/>
              <a:buFont typeface="Arial"/>
              <a:buChar char="•"/>
              <a:defRPr sz="2400" b="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5" name="PHOTO HEADER WITH TEXT Subhead"/>
          <p:cNvSpPr txBox="1"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801"/>
          </a:xfrm>
          <a:prstGeom prst="rect">
            <a:avLst/>
          </a:prstGeom>
        </p:spPr>
        <p:txBody>
          <a:bodyPr lIns="91437" tIns="91437" rIns="91437" bIns="91437" anchor="t"/>
          <a:lstStyle>
            <a:lvl1pPr indent="398463" algn="l">
              <a:defRPr sz="4400">
                <a:solidFill>
                  <a:srgbClr val="01B4E7"/>
                </a:solidFill>
              </a:defRPr>
            </a:lvl1pPr>
          </a:lstStyle>
          <a:p>
            <a:r>
              <a:t>PHOTO HEADER WITH TEXT Subhead</a:t>
            </a:r>
          </a:p>
        </p:txBody>
      </p:sp>
      <p:sp>
        <p:nvSpPr>
          <p:cNvPr id="6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9815" y="166007"/>
            <a:ext cx="273652" cy="26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roup 45"/>
          <p:cNvGrpSpPr/>
          <p:nvPr/>
        </p:nvGrpSpPr>
        <p:grpSpPr>
          <a:xfrm>
            <a:off x="6369633" y="6984911"/>
            <a:ext cx="4984172" cy="430871"/>
            <a:chOff x="-1" y="-3"/>
            <a:chExt cx="4984170" cy="430870"/>
          </a:xfrm>
        </p:grpSpPr>
        <p:grpSp>
          <p:nvGrpSpPr>
            <p:cNvPr id="717" name="Group 69"/>
            <p:cNvGrpSpPr/>
            <p:nvPr/>
          </p:nvGrpSpPr>
          <p:grpSpPr>
            <a:xfrm>
              <a:off x="1288794" y="-4"/>
              <a:ext cx="3695376" cy="430872"/>
              <a:chOff x="0" y="-2"/>
              <a:chExt cx="3695375" cy="430870"/>
            </a:xfrm>
          </p:grpSpPr>
          <p:grpSp>
            <p:nvGrpSpPr>
              <p:cNvPr id="695" name="Rectangle 72"/>
              <p:cNvGrpSpPr/>
              <p:nvPr/>
            </p:nvGrpSpPr>
            <p:grpSpPr>
              <a:xfrm>
                <a:off x="-1" y="-3"/>
                <a:ext cx="893207" cy="202256"/>
                <a:chOff x="0" y="-1"/>
                <a:chExt cx="893206" cy="202255"/>
              </a:xfrm>
            </p:grpSpPr>
            <p:sp>
              <p:nvSpPr>
                <p:cNvPr id="693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94" name="Royal Blue R23,G69,B143"/>
                <p:cNvSpPr txBox="1"/>
                <p:nvPr/>
              </p:nvSpPr>
              <p:spPr>
                <a:xfrm>
                  <a:off x="188191" y="-2"/>
                  <a:ext cx="516819" cy="162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698" name="Rectangle 73"/>
              <p:cNvGrpSpPr/>
              <p:nvPr/>
            </p:nvGrpSpPr>
            <p:grpSpPr>
              <a:xfrm>
                <a:off x="934055" y="-3"/>
                <a:ext cx="893207" cy="202256"/>
                <a:chOff x="0" y="-1"/>
                <a:chExt cx="893206" cy="202254"/>
              </a:xfrm>
            </p:grpSpPr>
            <p:sp>
              <p:nvSpPr>
                <p:cNvPr id="696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97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701" name="Rectangle 74"/>
              <p:cNvGrpSpPr/>
              <p:nvPr/>
            </p:nvGrpSpPr>
            <p:grpSpPr>
              <a:xfrm>
                <a:off x="1868112" y="-3"/>
                <a:ext cx="893207" cy="202256"/>
                <a:chOff x="0" y="-1"/>
                <a:chExt cx="893206" cy="202254"/>
              </a:xfrm>
            </p:grpSpPr>
            <p:sp>
              <p:nvSpPr>
                <p:cNvPr id="699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00" name="Sky Blue  R1,G180,B231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704" name="Rectangle 75"/>
              <p:cNvGrpSpPr/>
              <p:nvPr/>
            </p:nvGrpSpPr>
            <p:grpSpPr>
              <a:xfrm>
                <a:off x="1868112" y="228613"/>
                <a:ext cx="893207" cy="202256"/>
                <a:chOff x="0" y="-1"/>
                <a:chExt cx="893206" cy="202254"/>
              </a:xfrm>
            </p:grpSpPr>
            <p:sp>
              <p:nvSpPr>
                <p:cNvPr id="702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03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707" name="Rectangle 76"/>
              <p:cNvGrpSpPr/>
              <p:nvPr/>
            </p:nvGrpSpPr>
            <p:grpSpPr>
              <a:xfrm>
                <a:off x="2802168" y="228613"/>
                <a:ext cx="893207" cy="202256"/>
                <a:chOff x="0" y="-1"/>
                <a:chExt cx="893206" cy="202254"/>
              </a:xfrm>
            </p:grpSpPr>
            <p:sp>
              <p:nvSpPr>
                <p:cNvPr id="705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06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710" name="Rectangle 77"/>
              <p:cNvGrpSpPr/>
              <p:nvPr/>
            </p:nvGrpSpPr>
            <p:grpSpPr>
              <a:xfrm>
                <a:off x="2802168" y="-3"/>
                <a:ext cx="893207" cy="202256"/>
                <a:chOff x="0" y="-1"/>
                <a:chExt cx="893206" cy="202254"/>
              </a:xfrm>
            </p:grpSpPr>
            <p:sp>
              <p:nvSpPr>
                <p:cNvPr id="708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09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713" name="Rectangle 78"/>
              <p:cNvGrpSpPr/>
              <p:nvPr/>
            </p:nvGrpSpPr>
            <p:grpSpPr>
              <a:xfrm>
                <a:off x="-1" y="228613"/>
                <a:ext cx="893207" cy="202256"/>
                <a:chOff x="0" y="-1"/>
                <a:chExt cx="893206" cy="202254"/>
              </a:xfrm>
            </p:grpSpPr>
            <p:sp>
              <p:nvSpPr>
                <p:cNvPr id="711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12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716" name="Rectangle 79"/>
              <p:cNvGrpSpPr/>
              <p:nvPr/>
            </p:nvGrpSpPr>
            <p:grpSpPr>
              <a:xfrm>
                <a:off x="934055" y="228613"/>
                <a:ext cx="893207" cy="202256"/>
                <a:chOff x="0" y="-1"/>
                <a:chExt cx="893206" cy="202254"/>
              </a:xfrm>
            </p:grpSpPr>
            <p:sp>
              <p:nvSpPr>
                <p:cNvPr id="714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15" name="Turquoise R0,G153,B153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718" name="TextBox 70"/>
            <p:cNvSpPr txBox="1"/>
            <p:nvPr/>
          </p:nvSpPr>
          <p:spPr>
            <a:xfrm>
              <a:off x="-2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719" name="TextBox 71"/>
            <p:cNvSpPr txBox="1"/>
            <p:nvPr/>
          </p:nvSpPr>
          <p:spPr>
            <a:xfrm>
              <a:off x="367027" y="282176"/>
              <a:ext cx="882205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721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1" y="1"/>
            <a:ext cx="12192001" cy="24033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2" name="Rectangle 6"/>
          <p:cNvSpPr/>
          <p:nvPr/>
        </p:nvSpPr>
        <p:spPr>
          <a:xfrm>
            <a:off x="0" y="2403335"/>
            <a:ext cx="12192000" cy="4454665"/>
          </a:xfrm>
          <a:prstGeom prst="rect">
            <a:avLst/>
          </a:prstGeom>
          <a:solidFill>
            <a:srgbClr val="48595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23" name="Body Level One…"/>
          <p:cNvSpPr txBox="1">
            <a:spLocks noGrp="1"/>
          </p:cNvSpPr>
          <p:nvPr>
            <p:ph type="body" idx="1"/>
          </p:nvPr>
        </p:nvSpPr>
        <p:spPr>
          <a:xfrm>
            <a:off x="380999" y="2667653"/>
            <a:ext cx="11506201" cy="3773631"/>
          </a:xfrm>
          <a:prstGeom prst="rect">
            <a:avLst/>
          </a:prstGeom>
        </p:spPr>
        <p:txBody>
          <a:bodyPr/>
          <a:lstStyle>
            <a:lvl1pPr marL="228600" indent="-228600" algn="l">
              <a:buSzPct val="100000"/>
              <a:buFont typeface="Arial"/>
              <a:buChar char="•"/>
              <a:defRPr sz="2400" b="0">
                <a:solidFill>
                  <a:srgbClr val="FFFFFF"/>
                </a:solidFill>
              </a:defRPr>
            </a:lvl1pPr>
            <a:lvl2pPr marL="502919" indent="-274319" algn="l">
              <a:buSzPct val="100000"/>
              <a:buFont typeface="Arial"/>
              <a:buChar char="•"/>
              <a:defRPr sz="2400" b="0">
                <a:solidFill>
                  <a:srgbClr val="FFFFFF"/>
                </a:solidFill>
              </a:defRPr>
            </a:lvl2pPr>
            <a:lvl3pPr marL="762000" indent="-304800" algn="l">
              <a:buSzPct val="100000"/>
              <a:buFont typeface="Arial"/>
              <a:buChar char="•"/>
              <a:defRPr sz="2400" b="0">
                <a:solidFill>
                  <a:srgbClr val="FFFFFF"/>
                </a:solidFill>
              </a:defRPr>
            </a:lvl3pPr>
            <a:lvl4pPr marL="1028700" indent="-342900" algn="l">
              <a:buSzPct val="100000"/>
              <a:buFont typeface="Arial"/>
              <a:buChar char="•"/>
              <a:defRPr sz="2400" b="0">
                <a:solidFill>
                  <a:srgbClr val="FFFFFF"/>
                </a:solidFill>
              </a:defRPr>
            </a:lvl4pPr>
            <a:lvl5pPr marL="1257300" indent="-342900" algn="l">
              <a:buSzPct val="100000"/>
              <a:buFont typeface="Arial"/>
              <a:buChar char="•"/>
              <a:defRPr sz="2400" b="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4" name="Text Placeholder 11"/>
          <p:cNvSpPr>
            <a:spLocks noGrp="1"/>
          </p:cNvSpPr>
          <p:nvPr>
            <p:ph type="body" sz="half" idx="22"/>
          </p:nvPr>
        </p:nvSpPr>
        <p:spPr>
          <a:xfrm>
            <a:off x="0" y="0"/>
            <a:ext cx="12192000" cy="2419070"/>
          </a:xfrm>
          <a:prstGeom prst="rect">
            <a:avLst/>
          </a:prstGeom>
          <a:solidFill>
            <a:srgbClr val="48595D">
              <a:alpha val="7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7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9815" y="166007"/>
            <a:ext cx="273652" cy="26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45"/>
          <p:cNvGrpSpPr/>
          <p:nvPr/>
        </p:nvGrpSpPr>
        <p:grpSpPr>
          <a:xfrm>
            <a:off x="6369633" y="6984911"/>
            <a:ext cx="4984172" cy="430871"/>
            <a:chOff x="-1" y="-3"/>
            <a:chExt cx="4984170" cy="430870"/>
          </a:xfrm>
        </p:grpSpPr>
        <p:grpSp>
          <p:nvGrpSpPr>
            <p:cNvPr id="73" name="Group 69"/>
            <p:cNvGrpSpPr/>
            <p:nvPr/>
          </p:nvGrpSpPr>
          <p:grpSpPr>
            <a:xfrm>
              <a:off x="1288794" y="-4"/>
              <a:ext cx="3695376" cy="430872"/>
              <a:chOff x="0" y="-2"/>
              <a:chExt cx="3695375" cy="430870"/>
            </a:xfrm>
          </p:grpSpPr>
          <p:grpSp>
            <p:nvGrpSpPr>
              <p:cNvPr id="51" name="Rectangle 72"/>
              <p:cNvGrpSpPr/>
              <p:nvPr/>
            </p:nvGrpSpPr>
            <p:grpSpPr>
              <a:xfrm>
                <a:off x="-1" y="-3"/>
                <a:ext cx="893207" cy="202256"/>
                <a:chOff x="0" y="-1"/>
                <a:chExt cx="893206" cy="202255"/>
              </a:xfrm>
            </p:grpSpPr>
            <p:sp>
              <p:nvSpPr>
                <p:cNvPr id="49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" name="Royal Blue R23,G69,B143"/>
                <p:cNvSpPr txBox="1"/>
                <p:nvPr/>
              </p:nvSpPr>
              <p:spPr>
                <a:xfrm>
                  <a:off x="188191" y="-2"/>
                  <a:ext cx="516819" cy="162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54" name="Rectangle 73"/>
              <p:cNvGrpSpPr/>
              <p:nvPr/>
            </p:nvGrpSpPr>
            <p:grpSpPr>
              <a:xfrm>
                <a:off x="934055" y="-3"/>
                <a:ext cx="893207" cy="202256"/>
                <a:chOff x="0" y="-1"/>
                <a:chExt cx="893206" cy="202254"/>
              </a:xfrm>
            </p:grpSpPr>
            <p:sp>
              <p:nvSpPr>
                <p:cNvPr id="52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3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57" name="Rectangle 74"/>
              <p:cNvGrpSpPr/>
              <p:nvPr/>
            </p:nvGrpSpPr>
            <p:grpSpPr>
              <a:xfrm>
                <a:off x="1868112" y="-3"/>
                <a:ext cx="893207" cy="202256"/>
                <a:chOff x="0" y="-1"/>
                <a:chExt cx="893206" cy="202254"/>
              </a:xfrm>
            </p:grpSpPr>
            <p:sp>
              <p:nvSpPr>
                <p:cNvPr id="55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6" name="Sky Blue  R1,G180,B231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60" name="Rectangle 75"/>
              <p:cNvGrpSpPr/>
              <p:nvPr/>
            </p:nvGrpSpPr>
            <p:grpSpPr>
              <a:xfrm>
                <a:off x="1868112" y="228613"/>
                <a:ext cx="893207" cy="202256"/>
                <a:chOff x="0" y="-1"/>
                <a:chExt cx="893206" cy="202254"/>
              </a:xfrm>
            </p:grpSpPr>
            <p:sp>
              <p:nvSpPr>
                <p:cNvPr id="58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9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63" name="Rectangle 76"/>
              <p:cNvGrpSpPr/>
              <p:nvPr/>
            </p:nvGrpSpPr>
            <p:grpSpPr>
              <a:xfrm>
                <a:off x="2802168" y="228613"/>
                <a:ext cx="893207" cy="202256"/>
                <a:chOff x="0" y="-1"/>
                <a:chExt cx="893206" cy="202254"/>
              </a:xfrm>
            </p:grpSpPr>
            <p:sp>
              <p:nvSpPr>
                <p:cNvPr id="61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2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66" name="Rectangle 77"/>
              <p:cNvGrpSpPr/>
              <p:nvPr/>
            </p:nvGrpSpPr>
            <p:grpSpPr>
              <a:xfrm>
                <a:off x="2802168" y="-3"/>
                <a:ext cx="893207" cy="202256"/>
                <a:chOff x="0" y="-1"/>
                <a:chExt cx="893206" cy="202254"/>
              </a:xfrm>
            </p:grpSpPr>
            <p:sp>
              <p:nvSpPr>
                <p:cNvPr id="64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5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69" name="Rectangle 78"/>
              <p:cNvGrpSpPr/>
              <p:nvPr/>
            </p:nvGrpSpPr>
            <p:grpSpPr>
              <a:xfrm>
                <a:off x="-1" y="228613"/>
                <a:ext cx="893207" cy="202256"/>
                <a:chOff x="0" y="-1"/>
                <a:chExt cx="893206" cy="202254"/>
              </a:xfrm>
            </p:grpSpPr>
            <p:sp>
              <p:nvSpPr>
                <p:cNvPr id="67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8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72" name="Rectangle 79"/>
              <p:cNvGrpSpPr/>
              <p:nvPr/>
            </p:nvGrpSpPr>
            <p:grpSpPr>
              <a:xfrm>
                <a:off x="934055" y="228613"/>
                <a:ext cx="893207" cy="202256"/>
                <a:chOff x="0" y="-1"/>
                <a:chExt cx="893206" cy="202254"/>
              </a:xfrm>
            </p:grpSpPr>
            <p:sp>
              <p:nvSpPr>
                <p:cNvPr id="70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1" name="Turquoise R0,G153,B153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74" name="TextBox 70"/>
            <p:cNvSpPr txBox="1"/>
            <p:nvPr/>
          </p:nvSpPr>
          <p:spPr>
            <a:xfrm>
              <a:off x="-2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75" name="TextBox 71"/>
            <p:cNvSpPr txBox="1"/>
            <p:nvPr/>
          </p:nvSpPr>
          <p:spPr>
            <a:xfrm>
              <a:off x="367027" y="282176"/>
              <a:ext cx="882205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4485502" y="0"/>
            <a:ext cx="6957560" cy="685800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rgbClr val="48595D"/>
                </a:solidFill>
              </a:defRPr>
            </a:lvl1pPr>
            <a:lvl2pPr marL="457200" indent="-228600" algn="l">
              <a:buSzPct val="100000"/>
              <a:buChar char="•"/>
              <a:defRPr sz="2000" b="0">
                <a:solidFill>
                  <a:srgbClr val="48595D"/>
                </a:solidFill>
              </a:defRPr>
            </a:lvl2pPr>
            <a:lvl3pPr marL="711200" indent="-254000" algn="l">
              <a:buSzPct val="100000"/>
              <a:buChar char="•"/>
              <a:defRPr sz="2000" b="0">
                <a:solidFill>
                  <a:srgbClr val="48595D"/>
                </a:solidFill>
              </a:defRPr>
            </a:lvl3pPr>
            <a:lvl4pPr marL="971550" indent="-285750" algn="l">
              <a:buSzPct val="100000"/>
              <a:buChar char="•"/>
              <a:defRPr sz="2000" b="0">
                <a:solidFill>
                  <a:srgbClr val="48595D"/>
                </a:solidFill>
              </a:defRPr>
            </a:lvl4pPr>
            <a:lvl5pPr marL="1200150" indent="-285750" algn="l">
              <a:buSzPct val="100000"/>
              <a:buChar char="•"/>
              <a:defRPr sz="2000" b="0">
                <a:solidFill>
                  <a:srgbClr val="48595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xfrm>
            <a:off x="411455" y="0"/>
            <a:ext cx="3903563" cy="6858000"/>
          </a:xfrm>
          <a:prstGeom prst="rect">
            <a:avLst/>
          </a:prstGeom>
        </p:spPr>
        <p:txBody>
          <a:bodyPr anchor="ctr"/>
          <a:lstStyle>
            <a:lvl1pPr algn="l">
              <a:defRPr sz="3600" cap="none">
                <a:solidFill>
                  <a:srgbClr val="D91B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Group 45"/>
          <p:cNvGrpSpPr/>
          <p:nvPr/>
        </p:nvGrpSpPr>
        <p:grpSpPr>
          <a:xfrm>
            <a:off x="6369633" y="6984911"/>
            <a:ext cx="4984172" cy="430871"/>
            <a:chOff x="-1" y="-3"/>
            <a:chExt cx="4984170" cy="430870"/>
          </a:xfrm>
        </p:grpSpPr>
        <p:grpSp>
          <p:nvGrpSpPr>
            <p:cNvPr id="756" name="Group 69"/>
            <p:cNvGrpSpPr/>
            <p:nvPr/>
          </p:nvGrpSpPr>
          <p:grpSpPr>
            <a:xfrm>
              <a:off x="1288794" y="-4"/>
              <a:ext cx="3695376" cy="430872"/>
              <a:chOff x="0" y="-2"/>
              <a:chExt cx="3695375" cy="430870"/>
            </a:xfrm>
          </p:grpSpPr>
          <p:grpSp>
            <p:nvGrpSpPr>
              <p:cNvPr id="734" name="Rectangle 72"/>
              <p:cNvGrpSpPr/>
              <p:nvPr/>
            </p:nvGrpSpPr>
            <p:grpSpPr>
              <a:xfrm>
                <a:off x="-1" y="-3"/>
                <a:ext cx="893207" cy="202256"/>
                <a:chOff x="0" y="-1"/>
                <a:chExt cx="893206" cy="202255"/>
              </a:xfrm>
            </p:grpSpPr>
            <p:sp>
              <p:nvSpPr>
                <p:cNvPr id="732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33" name="Royal Blue R23,G69,B143"/>
                <p:cNvSpPr txBox="1"/>
                <p:nvPr/>
              </p:nvSpPr>
              <p:spPr>
                <a:xfrm>
                  <a:off x="188191" y="-2"/>
                  <a:ext cx="516819" cy="162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737" name="Rectangle 73"/>
              <p:cNvGrpSpPr/>
              <p:nvPr/>
            </p:nvGrpSpPr>
            <p:grpSpPr>
              <a:xfrm>
                <a:off x="934055" y="-3"/>
                <a:ext cx="893207" cy="202256"/>
                <a:chOff x="0" y="-1"/>
                <a:chExt cx="893206" cy="202254"/>
              </a:xfrm>
            </p:grpSpPr>
            <p:sp>
              <p:nvSpPr>
                <p:cNvPr id="735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36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740" name="Rectangle 74"/>
              <p:cNvGrpSpPr/>
              <p:nvPr/>
            </p:nvGrpSpPr>
            <p:grpSpPr>
              <a:xfrm>
                <a:off x="1868112" y="-3"/>
                <a:ext cx="893207" cy="202256"/>
                <a:chOff x="0" y="-1"/>
                <a:chExt cx="893206" cy="202254"/>
              </a:xfrm>
            </p:grpSpPr>
            <p:sp>
              <p:nvSpPr>
                <p:cNvPr id="738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39" name="Sky Blue  R1,G180,B231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743" name="Rectangle 75"/>
              <p:cNvGrpSpPr/>
              <p:nvPr/>
            </p:nvGrpSpPr>
            <p:grpSpPr>
              <a:xfrm>
                <a:off x="1868112" y="228613"/>
                <a:ext cx="893207" cy="202256"/>
                <a:chOff x="0" y="-1"/>
                <a:chExt cx="893206" cy="202254"/>
              </a:xfrm>
            </p:grpSpPr>
            <p:sp>
              <p:nvSpPr>
                <p:cNvPr id="741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42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746" name="Rectangle 76"/>
              <p:cNvGrpSpPr/>
              <p:nvPr/>
            </p:nvGrpSpPr>
            <p:grpSpPr>
              <a:xfrm>
                <a:off x="2802168" y="228613"/>
                <a:ext cx="893207" cy="202256"/>
                <a:chOff x="0" y="-1"/>
                <a:chExt cx="893206" cy="202254"/>
              </a:xfrm>
            </p:grpSpPr>
            <p:sp>
              <p:nvSpPr>
                <p:cNvPr id="744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45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749" name="Rectangle 77"/>
              <p:cNvGrpSpPr/>
              <p:nvPr/>
            </p:nvGrpSpPr>
            <p:grpSpPr>
              <a:xfrm>
                <a:off x="2802168" y="-3"/>
                <a:ext cx="893207" cy="202256"/>
                <a:chOff x="0" y="-1"/>
                <a:chExt cx="893206" cy="202254"/>
              </a:xfrm>
            </p:grpSpPr>
            <p:sp>
              <p:nvSpPr>
                <p:cNvPr id="747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48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752" name="Rectangle 78"/>
              <p:cNvGrpSpPr/>
              <p:nvPr/>
            </p:nvGrpSpPr>
            <p:grpSpPr>
              <a:xfrm>
                <a:off x="-1" y="228613"/>
                <a:ext cx="893207" cy="202256"/>
                <a:chOff x="0" y="-1"/>
                <a:chExt cx="893206" cy="202254"/>
              </a:xfrm>
            </p:grpSpPr>
            <p:sp>
              <p:nvSpPr>
                <p:cNvPr id="750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51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755" name="Rectangle 79"/>
              <p:cNvGrpSpPr/>
              <p:nvPr/>
            </p:nvGrpSpPr>
            <p:grpSpPr>
              <a:xfrm>
                <a:off x="934055" y="228613"/>
                <a:ext cx="893207" cy="202256"/>
                <a:chOff x="0" y="-1"/>
                <a:chExt cx="893206" cy="202254"/>
              </a:xfrm>
            </p:grpSpPr>
            <p:sp>
              <p:nvSpPr>
                <p:cNvPr id="753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54" name="Turquoise R0,G153,B153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757" name="TextBox 70"/>
            <p:cNvSpPr txBox="1"/>
            <p:nvPr/>
          </p:nvSpPr>
          <p:spPr>
            <a:xfrm>
              <a:off x="-2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758" name="TextBox 71"/>
            <p:cNvSpPr txBox="1"/>
            <p:nvPr/>
          </p:nvSpPr>
          <p:spPr>
            <a:xfrm>
              <a:off x="367027" y="282176"/>
              <a:ext cx="882205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760" name="Picture Placeholder 14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6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>
              <a:alpha val="70000"/>
            </a:srgbClr>
          </a:solidFill>
        </p:spPr>
        <p:txBody>
          <a:bodyPr lIns="0" tIns="0" rIns="0" bIns="0" anchor="b"/>
          <a:lstStyle>
            <a:lvl1pPr indent="457200" algn="l">
              <a:defRPr sz="6600" cap="all">
                <a:solidFill>
                  <a:srgbClr val="FFFFFF">
                    <a:alpha val="0"/>
                  </a:srgbClr>
                </a:solidFill>
              </a:defRPr>
            </a:lvl1pPr>
            <a:lvl2pPr indent="457200" algn="l">
              <a:defRPr sz="6600" cap="all">
                <a:solidFill>
                  <a:srgbClr val="FFFFFF">
                    <a:alpha val="0"/>
                  </a:srgbClr>
                </a:solidFill>
              </a:defRPr>
            </a:lvl2pPr>
            <a:lvl3pPr marL="2667000" indent="-838200" algn="l">
              <a:buSzPct val="100000"/>
              <a:buChar char="•"/>
              <a:defRPr sz="6600" cap="all">
                <a:solidFill>
                  <a:srgbClr val="FFFFFF">
                    <a:alpha val="0"/>
                  </a:srgbClr>
                </a:solidFill>
              </a:defRPr>
            </a:lvl3pPr>
            <a:lvl4pPr marL="3228975" indent="-942975" algn="l">
              <a:buSzPct val="100000"/>
              <a:buChar char="•"/>
              <a:defRPr sz="6600" cap="all">
                <a:solidFill>
                  <a:srgbClr val="FFFFFF">
                    <a:alpha val="0"/>
                  </a:srgbClr>
                </a:solidFill>
              </a:defRPr>
            </a:lvl4pPr>
            <a:lvl5pPr marL="3686175" indent="-942975" algn="l">
              <a:buSzPct val="100000"/>
              <a:buChar char="•"/>
              <a:defRPr sz="6600" cap="all">
                <a:solidFill>
                  <a:srgbClr val="FFFFFF">
                    <a:alpha val="0"/>
                  </a:srgbClr>
                </a:solidFill>
              </a:defRPr>
            </a:lvl5pPr>
          </a:lstStyle>
          <a:p>
            <a:r>
              <a:t>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62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19135" y="1358899"/>
            <a:ext cx="3860805" cy="2434171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anchor="ctr"/>
          <a:lstStyle/>
          <a:p>
            <a:endParaRPr/>
          </a:p>
        </p:txBody>
      </p:sp>
      <p:sp>
        <p:nvSpPr>
          <p:cNvPr id="763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19135" y="3793068"/>
            <a:ext cx="3860805" cy="651935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9815" y="166007"/>
            <a:ext cx="273652" cy="26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roup 45"/>
          <p:cNvGrpSpPr/>
          <p:nvPr/>
        </p:nvGrpSpPr>
        <p:grpSpPr>
          <a:xfrm>
            <a:off x="6369633" y="6984911"/>
            <a:ext cx="4984172" cy="430871"/>
            <a:chOff x="-1" y="-3"/>
            <a:chExt cx="4984170" cy="430870"/>
          </a:xfrm>
        </p:grpSpPr>
        <p:grpSp>
          <p:nvGrpSpPr>
            <p:cNvPr id="795" name="Group 69"/>
            <p:cNvGrpSpPr/>
            <p:nvPr/>
          </p:nvGrpSpPr>
          <p:grpSpPr>
            <a:xfrm>
              <a:off x="1288794" y="-4"/>
              <a:ext cx="3695376" cy="430872"/>
              <a:chOff x="0" y="-2"/>
              <a:chExt cx="3695375" cy="430870"/>
            </a:xfrm>
          </p:grpSpPr>
          <p:grpSp>
            <p:nvGrpSpPr>
              <p:cNvPr id="773" name="Rectangle 72"/>
              <p:cNvGrpSpPr/>
              <p:nvPr/>
            </p:nvGrpSpPr>
            <p:grpSpPr>
              <a:xfrm>
                <a:off x="-1" y="-3"/>
                <a:ext cx="893207" cy="202256"/>
                <a:chOff x="0" y="-1"/>
                <a:chExt cx="893206" cy="202255"/>
              </a:xfrm>
            </p:grpSpPr>
            <p:sp>
              <p:nvSpPr>
                <p:cNvPr id="771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72" name="Royal Blue R23,G69,B143"/>
                <p:cNvSpPr txBox="1"/>
                <p:nvPr/>
              </p:nvSpPr>
              <p:spPr>
                <a:xfrm>
                  <a:off x="188191" y="-2"/>
                  <a:ext cx="516819" cy="162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776" name="Rectangle 73"/>
              <p:cNvGrpSpPr/>
              <p:nvPr/>
            </p:nvGrpSpPr>
            <p:grpSpPr>
              <a:xfrm>
                <a:off x="934055" y="-3"/>
                <a:ext cx="893207" cy="202256"/>
                <a:chOff x="0" y="-1"/>
                <a:chExt cx="893206" cy="202254"/>
              </a:xfrm>
            </p:grpSpPr>
            <p:sp>
              <p:nvSpPr>
                <p:cNvPr id="774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75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779" name="Rectangle 74"/>
              <p:cNvGrpSpPr/>
              <p:nvPr/>
            </p:nvGrpSpPr>
            <p:grpSpPr>
              <a:xfrm>
                <a:off x="1868112" y="-3"/>
                <a:ext cx="893207" cy="202256"/>
                <a:chOff x="0" y="-1"/>
                <a:chExt cx="893206" cy="202254"/>
              </a:xfrm>
            </p:grpSpPr>
            <p:sp>
              <p:nvSpPr>
                <p:cNvPr id="777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78" name="Sky Blue  R1,G180,B231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782" name="Rectangle 75"/>
              <p:cNvGrpSpPr/>
              <p:nvPr/>
            </p:nvGrpSpPr>
            <p:grpSpPr>
              <a:xfrm>
                <a:off x="1868112" y="228613"/>
                <a:ext cx="893207" cy="202256"/>
                <a:chOff x="0" y="-1"/>
                <a:chExt cx="893206" cy="202254"/>
              </a:xfrm>
            </p:grpSpPr>
            <p:sp>
              <p:nvSpPr>
                <p:cNvPr id="780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81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785" name="Rectangle 76"/>
              <p:cNvGrpSpPr/>
              <p:nvPr/>
            </p:nvGrpSpPr>
            <p:grpSpPr>
              <a:xfrm>
                <a:off x="2802168" y="228613"/>
                <a:ext cx="893207" cy="202256"/>
                <a:chOff x="0" y="-1"/>
                <a:chExt cx="893206" cy="202254"/>
              </a:xfrm>
            </p:grpSpPr>
            <p:sp>
              <p:nvSpPr>
                <p:cNvPr id="783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84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788" name="Rectangle 77"/>
              <p:cNvGrpSpPr/>
              <p:nvPr/>
            </p:nvGrpSpPr>
            <p:grpSpPr>
              <a:xfrm>
                <a:off x="2802168" y="-3"/>
                <a:ext cx="893207" cy="202256"/>
                <a:chOff x="0" y="-1"/>
                <a:chExt cx="893206" cy="202254"/>
              </a:xfrm>
            </p:grpSpPr>
            <p:sp>
              <p:nvSpPr>
                <p:cNvPr id="786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87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791" name="Rectangle 78"/>
              <p:cNvGrpSpPr/>
              <p:nvPr/>
            </p:nvGrpSpPr>
            <p:grpSpPr>
              <a:xfrm>
                <a:off x="-1" y="228613"/>
                <a:ext cx="893207" cy="202256"/>
                <a:chOff x="0" y="-1"/>
                <a:chExt cx="893206" cy="202254"/>
              </a:xfrm>
            </p:grpSpPr>
            <p:sp>
              <p:nvSpPr>
                <p:cNvPr id="789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90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794" name="Rectangle 79"/>
              <p:cNvGrpSpPr/>
              <p:nvPr/>
            </p:nvGrpSpPr>
            <p:grpSpPr>
              <a:xfrm>
                <a:off x="934055" y="228613"/>
                <a:ext cx="893207" cy="202256"/>
                <a:chOff x="0" y="-1"/>
                <a:chExt cx="893206" cy="202254"/>
              </a:xfrm>
            </p:grpSpPr>
            <p:sp>
              <p:nvSpPr>
                <p:cNvPr id="792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93" name="Turquoise R0,G153,B153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796" name="TextBox 70"/>
            <p:cNvSpPr txBox="1"/>
            <p:nvPr/>
          </p:nvSpPr>
          <p:spPr>
            <a:xfrm>
              <a:off x="-2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797" name="TextBox 71"/>
            <p:cNvSpPr txBox="1"/>
            <p:nvPr/>
          </p:nvSpPr>
          <p:spPr>
            <a:xfrm>
              <a:off x="367027" y="282176"/>
              <a:ext cx="882205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799" name="Picture Placeholder 10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0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>
              <a:alpha val="70000"/>
            </a:srgbClr>
          </a:solidFill>
        </p:spPr>
        <p:txBody>
          <a:bodyPr lIns="0" tIns="0" rIns="0" bIns="0" anchor="b"/>
          <a:lstStyle>
            <a:lvl1pPr indent="457200" algn="l">
              <a:defRPr sz="6600" cap="all">
                <a:solidFill>
                  <a:srgbClr val="FFFFFF">
                    <a:alpha val="0"/>
                  </a:srgbClr>
                </a:solidFill>
              </a:defRPr>
            </a:lvl1pPr>
            <a:lvl2pPr indent="457200" algn="l">
              <a:defRPr sz="6600" cap="all">
                <a:solidFill>
                  <a:srgbClr val="FFFFFF">
                    <a:alpha val="0"/>
                  </a:srgbClr>
                </a:solidFill>
              </a:defRPr>
            </a:lvl2pPr>
            <a:lvl3pPr marL="2667000" indent="-838200" algn="l">
              <a:buSzPct val="100000"/>
              <a:buChar char="•"/>
              <a:defRPr sz="6600" cap="all">
                <a:solidFill>
                  <a:srgbClr val="FFFFFF">
                    <a:alpha val="0"/>
                  </a:srgbClr>
                </a:solidFill>
              </a:defRPr>
            </a:lvl3pPr>
            <a:lvl4pPr marL="3228975" indent="-942975" algn="l">
              <a:buSzPct val="100000"/>
              <a:buChar char="•"/>
              <a:defRPr sz="6600" cap="all">
                <a:solidFill>
                  <a:srgbClr val="FFFFFF">
                    <a:alpha val="0"/>
                  </a:srgbClr>
                </a:solidFill>
              </a:defRPr>
            </a:lvl4pPr>
            <a:lvl5pPr marL="3686175" indent="-942975" algn="l">
              <a:buSzPct val="100000"/>
              <a:buChar char="•"/>
              <a:defRPr sz="6600" cap="all">
                <a:solidFill>
                  <a:srgbClr val="FFFFFF">
                    <a:alpha val="0"/>
                  </a:srgbClr>
                </a:solidFill>
              </a:defRPr>
            </a:lvl5pPr>
          </a:lstStyle>
          <a:p>
            <a:r>
              <a:t>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01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296329" y="2141538"/>
            <a:ext cx="5906353" cy="1135065"/>
          </a:xfrm>
          <a:prstGeom prst="rect">
            <a:avLst/>
          </a:prstGeom>
          <a:ln w="25400">
            <a:solidFill>
              <a:srgbClr val="F8FAFE">
                <a:alpha val="50000"/>
              </a:srgbClr>
            </a:solidFill>
            <a:round/>
          </a:ln>
        </p:spPr>
        <p:txBody>
          <a:bodyPr anchor="b"/>
          <a:lstStyle>
            <a:lvl1pPr algn="l">
              <a:defRPr sz="4400" cap="all">
                <a:solidFill>
                  <a:srgbClr val="FFFFFF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8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9815" y="166007"/>
            <a:ext cx="273652" cy="26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roup 45"/>
          <p:cNvGrpSpPr/>
          <p:nvPr/>
        </p:nvGrpSpPr>
        <p:grpSpPr>
          <a:xfrm>
            <a:off x="6369633" y="6984911"/>
            <a:ext cx="4984172" cy="430871"/>
            <a:chOff x="-1" y="-3"/>
            <a:chExt cx="4984170" cy="430870"/>
          </a:xfrm>
        </p:grpSpPr>
        <p:grpSp>
          <p:nvGrpSpPr>
            <p:cNvPr id="833" name="Group 69"/>
            <p:cNvGrpSpPr/>
            <p:nvPr/>
          </p:nvGrpSpPr>
          <p:grpSpPr>
            <a:xfrm>
              <a:off x="1288794" y="-4"/>
              <a:ext cx="3695376" cy="430872"/>
              <a:chOff x="0" y="-2"/>
              <a:chExt cx="3695375" cy="430870"/>
            </a:xfrm>
          </p:grpSpPr>
          <p:grpSp>
            <p:nvGrpSpPr>
              <p:cNvPr id="811" name="Rectangle 72"/>
              <p:cNvGrpSpPr/>
              <p:nvPr/>
            </p:nvGrpSpPr>
            <p:grpSpPr>
              <a:xfrm>
                <a:off x="-1" y="-3"/>
                <a:ext cx="893207" cy="202256"/>
                <a:chOff x="0" y="-1"/>
                <a:chExt cx="893206" cy="202255"/>
              </a:xfrm>
            </p:grpSpPr>
            <p:sp>
              <p:nvSpPr>
                <p:cNvPr id="809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810" name="Royal Blue R23,G69,B143"/>
                <p:cNvSpPr txBox="1"/>
                <p:nvPr/>
              </p:nvSpPr>
              <p:spPr>
                <a:xfrm>
                  <a:off x="188191" y="-2"/>
                  <a:ext cx="516819" cy="162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814" name="Rectangle 73"/>
              <p:cNvGrpSpPr/>
              <p:nvPr/>
            </p:nvGrpSpPr>
            <p:grpSpPr>
              <a:xfrm>
                <a:off x="934055" y="-3"/>
                <a:ext cx="893207" cy="202256"/>
                <a:chOff x="0" y="-1"/>
                <a:chExt cx="893206" cy="202254"/>
              </a:xfrm>
            </p:grpSpPr>
            <p:sp>
              <p:nvSpPr>
                <p:cNvPr id="812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813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817" name="Rectangle 74"/>
              <p:cNvGrpSpPr/>
              <p:nvPr/>
            </p:nvGrpSpPr>
            <p:grpSpPr>
              <a:xfrm>
                <a:off x="1868112" y="-3"/>
                <a:ext cx="893207" cy="202256"/>
                <a:chOff x="0" y="-1"/>
                <a:chExt cx="893206" cy="202254"/>
              </a:xfrm>
            </p:grpSpPr>
            <p:sp>
              <p:nvSpPr>
                <p:cNvPr id="815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816" name="Sky Blue  R1,G180,B231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820" name="Rectangle 75"/>
              <p:cNvGrpSpPr/>
              <p:nvPr/>
            </p:nvGrpSpPr>
            <p:grpSpPr>
              <a:xfrm>
                <a:off x="1868112" y="228613"/>
                <a:ext cx="893207" cy="202256"/>
                <a:chOff x="0" y="-1"/>
                <a:chExt cx="893206" cy="202254"/>
              </a:xfrm>
            </p:grpSpPr>
            <p:sp>
              <p:nvSpPr>
                <p:cNvPr id="818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819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823" name="Rectangle 76"/>
              <p:cNvGrpSpPr/>
              <p:nvPr/>
            </p:nvGrpSpPr>
            <p:grpSpPr>
              <a:xfrm>
                <a:off x="2802168" y="228613"/>
                <a:ext cx="893207" cy="202256"/>
                <a:chOff x="0" y="-1"/>
                <a:chExt cx="893206" cy="202254"/>
              </a:xfrm>
            </p:grpSpPr>
            <p:sp>
              <p:nvSpPr>
                <p:cNvPr id="821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822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826" name="Rectangle 77"/>
              <p:cNvGrpSpPr/>
              <p:nvPr/>
            </p:nvGrpSpPr>
            <p:grpSpPr>
              <a:xfrm>
                <a:off x="2802168" y="-3"/>
                <a:ext cx="893207" cy="202256"/>
                <a:chOff x="0" y="-1"/>
                <a:chExt cx="893206" cy="202254"/>
              </a:xfrm>
            </p:grpSpPr>
            <p:sp>
              <p:nvSpPr>
                <p:cNvPr id="824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825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829" name="Rectangle 78"/>
              <p:cNvGrpSpPr/>
              <p:nvPr/>
            </p:nvGrpSpPr>
            <p:grpSpPr>
              <a:xfrm>
                <a:off x="-1" y="228613"/>
                <a:ext cx="893207" cy="202256"/>
                <a:chOff x="0" y="-1"/>
                <a:chExt cx="893206" cy="202254"/>
              </a:xfrm>
            </p:grpSpPr>
            <p:sp>
              <p:nvSpPr>
                <p:cNvPr id="827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828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832" name="Rectangle 79"/>
              <p:cNvGrpSpPr/>
              <p:nvPr/>
            </p:nvGrpSpPr>
            <p:grpSpPr>
              <a:xfrm>
                <a:off x="934055" y="228613"/>
                <a:ext cx="893207" cy="202256"/>
                <a:chOff x="0" y="-1"/>
                <a:chExt cx="893206" cy="202254"/>
              </a:xfrm>
            </p:grpSpPr>
            <p:sp>
              <p:nvSpPr>
                <p:cNvPr id="830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831" name="Turquoise R0,G153,B153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834" name="TextBox 70"/>
            <p:cNvSpPr txBox="1"/>
            <p:nvPr/>
          </p:nvSpPr>
          <p:spPr>
            <a:xfrm>
              <a:off x="-2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835" name="TextBox 71"/>
            <p:cNvSpPr txBox="1"/>
            <p:nvPr/>
          </p:nvSpPr>
          <p:spPr>
            <a:xfrm>
              <a:off x="367027" y="282176"/>
              <a:ext cx="882205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8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45"/>
          <p:cNvGrpSpPr/>
          <p:nvPr/>
        </p:nvGrpSpPr>
        <p:grpSpPr>
          <a:xfrm>
            <a:off x="6369633" y="6984911"/>
            <a:ext cx="4984172" cy="430871"/>
            <a:chOff x="-1" y="-3"/>
            <a:chExt cx="4984170" cy="430870"/>
          </a:xfrm>
        </p:grpSpPr>
        <p:grpSp>
          <p:nvGrpSpPr>
            <p:cNvPr id="110" name="Group 69"/>
            <p:cNvGrpSpPr/>
            <p:nvPr/>
          </p:nvGrpSpPr>
          <p:grpSpPr>
            <a:xfrm>
              <a:off x="1288794" y="-4"/>
              <a:ext cx="3695376" cy="430872"/>
              <a:chOff x="0" y="-2"/>
              <a:chExt cx="3695375" cy="430870"/>
            </a:xfrm>
          </p:grpSpPr>
          <p:grpSp>
            <p:nvGrpSpPr>
              <p:cNvPr id="88" name="Rectangle 72"/>
              <p:cNvGrpSpPr/>
              <p:nvPr/>
            </p:nvGrpSpPr>
            <p:grpSpPr>
              <a:xfrm>
                <a:off x="-1" y="-3"/>
                <a:ext cx="893207" cy="202256"/>
                <a:chOff x="0" y="-1"/>
                <a:chExt cx="893206" cy="202255"/>
              </a:xfrm>
            </p:grpSpPr>
            <p:sp>
              <p:nvSpPr>
                <p:cNvPr id="86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87" name="Royal Blue R23,G69,B143"/>
                <p:cNvSpPr txBox="1"/>
                <p:nvPr/>
              </p:nvSpPr>
              <p:spPr>
                <a:xfrm>
                  <a:off x="188191" y="-2"/>
                  <a:ext cx="516819" cy="162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91" name="Rectangle 73"/>
              <p:cNvGrpSpPr/>
              <p:nvPr/>
            </p:nvGrpSpPr>
            <p:grpSpPr>
              <a:xfrm>
                <a:off x="934055" y="-3"/>
                <a:ext cx="893207" cy="202256"/>
                <a:chOff x="0" y="-1"/>
                <a:chExt cx="893206" cy="202254"/>
              </a:xfrm>
            </p:grpSpPr>
            <p:sp>
              <p:nvSpPr>
                <p:cNvPr id="89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90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94" name="Rectangle 74"/>
              <p:cNvGrpSpPr/>
              <p:nvPr/>
            </p:nvGrpSpPr>
            <p:grpSpPr>
              <a:xfrm>
                <a:off x="1868112" y="-3"/>
                <a:ext cx="893207" cy="202256"/>
                <a:chOff x="0" y="-1"/>
                <a:chExt cx="893206" cy="202254"/>
              </a:xfrm>
            </p:grpSpPr>
            <p:sp>
              <p:nvSpPr>
                <p:cNvPr id="92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93" name="Sky Blue  R1,G180,B231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97" name="Rectangle 75"/>
              <p:cNvGrpSpPr/>
              <p:nvPr/>
            </p:nvGrpSpPr>
            <p:grpSpPr>
              <a:xfrm>
                <a:off x="1868112" y="228613"/>
                <a:ext cx="893207" cy="202256"/>
                <a:chOff x="0" y="-1"/>
                <a:chExt cx="893206" cy="202254"/>
              </a:xfrm>
            </p:grpSpPr>
            <p:sp>
              <p:nvSpPr>
                <p:cNvPr id="95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96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100" name="Rectangle 76"/>
              <p:cNvGrpSpPr/>
              <p:nvPr/>
            </p:nvGrpSpPr>
            <p:grpSpPr>
              <a:xfrm>
                <a:off x="2802168" y="228613"/>
                <a:ext cx="893207" cy="202256"/>
                <a:chOff x="0" y="-1"/>
                <a:chExt cx="893206" cy="202254"/>
              </a:xfrm>
            </p:grpSpPr>
            <p:sp>
              <p:nvSpPr>
                <p:cNvPr id="98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99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103" name="Rectangle 77"/>
              <p:cNvGrpSpPr/>
              <p:nvPr/>
            </p:nvGrpSpPr>
            <p:grpSpPr>
              <a:xfrm>
                <a:off x="2802168" y="-3"/>
                <a:ext cx="893207" cy="202256"/>
                <a:chOff x="0" y="-1"/>
                <a:chExt cx="893206" cy="202254"/>
              </a:xfrm>
            </p:grpSpPr>
            <p:sp>
              <p:nvSpPr>
                <p:cNvPr id="101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02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106" name="Rectangle 78"/>
              <p:cNvGrpSpPr/>
              <p:nvPr/>
            </p:nvGrpSpPr>
            <p:grpSpPr>
              <a:xfrm>
                <a:off x="-1" y="228613"/>
                <a:ext cx="893207" cy="202256"/>
                <a:chOff x="0" y="-1"/>
                <a:chExt cx="893206" cy="202254"/>
              </a:xfrm>
            </p:grpSpPr>
            <p:sp>
              <p:nvSpPr>
                <p:cNvPr id="104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05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109" name="Rectangle 79"/>
              <p:cNvGrpSpPr/>
              <p:nvPr/>
            </p:nvGrpSpPr>
            <p:grpSpPr>
              <a:xfrm>
                <a:off x="934055" y="228613"/>
                <a:ext cx="893207" cy="202256"/>
                <a:chOff x="0" y="-1"/>
                <a:chExt cx="893206" cy="202254"/>
              </a:xfrm>
            </p:grpSpPr>
            <p:sp>
              <p:nvSpPr>
                <p:cNvPr id="107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08" name="Turquoise R0,G153,B153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111" name="TextBox 70"/>
            <p:cNvSpPr txBox="1"/>
            <p:nvPr/>
          </p:nvSpPr>
          <p:spPr>
            <a:xfrm>
              <a:off x="-2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112" name="TextBox 71"/>
            <p:cNvSpPr txBox="1"/>
            <p:nvPr/>
          </p:nvSpPr>
          <p:spPr>
            <a:xfrm>
              <a:off x="367027" y="282176"/>
              <a:ext cx="882205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1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36392" y="679621"/>
            <a:ext cx="4517136" cy="4955062"/>
          </a:xfrm>
          <a:prstGeom prst="rect">
            <a:avLst/>
          </a:prstGeom>
        </p:spPr>
        <p:txBody>
          <a:bodyPr numCol="2"/>
          <a:lstStyle>
            <a:lvl1pPr algn="l">
              <a:lnSpc>
                <a:spcPct val="100000"/>
              </a:lnSpc>
              <a:spcBef>
                <a:spcPts val="0"/>
              </a:spcBef>
              <a:defRPr sz="1200" b="0">
                <a:solidFill>
                  <a:srgbClr val="48595D"/>
                </a:solidFill>
              </a:defRPr>
            </a:lvl1pPr>
            <a:lvl2pPr marL="457200" indent="-228600" algn="l">
              <a:lnSpc>
                <a:spcPct val="100000"/>
              </a:lnSpc>
              <a:spcBef>
                <a:spcPts val="0"/>
              </a:spcBef>
              <a:buSzPct val="100000"/>
              <a:buChar char="•"/>
              <a:defRPr sz="1200" b="0">
                <a:solidFill>
                  <a:srgbClr val="48595D"/>
                </a:solidFill>
              </a:defRPr>
            </a:lvl2pPr>
            <a:lvl3pPr marL="685800" indent="-228600" algn="l">
              <a:lnSpc>
                <a:spcPct val="100000"/>
              </a:lnSpc>
              <a:spcBef>
                <a:spcPts val="0"/>
              </a:spcBef>
              <a:buSzPct val="100000"/>
              <a:buChar char="•"/>
              <a:defRPr sz="1200" b="0">
                <a:solidFill>
                  <a:srgbClr val="48595D"/>
                </a:solidFill>
              </a:defRPr>
            </a:lvl3pPr>
            <a:lvl4pPr marL="914400" indent="-228600" algn="l">
              <a:lnSpc>
                <a:spcPct val="100000"/>
              </a:lnSpc>
              <a:spcBef>
                <a:spcPts val="0"/>
              </a:spcBef>
              <a:buSzPct val="100000"/>
              <a:buChar char="•"/>
              <a:defRPr sz="1200" b="0">
                <a:solidFill>
                  <a:srgbClr val="48595D"/>
                </a:solidFill>
              </a:defRPr>
            </a:lvl4pPr>
            <a:lvl5pPr marL="1143000" indent="-228600" algn="l">
              <a:lnSpc>
                <a:spcPct val="100000"/>
              </a:lnSpc>
              <a:spcBef>
                <a:spcPts val="0"/>
              </a:spcBef>
              <a:buSzPct val="100000"/>
              <a:buChar char="•"/>
              <a:defRPr sz="1200" b="0">
                <a:solidFill>
                  <a:srgbClr val="48595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  <a:prstGeom prst="rect">
            <a:avLst/>
          </a:prstGeom>
        </p:spPr>
        <p:txBody>
          <a:bodyPr anchor="ctr"/>
          <a:lstStyle>
            <a:lvl1pPr algn="l">
              <a:defRPr sz="3600" cap="none">
                <a:solidFill>
                  <a:srgbClr val="D91B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7794889" y="1"/>
            <a:ext cx="4141740" cy="685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45"/>
          <p:cNvGrpSpPr/>
          <p:nvPr/>
        </p:nvGrpSpPr>
        <p:grpSpPr>
          <a:xfrm>
            <a:off x="6369633" y="6984911"/>
            <a:ext cx="4984172" cy="430871"/>
            <a:chOff x="-1" y="-3"/>
            <a:chExt cx="4984170" cy="430870"/>
          </a:xfrm>
        </p:grpSpPr>
        <p:grpSp>
          <p:nvGrpSpPr>
            <p:cNvPr id="148" name="Group 69"/>
            <p:cNvGrpSpPr/>
            <p:nvPr/>
          </p:nvGrpSpPr>
          <p:grpSpPr>
            <a:xfrm>
              <a:off x="1288794" y="-4"/>
              <a:ext cx="3695376" cy="430872"/>
              <a:chOff x="0" y="-2"/>
              <a:chExt cx="3695375" cy="430870"/>
            </a:xfrm>
          </p:grpSpPr>
          <p:grpSp>
            <p:nvGrpSpPr>
              <p:cNvPr id="126" name="Rectangle 72"/>
              <p:cNvGrpSpPr/>
              <p:nvPr/>
            </p:nvGrpSpPr>
            <p:grpSpPr>
              <a:xfrm>
                <a:off x="-1" y="-3"/>
                <a:ext cx="893207" cy="202256"/>
                <a:chOff x="0" y="-1"/>
                <a:chExt cx="893206" cy="202255"/>
              </a:xfrm>
            </p:grpSpPr>
            <p:sp>
              <p:nvSpPr>
                <p:cNvPr id="124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5" name="Royal Blue R23,G69,B143"/>
                <p:cNvSpPr txBox="1"/>
                <p:nvPr/>
              </p:nvSpPr>
              <p:spPr>
                <a:xfrm>
                  <a:off x="188191" y="-2"/>
                  <a:ext cx="516819" cy="162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129" name="Rectangle 73"/>
              <p:cNvGrpSpPr/>
              <p:nvPr/>
            </p:nvGrpSpPr>
            <p:grpSpPr>
              <a:xfrm>
                <a:off x="934055" y="-3"/>
                <a:ext cx="893207" cy="202256"/>
                <a:chOff x="0" y="-1"/>
                <a:chExt cx="893206" cy="202254"/>
              </a:xfrm>
            </p:grpSpPr>
            <p:sp>
              <p:nvSpPr>
                <p:cNvPr id="127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8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132" name="Rectangle 74"/>
              <p:cNvGrpSpPr/>
              <p:nvPr/>
            </p:nvGrpSpPr>
            <p:grpSpPr>
              <a:xfrm>
                <a:off x="1868112" y="-3"/>
                <a:ext cx="893207" cy="202256"/>
                <a:chOff x="0" y="-1"/>
                <a:chExt cx="893206" cy="202254"/>
              </a:xfrm>
            </p:grpSpPr>
            <p:sp>
              <p:nvSpPr>
                <p:cNvPr id="130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1" name="Sky Blue  R1,G180,B231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135" name="Rectangle 75"/>
              <p:cNvGrpSpPr/>
              <p:nvPr/>
            </p:nvGrpSpPr>
            <p:grpSpPr>
              <a:xfrm>
                <a:off x="1868112" y="228613"/>
                <a:ext cx="893207" cy="202256"/>
                <a:chOff x="0" y="-1"/>
                <a:chExt cx="893206" cy="202254"/>
              </a:xfrm>
            </p:grpSpPr>
            <p:sp>
              <p:nvSpPr>
                <p:cNvPr id="133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4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138" name="Rectangle 76"/>
              <p:cNvGrpSpPr/>
              <p:nvPr/>
            </p:nvGrpSpPr>
            <p:grpSpPr>
              <a:xfrm>
                <a:off x="2802168" y="228613"/>
                <a:ext cx="893207" cy="202256"/>
                <a:chOff x="0" y="-1"/>
                <a:chExt cx="893206" cy="202254"/>
              </a:xfrm>
            </p:grpSpPr>
            <p:sp>
              <p:nvSpPr>
                <p:cNvPr id="136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7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141" name="Rectangle 77"/>
              <p:cNvGrpSpPr/>
              <p:nvPr/>
            </p:nvGrpSpPr>
            <p:grpSpPr>
              <a:xfrm>
                <a:off x="2802168" y="-3"/>
                <a:ext cx="893207" cy="202256"/>
                <a:chOff x="0" y="-1"/>
                <a:chExt cx="893206" cy="202254"/>
              </a:xfrm>
            </p:grpSpPr>
            <p:sp>
              <p:nvSpPr>
                <p:cNvPr id="139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0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144" name="Rectangle 78"/>
              <p:cNvGrpSpPr/>
              <p:nvPr/>
            </p:nvGrpSpPr>
            <p:grpSpPr>
              <a:xfrm>
                <a:off x="-1" y="228613"/>
                <a:ext cx="893207" cy="202256"/>
                <a:chOff x="0" y="-1"/>
                <a:chExt cx="893206" cy="202254"/>
              </a:xfrm>
            </p:grpSpPr>
            <p:sp>
              <p:nvSpPr>
                <p:cNvPr id="142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3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147" name="Rectangle 79"/>
              <p:cNvGrpSpPr/>
              <p:nvPr/>
            </p:nvGrpSpPr>
            <p:grpSpPr>
              <a:xfrm>
                <a:off x="934055" y="228613"/>
                <a:ext cx="893207" cy="202256"/>
                <a:chOff x="0" y="-1"/>
                <a:chExt cx="893206" cy="202254"/>
              </a:xfrm>
            </p:grpSpPr>
            <p:sp>
              <p:nvSpPr>
                <p:cNvPr id="145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6" name="Turquoise R0,G153,B153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149" name="TextBox 70"/>
            <p:cNvSpPr txBox="1"/>
            <p:nvPr/>
          </p:nvSpPr>
          <p:spPr>
            <a:xfrm>
              <a:off x="-2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150" name="TextBox 71"/>
            <p:cNvSpPr txBox="1"/>
            <p:nvPr/>
          </p:nvSpPr>
          <p:spPr>
            <a:xfrm>
              <a:off x="367027" y="282176"/>
              <a:ext cx="882205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152" name="Picture Placeholder 8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>
              <a:alpha val="70000"/>
            </a:srgbClr>
          </a:solidFill>
        </p:spPr>
        <p:txBody>
          <a:bodyPr lIns="0" tIns="0" rIns="0" bIns="0" anchor="b"/>
          <a:lstStyle>
            <a:lvl1pPr indent="457200" algn="l">
              <a:defRPr sz="6600" cap="all">
                <a:solidFill>
                  <a:srgbClr val="FFFFFF"/>
                </a:solidFill>
              </a:defRPr>
            </a:lvl1pPr>
            <a:lvl2pPr indent="457200" algn="l">
              <a:defRPr sz="6600" cap="all">
                <a:solidFill>
                  <a:srgbClr val="FFFFFF"/>
                </a:solidFill>
              </a:defRPr>
            </a:lvl2pPr>
            <a:lvl3pPr marL="2667000" indent="-838200" algn="l">
              <a:buSzPct val="100000"/>
              <a:buChar char="•"/>
              <a:defRPr sz="6600" cap="all">
                <a:solidFill>
                  <a:srgbClr val="FFFFFF"/>
                </a:solidFill>
              </a:defRPr>
            </a:lvl3pPr>
            <a:lvl4pPr marL="3228975" indent="-942975" algn="l">
              <a:buSzPct val="100000"/>
              <a:buChar char="•"/>
              <a:defRPr sz="6600" cap="all">
                <a:solidFill>
                  <a:srgbClr val="FFFFFF"/>
                </a:solidFill>
              </a:defRPr>
            </a:lvl4pPr>
            <a:lvl5pPr marL="3686175" indent="-942975" algn="l">
              <a:buSzPct val="100000"/>
              <a:buChar char="•"/>
              <a:defRPr sz="6600" cap="all">
                <a:solidFill>
                  <a:srgbClr val="FFFFFF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9815" y="166007"/>
            <a:ext cx="273652" cy="26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45"/>
          <p:cNvGrpSpPr/>
          <p:nvPr/>
        </p:nvGrpSpPr>
        <p:grpSpPr>
          <a:xfrm>
            <a:off x="6369633" y="6984911"/>
            <a:ext cx="4984172" cy="430871"/>
            <a:chOff x="-1" y="-3"/>
            <a:chExt cx="4984170" cy="430870"/>
          </a:xfrm>
        </p:grpSpPr>
        <p:grpSp>
          <p:nvGrpSpPr>
            <p:cNvPr id="185" name="Group 69"/>
            <p:cNvGrpSpPr/>
            <p:nvPr/>
          </p:nvGrpSpPr>
          <p:grpSpPr>
            <a:xfrm>
              <a:off x="1288794" y="-4"/>
              <a:ext cx="3695376" cy="430872"/>
              <a:chOff x="0" y="-2"/>
              <a:chExt cx="3695375" cy="430870"/>
            </a:xfrm>
          </p:grpSpPr>
          <p:grpSp>
            <p:nvGrpSpPr>
              <p:cNvPr id="163" name="Rectangle 72"/>
              <p:cNvGrpSpPr/>
              <p:nvPr/>
            </p:nvGrpSpPr>
            <p:grpSpPr>
              <a:xfrm>
                <a:off x="-1" y="-3"/>
                <a:ext cx="893207" cy="202256"/>
                <a:chOff x="0" y="-1"/>
                <a:chExt cx="893206" cy="202255"/>
              </a:xfrm>
            </p:grpSpPr>
            <p:sp>
              <p:nvSpPr>
                <p:cNvPr id="161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2" name="Royal Blue R23,G69,B143"/>
                <p:cNvSpPr txBox="1"/>
                <p:nvPr/>
              </p:nvSpPr>
              <p:spPr>
                <a:xfrm>
                  <a:off x="188191" y="-2"/>
                  <a:ext cx="516819" cy="162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166" name="Rectangle 73"/>
              <p:cNvGrpSpPr/>
              <p:nvPr/>
            </p:nvGrpSpPr>
            <p:grpSpPr>
              <a:xfrm>
                <a:off x="934055" y="-3"/>
                <a:ext cx="893207" cy="202256"/>
                <a:chOff x="0" y="-1"/>
                <a:chExt cx="893206" cy="202254"/>
              </a:xfrm>
            </p:grpSpPr>
            <p:sp>
              <p:nvSpPr>
                <p:cNvPr id="164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5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169" name="Rectangle 74"/>
              <p:cNvGrpSpPr/>
              <p:nvPr/>
            </p:nvGrpSpPr>
            <p:grpSpPr>
              <a:xfrm>
                <a:off x="1868112" y="-3"/>
                <a:ext cx="893207" cy="202256"/>
                <a:chOff x="0" y="-1"/>
                <a:chExt cx="893206" cy="202254"/>
              </a:xfrm>
            </p:grpSpPr>
            <p:sp>
              <p:nvSpPr>
                <p:cNvPr id="167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8" name="Sky Blue  R1,G180,B231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172" name="Rectangle 75"/>
              <p:cNvGrpSpPr/>
              <p:nvPr/>
            </p:nvGrpSpPr>
            <p:grpSpPr>
              <a:xfrm>
                <a:off x="1868112" y="228613"/>
                <a:ext cx="893207" cy="202256"/>
                <a:chOff x="0" y="-1"/>
                <a:chExt cx="893206" cy="202254"/>
              </a:xfrm>
            </p:grpSpPr>
            <p:sp>
              <p:nvSpPr>
                <p:cNvPr id="170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1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175" name="Rectangle 76"/>
              <p:cNvGrpSpPr/>
              <p:nvPr/>
            </p:nvGrpSpPr>
            <p:grpSpPr>
              <a:xfrm>
                <a:off x="2802168" y="228613"/>
                <a:ext cx="893207" cy="202256"/>
                <a:chOff x="0" y="-1"/>
                <a:chExt cx="893206" cy="202254"/>
              </a:xfrm>
            </p:grpSpPr>
            <p:sp>
              <p:nvSpPr>
                <p:cNvPr id="173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4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178" name="Rectangle 77"/>
              <p:cNvGrpSpPr/>
              <p:nvPr/>
            </p:nvGrpSpPr>
            <p:grpSpPr>
              <a:xfrm>
                <a:off x="2802168" y="-3"/>
                <a:ext cx="893207" cy="202256"/>
                <a:chOff x="0" y="-1"/>
                <a:chExt cx="893206" cy="202254"/>
              </a:xfrm>
            </p:grpSpPr>
            <p:sp>
              <p:nvSpPr>
                <p:cNvPr id="176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7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181" name="Rectangle 78"/>
              <p:cNvGrpSpPr/>
              <p:nvPr/>
            </p:nvGrpSpPr>
            <p:grpSpPr>
              <a:xfrm>
                <a:off x="-1" y="228613"/>
                <a:ext cx="893207" cy="202256"/>
                <a:chOff x="0" y="-1"/>
                <a:chExt cx="893206" cy="202254"/>
              </a:xfrm>
            </p:grpSpPr>
            <p:sp>
              <p:nvSpPr>
                <p:cNvPr id="179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80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184" name="Rectangle 79"/>
              <p:cNvGrpSpPr/>
              <p:nvPr/>
            </p:nvGrpSpPr>
            <p:grpSpPr>
              <a:xfrm>
                <a:off x="934055" y="228613"/>
                <a:ext cx="893207" cy="202256"/>
                <a:chOff x="0" y="-1"/>
                <a:chExt cx="893206" cy="202254"/>
              </a:xfrm>
            </p:grpSpPr>
            <p:sp>
              <p:nvSpPr>
                <p:cNvPr id="182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83" name="Turquoise R0,G153,B153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186" name="TextBox 70"/>
            <p:cNvSpPr txBox="1"/>
            <p:nvPr/>
          </p:nvSpPr>
          <p:spPr>
            <a:xfrm>
              <a:off x="-2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187" name="TextBox 71"/>
            <p:cNvSpPr txBox="1"/>
            <p:nvPr/>
          </p:nvSpPr>
          <p:spPr>
            <a:xfrm>
              <a:off x="367027" y="282176"/>
              <a:ext cx="882205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189" name="Picture Placeholder 25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5043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192" name="Rectangle 23"/>
          <p:cNvGrpSpPr/>
          <p:nvPr/>
        </p:nvGrpSpPr>
        <p:grpSpPr>
          <a:xfrm>
            <a:off x="0" y="-7"/>
            <a:ext cx="12192000" cy="5043721"/>
            <a:chOff x="0" y="-3"/>
            <a:chExt cx="12192000" cy="5043720"/>
          </a:xfrm>
        </p:grpSpPr>
        <p:sp>
          <p:nvSpPr>
            <p:cNvPr id="190" name="Rectangle"/>
            <p:cNvSpPr/>
            <p:nvPr/>
          </p:nvSpPr>
          <p:spPr>
            <a:xfrm>
              <a:off x="0" y="-4"/>
              <a:ext cx="12192000" cy="5043721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1" name="z"/>
            <p:cNvSpPr txBox="1"/>
            <p:nvPr/>
          </p:nvSpPr>
          <p:spPr>
            <a:xfrm>
              <a:off x="45718" y="4693051"/>
              <a:ext cx="12100564" cy="350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b">
              <a:spAutoFit/>
            </a:bodyPr>
            <a:lstStyle>
              <a:lvl1pPr>
                <a:defRPr>
                  <a:solidFill>
                    <a:srgbClr val="FFFFFF">
                      <a:alpha val="0"/>
                    </a:srgb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z</a:t>
              </a:r>
            </a:p>
          </p:txBody>
        </p:sp>
      </p:grpSp>
      <p:sp>
        <p:nvSpPr>
          <p:cNvPr id="193" name="Rectangle 26"/>
          <p:cNvSpPr/>
          <p:nvPr/>
        </p:nvSpPr>
        <p:spPr>
          <a:xfrm>
            <a:off x="0" y="5043713"/>
            <a:ext cx="12192000" cy="1814287"/>
          </a:xfrm>
          <a:prstGeom prst="rect">
            <a:avLst/>
          </a:prstGeom>
          <a:solidFill>
            <a:srgbClr val="48595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96333" y="5297713"/>
            <a:ext cx="9733038" cy="635003"/>
          </a:xfrm>
          <a:prstGeom prst="rect">
            <a:avLst/>
          </a:prstGeom>
        </p:spPr>
        <p:txBody>
          <a:bodyPr/>
          <a:lstStyle>
            <a:lvl1pPr algn="l">
              <a:defRPr sz="4400" cap="all">
                <a:solidFill>
                  <a:srgbClr val="01B0E3"/>
                </a:solidFill>
              </a:defRPr>
            </a:lvl1pPr>
            <a:lvl2pPr algn="l">
              <a:defRPr sz="4400" cap="all">
                <a:solidFill>
                  <a:srgbClr val="01B0E3"/>
                </a:solidFill>
              </a:defRPr>
            </a:lvl2pPr>
            <a:lvl3pPr marL="1473200" indent="-558800" algn="l">
              <a:buSzPct val="100000"/>
              <a:buChar char="•"/>
              <a:defRPr sz="4400" cap="all">
                <a:solidFill>
                  <a:srgbClr val="01B0E3"/>
                </a:solidFill>
              </a:defRPr>
            </a:lvl3pPr>
            <a:lvl4pPr marL="2000250" indent="-628650" algn="l">
              <a:buSzPct val="100000"/>
              <a:buChar char="•"/>
              <a:defRPr sz="4400" cap="all">
                <a:solidFill>
                  <a:srgbClr val="01B0E3"/>
                </a:solidFill>
              </a:defRPr>
            </a:lvl4pPr>
            <a:lvl5pPr marL="2457450" indent="-628650" algn="l">
              <a:buSzPct val="100000"/>
              <a:buChar char="•"/>
              <a:defRPr sz="4400" cap="all">
                <a:solidFill>
                  <a:srgbClr val="01B0E3"/>
                </a:solidFill>
              </a:defRPr>
            </a:lvl5pPr>
          </a:lstStyle>
          <a:p>
            <a:r>
              <a:t>Title OF PRESENTATION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9815" y="166007"/>
            <a:ext cx="273652" cy="26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roup 45"/>
          <p:cNvGrpSpPr/>
          <p:nvPr/>
        </p:nvGrpSpPr>
        <p:grpSpPr>
          <a:xfrm>
            <a:off x="6369633" y="6984911"/>
            <a:ext cx="4984172" cy="430871"/>
            <a:chOff x="-1" y="-3"/>
            <a:chExt cx="4984170" cy="430870"/>
          </a:xfrm>
        </p:grpSpPr>
        <p:grpSp>
          <p:nvGrpSpPr>
            <p:cNvPr id="226" name="Group 69"/>
            <p:cNvGrpSpPr/>
            <p:nvPr/>
          </p:nvGrpSpPr>
          <p:grpSpPr>
            <a:xfrm>
              <a:off x="1288794" y="-4"/>
              <a:ext cx="3695376" cy="430872"/>
              <a:chOff x="0" y="-2"/>
              <a:chExt cx="3695375" cy="430870"/>
            </a:xfrm>
          </p:grpSpPr>
          <p:grpSp>
            <p:nvGrpSpPr>
              <p:cNvPr id="204" name="Rectangle 72"/>
              <p:cNvGrpSpPr/>
              <p:nvPr/>
            </p:nvGrpSpPr>
            <p:grpSpPr>
              <a:xfrm>
                <a:off x="-1" y="-3"/>
                <a:ext cx="893207" cy="202256"/>
                <a:chOff x="0" y="-1"/>
                <a:chExt cx="893206" cy="202255"/>
              </a:xfrm>
            </p:grpSpPr>
            <p:sp>
              <p:nvSpPr>
                <p:cNvPr id="202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03" name="Royal Blue R23,G69,B143"/>
                <p:cNvSpPr txBox="1"/>
                <p:nvPr/>
              </p:nvSpPr>
              <p:spPr>
                <a:xfrm>
                  <a:off x="188191" y="-2"/>
                  <a:ext cx="516819" cy="162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207" name="Rectangle 73"/>
              <p:cNvGrpSpPr/>
              <p:nvPr/>
            </p:nvGrpSpPr>
            <p:grpSpPr>
              <a:xfrm>
                <a:off x="934055" y="-3"/>
                <a:ext cx="893207" cy="202256"/>
                <a:chOff x="0" y="-1"/>
                <a:chExt cx="893206" cy="202254"/>
              </a:xfrm>
            </p:grpSpPr>
            <p:sp>
              <p:nvSpPr>
                <p:cNvPr id="205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06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210" name="Rectangle 74"/>
              <p:cNvGrpSpPr/>
              <p:nvPr/>
            </p:nvGrpSpPr>
            <p:grpSpPr>
              <a:xfrm>
                <a:off x="1868112" y="-3"/>
                <a:ext cx="893207" cy="202256"/>
                <a:chOff x="0" y="-1"/>
                <a:chExt cx="893206" cy="202254"/>
              </a:xfrm>
            </p:grpSpPr>
            <p:sp>
              <p:nvSpPr>
                <p:cNvPr id="208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09" name="Sky Blue  R1,G180,B231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213" name="Rectangle 75"/>
              <p:cNvGrpSpPr/>
              <p:nvPr/>
            </p:nvGrpSpPr>
            <p:grpSpPr>
              <a:xfrm>
                <a:off x="1868112" y="228613"/>
                <a:ext cx="893207" cy="202256"/>
                <a:chOff x="0" y="-1"/>
                <a:chExt cx="893206" cy="202254"/>
              </a:xfrm>
            </p:grpSpPr>
            <p:sp>
              <p:nvSpPr>
                <p:cNvPr id="211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2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216" name="Rectangle 76"/>
              <p:cNvGrpSpPr/>
              <p:nvPr/>
            </p:nvGrpSpPr>
            <p:grpSpPr>
              <a:xfrm>
                <a:off x="2802168" y="228613"/>
                <a:ext cx="893207" cy="202256"/>
                <a:chOff x="0" y="-1"/>
                <a:chExt cx="893206" cy="202254"/>
              </a:xfrm>
            </p:grpSpPr>
            <p:sp>
              <p:nvSpPr>
                <p:cNvPr id="214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5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219" name="Rectangle 77"/>
              <p:cNvGrpSpPr/>
              <p:nvPr/>
            </p:nvGrpSpPr>
            <p:grpSpPr>
              <a:xfrm>
                <a:off x="2802168" y="-3"/>
                <a:ext cx="893207" cy="202256"/>
                <a:chOff x="0" y="-1"/>
                <a:chExt cx="893206" cy="202254"/>
              </a:xfrm>
            </p:grpSpPr>
            <p:sp>
              <p:nvSpPr>
                <p:cNvPr id="217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8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222" name="Rectangle 78"/>
              <p:cNvGrpSpPr/>
              <p:nvPr/>
            </p:nvGrpSpPr>
            <p:grpSpPr>
              <a:xfrm>
                <a:off x="-1" y="228613"/>
                <a:ext cx="893207" cy="202256"/>
                <a:chOff x="0" y="-1"/>
                <a:chExt cx="893206" cy="202254"/>
              </a:xfrm>
            </p:grpSpPr>
            <p:sp>
              <p:nvSpPr>
                <p:cNvPr id="220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21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225" name="Rectangle 79"/>
              <p:cNvGrpSpPr/>
              <p:nvPr/>
            </p:nvGrpSpPr>
            <p:grpSpPr>
              <a:xfrm>
                <a:off x="934055" y="228613"/>
                <a:ext cx="893207" cy="202256"/>
                <a:chOff x="0" y="-1"/>
                <a:chExt cx="893206" cy="202254"/>
              </a:xfrm>
            </p:grpSpPr>
            <p:sp>
              <p:nvSpPr>
                <p:cNvPr id="223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24" name="Turquoise R0,G153,B153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227" name="TextBox 70"/>
            <p:cNvSpPr txBox="1"/>
            <p:nvPr/>
          </p:nvSpPr>
          <p:spPr>
            <a:xfrm>
              <a:off x="-2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228" name="TextBox 71"/>
            <p:cNvSpPr txBox="1"/>
            <p:nvPr/>
          </p:nvSpPr>
          <p:spPr>
            <a:xfrm>
              <a:off x="367027" y="282176"/>
              <a:ext cx="882205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230" name="Picture Placeholder 25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50437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233" name="Rectangle 23"/>
          <p:cNvGrpSpPr/>
          <p:nvPr/>
        </p:nvGrpSpPr>
        <p:grpSpPr>
          <a:xfrm>
            <a:off x="0" y="-7"/>
            <a:ext cx="12192000" cy="5043721"/>
            <a:chOff x="0" y="-3"/>
            <a:chExt cx="12192000" cy="5043720"/>
          </a:xfrm>
        </p:grpSpPr>
        <p:sp>
          <p:nvSpPr>
            <p:cNvPr id="231" name="Rectangle"/>
            <p:cNvSpPr/>
            <p:nvPr/>
          </p:nvSpPr>
          <p:spPr>
            <a:xfrm>
              <a:off x="0" y="-4"/>
              <a:ext cx="12192000" cy="5043721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2" name="z"/>
            <p:cNvSpPr txBox="1"/>
            <p:nvPr/>
          </p:nvSpPr>
          <p:spPr>
            <a:xfrm>
              <a:off x="45718" y="4693051"/>
              <a:ext cx="12100564" cy="350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b">
              <a:spAutoFit/>
            </a:bodyPr>
            <a:lstStyle>
              <a:lvl1pPr>
                <a:defRPr>
                  <a:solidFill>
                    <a:srgbClr val="FFFFFF">
                      <a:alpha val="0"/>
                    </a:srgb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z</a:t>
              </a:r>
            </a:p>
          </p:txBody>
        </p:sp>
      </p:grpSp>
      <p:sp>
        <p:nvSpPr>
          <p:cNvPr id="234" name="Rectangle 26"/>
          <p:cNvSpPr/>
          <p:nvPr/>
        </p:nvSpPr>
        <p:spPr>
          <a:xfrm>
            <a:off x="0" y="5043713"/>
            <a:ext cx="12192000" cy="1814287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96333" y="5297713"/>
            <a:ext cx="9733038" cy="635003"/>
          </a:xfrm>
          <a:prstGeom prst="rect">
            <a:avLst/>
          </a:prstGeom>
        </p:spPr>
        <p:txBody>
          <a:bodyPr/>
          <a:lstStyle>
            <a:lvl1pPr algn="l">
              <a:defRPr sz="4400" cap="all">
                <a:solidFill>
                  <a:srgbClr val="FFFFFF"/>
                </a:solidFill>
              </a:defRPr>
            </a:lvl1pPr>
            <a:lvl2pPr algn="l">
              <a:defRPr sz="4400" cap="all">
                <a:solidFill>
                  <a:srgbClr val="FFFFFF"/>
                </a:solidFill>
              </a:defRPr>
            </a:lvl2pPr>
            <a:lvl3pPr marL="1473200" indent="-558800" algn="l">
              <a:buSzPct val="100000"/>
              <a:buChar char="•"/>
              <a:defRPr sz="4400" cap="all">
                <a:solidFill>
                  <a:srgbClr val="FFFFFF"/>
                </a:solidFill>
              </a:defRPr>
            </a:lvl3pPr>
            <a:lvl4pPr marL="2000250" indent="-628650" algn="l">
              <a:buSzPct val="100000"/>
              <a:buChar char="•"/>
              <a:defRPr sz="4400" cap="all">
                <a:solidFill>
                  <a:srgbClr val="FFFFFF"/>
                </a:solidFill>
              </a:defRPr>
            </a:lvl4pPr>
            <a:lvl5pPr marL="2457450" indent="-628650" algn="l">
              <a:buSzPct val="100000"/>
              <a:buChar char="•"/>
              <a:defRPr sz="4400" cap="all">
                <a:solidFill>
                  <a:srgbClr val="FFFFFF"/>
                </a:solidFill>
              </a:defRPr>
            </a:lvl5pPr>
          </a:lstStyle>
          <a:p>
            <a:r>
              <a:t>Title OF PRESENTATION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9815" y="166007"/>
            <a:ext cx="273652" cy="26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roup 45"/>
          <p:cNvGrpSpPr/>
          <p:nvPr/>
        </p:nvGrpSpPr>
        <p:grpSpPr>
          <a:xfrm>
            <a:off x="6369633" y="6984911"/>
            <a:ext cx="4984172" cy="430871"/>
            <a:chOff x="-1" y="-3"/>
            <a:chExt cx="4984170" cy="430870"/>
          </a:xfrm>
        </p:grpSpPr>
        <p:grpSp>
          <p:nvGrpSpPr>
            <p:cNvPr id="267" name="Group 69"/>
            <p:cNvGrpSpPr/>
            <p:nvPr/>
          </p:nvGrpSpPr>
          <p:grpSpPr>
            <a:xfrm>
              <a:off x="1288794" y="-4"/>
              <a:ext cx="3695376" cy="430872"/>
              <a:chOff x="0" y="-2"/>
              <a:chExt cx="3695375" cy="430870"/>
            </a:xfrm>
          </p:grpSpPr>
          <p:grpSp>
            <p:nvGrpSpPr>
              <p:cNvPr id="245" name="Rectangle 72"/>
              <p:cNvGrpSpPr/>
              <p:nvPr/>
            </p:nvGrpSpPr>
            <p:grpSpPr>
              <a:xfrm>
                <a:off x="-1" y="-3"/>
                <a:ext cx="893207" cy="202256"/>
                <a:chOff x="0" y="-1"/>
                <a:chExt cx="893206" cy="202255"/>
              </a:xfrm>
            </p:grpSpPr>
            <p:sp>
              <p:nvSpPr>
                <p:cNvPr id="243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4" name="Royal Blue R23,G69,B143"/>
                <p:cNvSpPr txBox="1"/>
                <p:nvPr/>
              </p:nvSpPr>
              <p:spPr>
                <a:xfrm>
                  <a:off x="188191" y="-2"/>
                  <a:ext cx="516819" cy="162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248" name="Rectangle 73"/>
              <p:cNvGrpSpPr/>
              <p:nvPr/>
            </p:nvGrpSpPr>
            <p:grpSpPr>
              <a:xfrm>
                <a:off x="934055" y="-3"/>
                <a:ext cx="893207" cy="202256"/>
                <a:chOff x="0" y="-1"/>
                <a:chExt cx="893206" cy="202254"/>
              </a:xfrm>
            </p:grpSpPr>
            <p:sp>
              <p:nvSpPr>
                <p:cNvPr id="246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7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251" name="Rectangle 74"/>
              <p:cNvGrpSpPr/>
              <p:nvPr/>
            </p:nvGrpSpPr>
            <p:grpSpPr>
              <a:xfrm>
                <a:off x="1868112" y="-3"/>
                <a:ext cx="893207" cy="202256"/>
                <a:chOff x="0" y="-1"/>
                <a:chExt cx="893206" cy="202254"/>
              </a:xfrm>
            </p:grpSpPr>
            <p:sp>
              <p:nvSpPr>
                <p:cNvPr id="249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50" name="Sky Blue  R1,G180,B231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254" name="Rectangle 75"/>
              <p:cNvGrpSpPr/>
              <p:nvPr/>
            </p:nvGrpSpPr>
            <p:grpSpPr>
              <a:xfrm>
                <a:off x="1868112" y="228613"/>
                <a:ext cx="893207" cy="202256"/>
                <a:chOff x="0" y="-1"/>
                <a:chExt cx="893206" cy="202254"/>
              </a:xfrm>
            </p:grpSpPr>
            <p:sp>
              <p:nvSpPr>
                <p:cNvPr id="252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53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257" name="Rectangle 76"/>
              <p:cNvGrpSpPr/>
              <p:nvPr/>
            </p:nvGrpSpPr>
            <p:grpSpPr>
              <a:xfrm>
                <a:off x="2802168" y="228613"/>
                <a:ext cx="893207" cy="202256"/>
                <a:chOff x="0" y="-1"/>
                <a:chExt cx="893206" cy="202254"/>
              </a:xfrm>
            </p:grpSpPr>
            <p:sp>
              <p:nvSpPr>
                <p:cNvPr id="255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56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260" name="Rectangle 77"/>
              <p:cNvGrpSpPr/>
              <p:nvPr/>
            </p:nvGrpSpPr>
            <p:grpSpPr>
              <a:xfrm>
                <a:off x="2802168" y="-3"/>
                <a:ext cx="893207" cy="202256"/>
                <a:chOff x="0" y="-1"/>
                <a:chExt cx="893206" cy="202254"/>
              </a:xfrm>
            </p:grpSpPr>
            <p:sp>
              <p:nvSpPr>
                <p:cNvPr id="258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59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263" name="Rectangle 78"/>
              <p:cNvGrpSpPr/>
              <p:nvPr/>
            </p:nvGrpSpPr>
            <p:grpSpPr>
              <a:xfrm>
                <a:off x="-1" y="228613"/>
                <a:ext cx="893207" cy="202256"/>
                <a:chOff x="0" y="-1"/>
                <a:chExt cx="893206" cy="202254"/>
              </a:xfrm>
            </p:grpSpPr>
            <p:sp>
              <p:nvSpPr>
                <p:cNvPr id="261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62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266" name="Rectangle 79"/>
              <p:cNvGrpSpPr/>
              <p:nvPr/>
            </p:nvGrpSpPr>
            <p:grpSpPr>
              <a:xfrm>
                <a:off x="934055" y="228613"/>
                <a:ext cx="893207" cy="202256"/>
                <a:chOff x="0" y="-1"/>
                <a:chExt cx="893206" cy="202254"/>
              </a:xfrm>
            </p:grpSpPr>
            <p:sp>
              <p:nvSpPr>
                <p:cNvPr id="264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65" name="Turquoise R0,G153,B153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268" name="TextBox 70"/>
            <p:cNvSpPr txBox="1"/>
            <p:nvPr/>
          </p:nvSpPr>
          <p:spPr>
            <a:xfrm>
              <a:off x="-2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269" name="TextBox 71"/>
            <p:cNvSpPr txBox="1"/>
            <p:nvPr/>
          </p:nvSpPr>
          <p:spPr>
            <a:xfrm>
              <a:off x="367027" y="282176"/>
              <a:ext cx="882205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271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9815" y="166007"/>
            <a:ext cx="273652" cy="26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roup 45"/>
          <p:cNvGrpSpPr/>
          <p:nvPr/>
        </p:nvGrpSpPr>
        <p:grpSpPr>
          <a:xfrm>
            <a:off x="6369633" y="6984911"/>
            <a:ext cx="4984172" cy="430871"/>
            <a:chOff x="-1" y="-3"/>
            <a:chExt cx="4984170" cy="430870"/>
          </a:xfrm>
        </p:grpSpPr>
        <p:grpSp>
          <p:nvGrpSpPr>
            <p:cNvPr id="303" name="Group 69"/>
            <p:cNvGrpSpPr/>
            <p:nvPr/>
          </p:nvGrpSpPr>
          <p:grpSpPr>
            <a:xfrm>
              <a:off x="1288794" y="-4"/>
              <a:ext cx="3695376" cy="430872"/>
              <a:chOff x="0" y="-2"/>
              <a:chExt cx="3695375" cy="430870"/>
            </a:xfrm>
          </p:grpSpPr>
          <p:grpSp>
            <p:nvGrpSpPr>
              <p:cNvPr id="281" name="Rectangle 72"/>
              <p:cNvGrpSpPr/>
              <p:nvPr/>
            </p:nvGrpSpPr>
            <p:grpSpPr>
              <a:xfrm>
                <a:off x="-1" y="-3"/>
                <a:ext cx="893207" cy="202256"/>
                <a:chOff x="0" y="-1"/>
                <a:chExt cx="893206" cy="202255"/>
              </a:xfrm>
            </p:grpSpPr>
            <p:sp>
              <p:nvSpPr>
                <p:cNvPr id="279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0" name="Royal Blue R23,G69,B143"/>
                <p:cNvSpPr txBox="1"/>
                <p:nvPr/>
              </p:nvSpPr>
              <p:spPr>
                <a:xfrm>
                  <a:off x="188191" y="-2"/>
                  <a:ext cx="516819" cy="162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284" name="Rectangle 73"/>
              <p:cNvGrpSpPr/>
              <p:nvPr/>
            </p:nvGrpSpPr>
            <p:grpSpPr>
              <a:xfrm>
                <a:off x="934055" y="-3"/>
                <a:ext cx="893207" cy="202256"/>
                <a:chOff x="0" y="-1"/>
                <a:chExt cx="893206" cy="202254"/>
              </a:xfrm>
            </p:grpSpPr>
            <p:sp>
              <p:nvSpPr>
                <p:cNvPr id="282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3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287" name="Rectangle 74"/>
              <p:cNvGrpSpPr/>
              <p:nvPr/>
            </p:nvGrpSpPr>
            <p:grpSpPr>
              <a:xfrm>
                <a:off x="1868112" y="-3"/>
                <a:ext cx="893207" cy="202256"/>
                <a:chOff x="0" y="-1"/>
                <a:chExt cx="893206" cy="202254"/>
              </a:xfrm>
            </p:grpSpPr>
            <p:sp>
              <p:nvSpPr>
                <p:cNvPr id="285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6" name="Sky Blue  R1,G180,B231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290" name="Rectangle 75"/>
              <p:cNvGrpSpPr/>
              <p:nvPr/>
            </p:nvGrpSpPr>
            <p:grpSpPr>
              <a:xfrm>
                <a:off x="1868112" y="228613"/>
                <a:ext cx="893207" cy="202256"/>
                <a:chOff x="0" y="-1"/>
                <a:chExt cx="893206" cy="202254"/>
              </a:xfrm>
            </p:grpSpPr>
            <p:sp>
              <p:nvSpPr>
                <p:cNvPr id="288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9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293" name="Rectangle 76"/>
              <p:cNvGrpSpPr/>
              <p:nvPr/>
            </p:nvGrpSpPr>
            <p:grpSpPr>
              <a:xfrm>
                <a:off x="2802168" y="228613"/>
                <a:ext cx="893207" cy="202256"/>
                <a:chOff x="0" y="-1"/>
                <a:chExt cx="893206" cy="202254"/>
              </a:xfrm>
            </p:grpSpPr>
            <p:sp>
              <p:nvSpPr>
                <p:cNvPr id="291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2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296" name="Rectangle 77"/>
              <p:cNvGrpSpPr/>
              <p:nvPr/>
            </p:nvGrpSpPr>
            <p:grpSpPr>
              <a:xfrm>
                <a:off x="2802168" y="-3"/>
                <a:ext cx="893207" cy="202256"/>
                <a:chOff x="0" y="-1"/>
                <a:chExt cx="893206" cy="202254"/>
              </a:xfrm>
            </p:grpSpPr>
            <p:sp>
              <p:nvSpPr>
                <p:cNvPr id="294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5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299" name="Rectangle 78"/>
              <p:cNvGrpSpPr/>
              <p:nvPr/>
            </p:nvGrpSpPr>
            <p:grpSpPr>
              <a:xfrm>
                <a:off x="-1" y="228613"/>
                <a:ext cx="893207" cy="202256"/>
                <a:chOff x="0" y="-1"/>
                <a:chExt cx="893206" cy="202254"/>
              </a:xfrm>
            </p:grpSpPr>
            <p:sp>
              <p:nvSpPr>
                <p:cNvPr id="297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8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302" name="Rectangle 79"/>
              <p:cNvGrpSpPr/>
              <p:nvPr/>
            </p:nvGrpSpPr>
            <p:grpSpPr>
              <a:xfrm>
                <a:off x="934055" y="228613"/>
                <a:ext cx="893207" cy="202256"/>
                <a:chOff x="0" y="-1"/>
                <a:chExt cx="893206" cy="202254"/>
              </a:xfrm>
            </p:grpSpPr>
            <p:sp>
              <p:nvSpPr>
                <p:cNvPr id="300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01" name="Turquoise R0,G153,B153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304" name="TextBox 70"/>
            <p:cNvSpPr txBox="1"/>
            <p:nvPr/>
          </p:nvSpPr>
          <p:spPr>
            <a:xfrm>
              <a:off x="-2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305" name="TextBox 71"/>
            <p:cNvSpPr txBox="1"/>
            <p:nvPr/>
          </p:nvSpPr>
          <p:spPr>
            <a:xfrm>
              <a:off x="367027" y="282176"/>
              <a:ext cx="882205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307" name="Rectangle 3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48595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9815" y="166007"/>
            <a:ext cx="273652" cy="26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roup 45"/>
          <p:cNvGrpSpPr/>
          <p:nvPr/>
        </p:nvGrpSpPr>
        <p:grpSpPr>
          <a:xfrm>
            <a:off x="6369633" y="6984911"/>
            <a:ext cx="4984172" cy="430871"/>
            <a:chOff x="-1" y="-3"/>
            <a:chExt cx="4984170" cy="430870"/>
          </a:xfrm>
        </p:grpSpPr>
        <p:grpSp>
          <p:nvGrpSpPr>
            <p:cNvPr id="339" name="Group 69"/>
            <p:cNvGrpSpPr/>
            <p:nvPr/>
          </p:nvGrpSpPr>
          <p:grpSpPr>
            <a:xfrm>
              <a:off x="1288794" y="-4"/>
              <a:ext cx="3695376" cy="430872"/>
              <a:chOff x="0" y="-2"/>
              <a:chExt cx="3695375" cy="430870"/>
            </a:xfrm>
          </p:grpSpPr>
          <p:grpSp>
            <p:nvGrpSpPr>
              <p:cNvPr id="317" name="Rectangle 72"/>
              <p:cNvGrpSpPr/>
              <p:nvPr/>
            </p:nvGrpSpPr>
            <p:grpSpPr>
              <a:xfrm>
                <a:off x="-1" y="-3"/>
                <a:ext cx="893207" cy="202256"/>
                <a:chOff x="0" y="-1"/>
                <a:chExt cx="893206" cy="202255"/>
              </a:xfrm>
            </p:grpSpPr>
            <p:sp>
              <p:nvSpPr>
                <p:cNvPr id="315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6" name="Royal Blue R23,G69,B143"/>
                <p:cNvSpPr txBox="1"/>
                <p:nvPr/>
              </p:nvSpPr>
              <p:spPr>
                <a:xfrm>
                  <a:off x="188191" y="-2"/>
                  <a:ext cx="516819" cy="162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320" name="Rectangle 73"/>
              <p:cNvGrpSpPr/>
              <p:nvPr/>
            </p:nvGrpSpPr>
            <p:grpSpPr>
              <a:xfrm>
                <a:off x="934055" y="-3"/>
                <a:ext cx="893207" cy="202256"/>
                <a:chOff x="0" y="-1"/>
                <a:chExt cx="893206" cy="202254"/>
              </a:xfrm>
            </p:grpSpPr>
            <p:sp>
              <p:nvSpPr>
                <p:cNvPr id="318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9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323" name="Rectangle 74"/>
              <p:cNvGrpSpPr/>
              <p:nvPr/>
            </p:nvGrpSpPr>
            <p:grpSpPr>
              <a:xfrm>
                <a:off x="1868112" y="-3"/>
                <a:ext cx="893207" cy="202256"/>
                <a:chOff x="0" y="-1"/>
                <a:chExt cx="893206" cy="202254"/>
              </a:xfrm>
            </p:grpSpPr>
            <p:sp>
              <p:nvSpPr>
                <p:cNvPr id="321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2" name="Sky Blue  R1,G180,B231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326" name="Rectangle 75"/>
              <p:cNvGrpSpPr/>
              <p:nvPr/>
            </p:nvGrpSpPr>
            <p:grpSpPr>
              <a:xfrm>
                <a:off x="1868112" y="228613"/>
                <a:ext cx="893207" cy="202256"/>
                <a:chOff x="0" y="-1"/>
                <a:chExt cx="893206" cy="202254"/>
              </a:xfrm>
            </p:grpSpPr>
            <p:sp>
              <p:nvSpPr>
                <p:cNvPr id="324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5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329" name="Rectangle 76"/>
              <p:cNvGrpSpPr/>
              <p:nvPr/>
            </p:nvGrpSpPr>
            <p:grpSpPr>
              <a:xfrm>
                <a:off x="2802168" y="228613"/>
                <a:ext cx="893207" cy="202256"/>
                <a:chOff x="0" y="-1"/>
                <a:chExt cx="893206" cy="202254"/>
              </a:xfrm>
            </p:grpSpPr>
            <p:sp>
              <p:nvSpPr>
                <p:cNvPr id="327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8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332" name="Rectangle 77"/>
              <p:cNvGrpSpPr/>
              <p:nvPr/>
            </p:nvGrpSpPr>
            <p:grpSpPr>
              <a:xfrm>
                <a:off x="2802168" y="-3"/>
                <a:ext cx="893207" cy="202256"/>
                <a:chOff x="0" y="-1"/>
                <a:chExt cx="893206" cy="202254"/>
              </a:xfrm>
            </p:grpSpPr>
            <p:sp>
              <p:nvSpPr>
                <p:cNvPr id="330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31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335" name="Rectangle 78"/>
              <p:cNvGrpSpPr/>
              <p:nvPr/>
            </p:nvGrpSpPr>
            <p:grpSpPr>
              <a:xfrm>
                <a:off x="-1" y="228613"/>
                <a:ext cx="893207" cy="202256"/>
                <a:chOff x="0" y="-1"/>
                <a:chExt cx="893206" cy="202254"/>
              </a:xfrm>
            </p:grpSpPr>
            <p:sp>
              <p:nvSpPr>
                <p:cNvPr id="333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34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338" name="Rectangle 79"/>
              <p:cNvGrpSpPr/>
              <p:nvPr/>
            </p:nvGrpSpPr>
            <p:grpSpPr>
              <a:xfrm>
                <a:off x="934055" y="228613"/>
                <a:ext cx="893207" cy="202256"/>
                <a:chOff x="0" y="-1"/>
                <a:chExt cx="893206" cy="202254"/>
              </a:xfrm>
            </p:grpSpPr>
            <p:sp>
              <p:nvSpPr>
                <p:cNvPr id="336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37" name="Turquoise R0,G153,B153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340" name="TextBox 70"/>
            <p:cNvSpPr txBox="1"/>
            <p:nvPr/>
          </p:nvSpPr>
          <p:spPr>
            <a:xfrm>
              <a:off x="-2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341" name="TextBox 71"/>
            <p:cNvSpPr txBox="1"/>
            <p:nvPr/>
          </p:nvSpPr>
          <p:spPr>
            <a:xfrm>
              <a:off x="367027" y="282176"/>
              <a:ext cx="882205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Secondary Colors</a:t>
              </a:r>
            </a:p>
          </p:txBody>
        </p:sp>
      </p:grpSp>
      <p:sp>
        <p:nvSpPr>
          <p:cNvPr id="343" name="Rectangle 7"/>
          <p:cNvSpPr/>
          <p:nvPr/>
        </p:nvSpPr>
        <p:spPr>
          <a:xfrm flipV="1">
            <a:off x="0" y="-1"/>
            <a:ext cx="12192000" cy="1540045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4" name="Title Text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4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5" name="Body Level One…"/>
          <p:cNvSpPr txBox="1">
            <a:spLocks noGrp="1"/>
          </p:cNvSpPr>
          <p:nvPr>
            <p:ph type="body" idx="1"/>
          </p:nvPr>
        </p:nvSpPr>
        <p:spPr>
          <a:xfrm>
            <a:off x="380999" y="2142064"/>
            <a:ext cx="11506201" cy="4034901"/>
          </a:xfrm>
          <a:prstGeom prst="rect">
            <a:avLst/>
          </a:prstGeom>
        </p:spPr>
        <p:txBody>
          <a:bodyPr/>
          <a:lstStyle>
            <a:lvl1pPr marL="228600" indent="-228600" algn="l">
              <a:buSzPct val="100000"/>
              <a:buFont typeface="Arial"/>
              <a:buChar char="•"/>
              <a:defRPr sz="2400" b="0">
                <a:solidFill>
                  <a:srgbClr val="333333"/>
                </a:solidFill>
              </a:defRPr>
            </a:lvl1pPr>
            <a:lvl2pPr marL="502919" indent="-274319" algn="l">
              <a:buSzPct val="100000"/>
              <a:buFont typeface="Arial"/>
              <a:buChar char="•"/>
              <a:defRPr sz="2400" b="0">
                <a:solidFill>
                  <a:srgbClr val="333333"/>
                </a:solidFill>
              </a:defRPr>
            </a:lvl2pPr>
            <a:lvl3pPr marL="762000" indent="-304800" algn="l">
              <a:buSzPct val="100000"/>
              <a:buFont typeface="Arial"/>
              <a:buChar char="•"/>
              <a:defRPr sz="2400" b="0">
                <a:solidFill>
                  <a:srgbClr val="333333"/>
                </a:solidFill>
              </a:defRPr>
            </a:lvl3pPr>
            <a:lvl4pPr marL="1028700" indent="-342900" algn="l">
              <a:buSzPct val="100000"/>
              <a:buFont typeface="Arial"/>
              <a:buChar char="•"/>
              <a:defRPr sz="2400" b="0">
                <a:solidFill>
                  <a:srgbClr val="333333"/>
                </a:solidFill>
              </a:defRPr>
            </a:lvl4pPr>
            <a:lvl5pPr marL="1257300" indent="-342900" algn="l">
              <a:buSzPct val="100000"/>
              <a:buFont typeface="Arial"/>
              <a:buChar char="•"/>
              <a:defRPr sz="2400" b="0">
                <a:solidFill>
                  <a:srgbClr val="33333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9815" y="166007"/>
            <a:ext cx="273652" cy="26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45"/>
          <p:cNvGrpSpPr/>
          <p:nvPr/>
        </p:nvGrpSpPr>
        <p:grpSpPr>
          <a:xfrm>
            <a:off x="6369633" y="6984911"/>
            <a:ext cx="4984172" cy="430871"/>
            <a:chOff x="-1" y="-3"/>
            <a:chExt cx="4984170" cy="430870"/>
          </a:xfrm>
        </p:grpSpPr>
        <p:grpSp>
          <p:nvGrpSpPr>
            <p:cNvPr id="26" name="Group 69"/>
            <p:cNvGrpSpPr/>
            <p:nvPr/>
          </p:nvGrpSpPr>
          <p:grpSpPr>
            <a:xfrm>
              <a:off x="1288794" y="-4"/>
              <a:ext cx="3695376" cy="430872"/>
              <a:chOff x="0" y="-2"/>
              <a:chExt cx="3695375" cy="430870"/>
            </a:xfrm>
          </p:grpSpPr>
          <p:grpSp>
            <p:nvGrpSpPr>
              <p:cNvPr id="4" name="Rectangle 72"/>
              <p:cNvGrpSpPr/>
              <p:nvPr/>
            </p:nvGrpSpPr>
            <p:grpSpPr>
              <a:xfrm>
                <a:off x="-1" y="-3"/>
                <a:ext cx="893207" cy="202256"/>
                <a:chOff x="0" y="-1"/>
                <a:chExt cx="893206" cy="202255"/>
              </a:xfrm>
            </p:grpSpPr>
            <p:sp>
              <p:nvSpPr>
                <p:cNvPr id="2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" name="Royal Blue R23,G69,B143"/>
                <p:cNvSpPr txBox="1"/>
                <p:nvPr/>
              </p:nvSpPr>
              <p:spPr>
                <a:xfrm>
                  <a:off x="188191" y="-2"/>
                  <a:ext cx="516819" cy="162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Royal Blue</a:t>
                  </a:r>
                  <a:br/>
                  <a:r>
                    <a:rPr sz="600"/>
                    <a:t>R23,G69,B143</a:t>
                  </a:r>
                </a:p>
              </p:txBody>
            </p:sp>
          </p:grpSp>
          <p:grpSp>
            <p:nvGrpSpPr>
              <p:cNvPr id="7" name="Rectangle 73"/>
              <p:cNvGrpSpPr/>
              <p:nvPr/>
            </p:nvGrpSpPr>
            <p:grpSpPr>
              <a:xfrm>
                <a:off x="934055" y="-3"/>
                <a:ext cx="893207" cy="202256"/>
                <a:chOff x="0" y="-1"/>
                <a:chExt cx="893206" cy="202254"/>
              </a:xfrm>
            </p:grpSpPr>
            <p:sp>
              <p:nvSpPr>
                <p:cNvPr id="5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5D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" name="Azure R0,G93,B170"/>
                <p:cNvSpPr txBox="1"/>
                <p:nvPr/>
              </p:nvSpPr>
              <p:spPr>
                <a:xfrm>
                  <a:off x="209381" y="19821"/>
                  <a:ext cx="47444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Azure</a:t>
                  </a:r>
                  <a:br/>
                  <a:r>
                    <a:rPr sz="600"/>
                    <a:t>R0,G93,B170</a:t>
                  </a:r>
                </a:p>
              </p:txBody>
            </p:sp>
          </p:grpSp>
          <p:grpSp>
            <p:nvGrpSpPr>
              <p:cNvPr id="10" name="Rectangle 74"/>
              <p:cNvGrpSpPr/>
              <p:nvPr/>
            </p:nvGrpSpPr>
            <p:grpSpPr>
              <a:xfrm>
                <a:off x="1868112" y="-3"/>
                <a:ext cx="893207" cy="202256"/>
                <a:chOff x="0" y="-1"/>
                <a:chExt cx="893206" cy="202254"/>
              </a:xfrm>
            </p:grpSpPr>
            <p:sp>
              <p:nvSpPr>
                <p:cNvPr id="8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1B4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9" name="Sky Blue  R1,G180,B231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Sky Blue </a:t>
                  </a:r>
                  <a:br/>
                  <a:r>
                    <a:rPr sz="600"/>
                    <a:t>R1,G180,B231</a:t>
                  </a:r>
                </a:p>
              </p:txBody>
            </p:sp>
          </p:grpSp>
          <p:grpSp>
            <p:nvGrpSpPr>
              <p:cNvPr id="13" name="Rectangle 75"/>
              <p:cNvGrpSpPr/>
              <p:nvPr/>
            </p:nvGrpSpPr>
            <p:grpSpPr>
              <a:xfrm>
                <a:off x="1868112" y="228613"/>
                <a:ext cx="893207" cy="202256"/>
                <a:chOff x="0" y="-1"/>
                <a:chExt cx="893206" cy="202254"/>
              </a:xfrm>
            </p:grpSpPr>
            <p:sp>
              <p:nvSpPr>
                <p:cNvPr id="11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" name="Violet R135,G33,B117"/>
                <p:cNvSpPr txBox="1"/>
                <p:nvPr/>
              </p:nvSpPr>
              <p:spPr>
                <a:xfrm>
                  <a:off x="169830" y="19821"/>
                  <a:ext cx="553542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Violet</a:t>
                  </a:r>
                  <a:br/>
                  <a:r>
                    <a:rPr sz="600"/>
                    <a:t>R135,G33,B117</a:t>
                  </a:r>
                </a:p>
              </p:txBody>
            </p:sp>
          </p:grpSp>
          <p:grpSp>
            <p:nvGrpSpPr>
              <p:cNvPr id="16" name="Rectangle 76"/>
              <p:cNvGrpSpPr/>
              <p:nvPr/>
            </p:nvGrpSpPr>
            <p:grpSpPr>
              <a:xfrm>
                <a:off x="2802168" y="228613"/>
                <a:ext cx="893207" cy="202256"/>
                <a:chOff x="0" y="-1"/>
                <a:chExt cx="893206" cy="202254"/>
              </a:xfrm>
            </p:grpSpPr>
            <p:sp>
              <p:nvSpPr>
                <p:cNvPr id="14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" name="Orange R255,G118,B0"/>
                <p:cNvSpPr txBox="1"/>
                <p:nvPr/>
              </p:nvSpPr>
              <p:spPr>
                <a:xfrm>
                  <a:off x="191019" y="19821"/>
                  <a:ext cx="511164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Orange</a:t>
                  </a:r>
                  <a:br/>
                  <a:r>
                    <a:rPr sz="600"/>
                    <a:t>R255,G118,B0</a:t>
                  </a:r>
                </a:p>
              </p:txBody>
            </p:sp>
          </p:grpSp>
          <p:grpSp>
            <p:nvGrpSpPr>
              <p:cNvPr id="19" name="Rectangle 77"/>
              <p:cNvGrpSpPr/>
              <p:nvPr/>
            </p:nvGrpSpPr>
            <p:grpSpPr>
              <a:xfrm>
                <a:off x="2802168" y="-3"/>
                <a:ext cx="893207" cy="202256"/>
                <a:chOff x="0" y="-1"/>
                <a:chExt cx="893206" cy="202254"/>
              </a:xfrm>
            </p:grpSpPr>
            <p:sp>
              <p:nvSpPr>
                <p:cNvPr id="17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8" name="Gold R247,G168,B27"/>
                <p:cNvSpPr txBox="1"/>
                <p:nvPr/>
              </p:nvSpPr>
              <p:spPr>
                <a:xfrm>
                  <a:off x="167002" y="19821"/>
                  <a:ext cx="559198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Gold</a:t>
                  </a:r>
                  <a:br/>
                  <a:r>
                    <a:rPr sz="600"/>
                    <a:t>R247,G168,B27</a:t>
                  </a:r>
                </a:p>
              </p:txBody>
            </p:sp>
          </p:grpSp>
          <p:grpSp>
            <p:nvGrpSpPr>
              <p:cNvPr id="22" name="Rectangle 78"/>
              <p:cNvGrpSpPr/>
              <p:nvPr/>
            </p:nvGrpSpPr>
            <p:grpSpPr>
              <a:xfrm>
                <a:off x="-1" y="228613"/>
                <a:ext cx="893207" cy="202256"/>
                <a:chOff x="0" y="-1"/>
                <a:chExt cx="893206" cy="202254"/>
              </a:xfrm>
            </p:grpSpPr>
            <p:sp>
              <p:nvSpPr>
                <p:cNvPr id="20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D91B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" name="Cranberry R217,G27, B92"/>
                <p:cNvSpPr txBox="1"/>
                <p:nvPr/>
              </p:nvSpPr>
              <p:spPr>
                <a:xfrm>
                  <a:off x="177606" y="19821"/>
                  <a:ext cx="537990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Cranberry</a:t>
                  </a:r>
                  <a:br/>
                  <a:r>
                    <a:rPr sz="600"/>
                    <a:t>R217,G27, B92</a:t>
                  </a:r>
                </a:p>
              </p:txBody>
            </p:sp>
          </p:grpSp>
          <p:grpSp>
            <p:nvGrpSpPr>
              <p:cNvPr id="25" name="Rectangle 79"/>
              <p:cNvGrpSpPr/>
              <p:nvPr/>
            </p:nvGrpSpPr>
            <p:grpSpPr>
              <a:xfrm>
                <a:off x="934055" y="228613"/>
                <a:ext cx="893207" cy="202256"/>
                <a:chOff x="0" y="-1"/>
                <a:chExt cx="893206" cy="202254"/>
              </a:xfrm>
            </p:grpSpPr>
            <p:sp>
              <p:nvSpPr>
                <p:cNvPr id="23" name="Rectangle"/>
                <p:cNvSpPr/>
                <p:nvPr/>
              </p:nvSpPr>
              <p:spPr>
                <a:xfrm>
                  <a:off x="-1" y="-2"/>
                  <a:ext cx="893208" cy="202256"/>
                </a:xfrm>
                <a:prstGeom prst="rect">
                  <a:avLst/>
                </a:prstGeom>
                <a:solidFill>
                  <a:srgbClr val="00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" name="Turquoise R0,G153,B153"/>
                <p:cNvSpPr txBox="1"/>
                <p:nvPr/>
              </p:nvSpPr>
              <p:spPr>
                <a:xfrm>
                  <a:off x="188191" y="19821"/>
                  <a:ext cx="516819" cy="162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/>
                <a:p>
                  <a:pPr algn="ctr">
                    <a:defRPr sz="7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Turquoise</a:t>
                  </a:r>
                  <a:br/>
                  <a:r>
                    <a:rPr sz="600"/>
                    <a:t>R0,G153,B153</a:t>
                  </a:r>
                </a:p>
              </p:txBody>
            </p:sp>
          </p:grpSp>
        </p:grpSp>
        <p:sp>
          <p:nvSpPr>
            <p:cNvPr id="27" name="TextBox 70"/>
            <p:cNvSpPr txBox="1"/>
            <p:nvPr/>
          </p:nvSpPr>
          <p:spPr>
            <a:xfrm>
              <a:off x="-2" y="45719"/>
              <a:ext cx="1254771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Rotary Leadership Colors</a:t>
              </a:r>
            </a:p>
          </p:txBody>
        </p:sp>
        <p:sp>
          <p:nvSpPr>
            <p:cNvPr id="28" name="TextBox 71"/>
            <p:cNvSpPr txBox="1"/>
            <p:nvPr/>
          </p:nvSpPr>
          <p:spPr>
            <a:xfrm>
              <a:off x="367027" y="282176"/>
              <a:ext cx="882205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8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Secondary Colors</a:t>
              </a:r>
            </a:p>
          </p:txBody>
        </p:sp>
      </p:grpSp>
      <p:pic>
        <p:nvPicPr>
          <p:cNvPr id="30" name="Picture 4" descr="Picture 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342900" y="4120062"/>
            <a:ext cx="11506200" cy="465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Type your Rotary club name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342900" y="3298132"/>
            <a:ext cx="11506200" cy="821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0" baseline="0">
          <a:solidFill>
            <a:srgbClr val="005DAA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0" baseline="0">
          <a:solidFill>
            <a:srgbClr val="005DAA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0" baseline="0">
          <a:solidFill>
            <a:srgbClr val="005DAA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0" baseline="0">
          <a:solidFill>
            <a:srgbClr val="005DAA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0" baseline="0">
          <a:solidFill>
            <a:srgbClr val="005DAA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0" baseline="0">
          <a:solidFill>
            <a:srgbClr val="005DAA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0" baseline="0">
          <a:solidFill>
            <a:srgbClr val="005DAA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0" baseline="0">
          <a:solidFill>
            <a:srgbClr val="005DAA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0" baseline="0">
          <a:solidFill>
            <a:srgbClr val="005DAA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5DAA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5DAA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5DAA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5DAA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5DAA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solidFill>
            <a:srgbClr val="005DAA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solidFill>
            <a:srgbClr val="005DAA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solidFill>
            <a:srgbClr val="005DAA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solidFill>
            <a:srgbClr val="005DAA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B3E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47" name="Subtitle 3"/>
          <p:cNvSpPr txBox="1"/>
          <p:nvPr/>
        </p:nvSpPr>
        <p:spPr>
          <a:xfrm>
            <a:off x="45718" y="2607067"/>
            <a:ext cx="12100563" cy="1527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4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PUBLIC IMAGE TOP 10: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sz="4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YOU ASKED, WE’LL ANSWER!</a:t>
            </a:r>
          </a:p>
        </p:txBody>
      </p:sp>
      <p:sp>
        <p:nvSpPr>
          <p:cNvPr id="848" name="Text Placeholder 6"/>
          <p:cNvSpPr txBox="1"/>
          <p:nvPr/>
        </p:nvSpPr>
        <p:spPr>
          <a:xfrm>
            <a:off x="193260" y="6960358"/>
            <a:ext cx="5147111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600" b="1">
                <a:solidFill>
                  <a:srgbClr val="DA1A5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Page Option</a:t>
            </a:r>
          </a:p>
        </p:txBody>
      </p:sp>
      <p:pic>
        <p:nvPicPr>
          <p:cNvPr id="85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732" y="4237068"/>
            <a:ext cx="5774774" cy="31086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Text Placeholder 25"/>
          <p:cNvSpPr txBox="1">
            <a:spLocks noGrp="1"/>
          </p:cNvSpPr>
          <p:nvPr>
            <p:ph type="body" sz="half" idx="1"/>
          </p:nvPr>
        </p:nvSpPr>
        <p:spPr>
          <a:xfrm>
            <a:off x="6350000" y="2141538"/>
            <a:ext cx="5537200" cy="314166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Remember the 3-Legged Stool:</a:t>
            </a:r>
          </a:p>
          <a:p>
            <a:pPr marL="228600" lvl="1" indent="-169862">
              <a:lnSpc>
                <a:spcPct val="100000"/>
              </a:lnSpc>
              <a:spcBef>
                <a:spcPts val="1200"/>
              </a:spcBef>
              <a:buFont typeface="Arial"/>
              <a:defRPr sz="2400"/>
            </a:pPr>
            <a:r>
              <a:t>Membership</a:t>
            </a:r>
            <a:endParaRPr sz="1800"/>
          </a:p>
          <a:p>
            <a:pPr marL="228600" lvl="1" indent="-169862">
              <a:lnSpc>
                <a:spcPct val="100000"/>
              </a:lnSpc>
              <a:spcBef>
                <a:spcPts val="1200"/>
              </a:spcBef>
              <a:buFont typeface="Arial"/>
              <a:defRPr sz="2400"/>
            </a:pPr>
            <a:r>
              <a:t>Foundation</a:t>
            </a:r>
            <a:endParaRPr sz="1800"/>
          </a:p>
          <a:p>
            <a:pPr marL="228600" lvl="1" indent="-169862">
              <a:lnSpc>
                <a:spcPct val="100000"/>
              </a:lnSpc>
              <a:spcBef>
                <a:spcPts val="1200"/>
              </a:spcBef>
              <a:buFont typeface="Arial"/>
              <a:defRPr sz="2400"/>
            </a:pPr>
            <a:r>
              <a:t>Public Image</a:t>
            </a:r>
            <a:endParaRPr sz="1800"/>
          </a:p>
          <a:p>
            <a:pPr marL="228600" lvl="1" indent="-169862">
              <a:lnSpc>
                <a:spcPct val="100000"/>
              </a:lnSpc>
              <a:spcBef>
                <a:spcPts val="1200"/>
              </a:spcBef>
              <a:buFont typeface="Arial"/>
              <a:defRPr sz="2400"/>
            </a:pPr>
            <a:r>
              <a:t>All 3 are related and feed off one another</a:t>
            </a:r>
          </a:p>
        </p:txBody>
      </p:sp>
      <p:sp>
        <p:nvSpPr>
          <p:cNvPr id="903" name="Text Placeholder 12"/>
          <p:cNvSpPr>
            <a:spLocks noGrp="1"/>
          </p:cNvSpPr>
          <p:nvPr>
            <p:ph type="body" idx="21"/>
          </p:nvPr>
        </p:nvSpPr>
        <p:spPr>
          <a:xfrm>
            <a:off x="558800" y="2141538"/>
            <a:ext cx="4978400" cy="1539510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312724">
              <a:spcBef>
                <a:spcPts val="300"/>
              </a:spcBef>
              <a:defRPr sz="2400"/>
            </a:lvl1pPr>
          </a:lstStyle>
          <a:p>
            <a:r>
              <a:t>Why should we care about public image?  We’re too busy with fundraising and membership</a:t>
            </a:r>
          </a:p>
        </p:txBody>
      </p:sp>
      <p:sp>
        <p:nvSpPr>
          <p:cNvPr id="904" name="Slide Number Placeholder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99809" y="166004"/>
            <a:ext cx="273652" cy="2642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905" name="Mahbub"/>
          <p:cNvSpPr txBox="1"/>
          <p:nvPr/>
        </p:nvSpPr>
        <p:spPr>
          <a:xfrm>
            <a:off x="11210779" y="5948638"/>
            <a:ext cx="930244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Mahbub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Text Placeholder 25"/>
          <p:cNvSpPr txBox="1">
            <a:spLocks noGrp="1"/>
          </p:cNvSpPr>
          <p:nvPr>
            <p:ph type="body" sz="half" idx="1"/>
          </p:nvPr>
        </p:nvSpPr>
        <p:spPr>
          <a:xfrm>
            <a:off x="6350000" y="2141538"/>
            <a:ext cx="5537200" cy="3141665"/>
          </a:xfrm>
          <a:prstGeom prst="rect">
            <a:avLst/>
          </a:prstGeom>
        </p:spPr>
        <p:txBody>
          <a:bodyPr/>
          <a:lstStyle/>
          <a:p>
            <a:r>
              <a:t>Tools in your Rotary Toolkit include:</a:t>
            </a:r>
          </a:p>
          <a:p>
            <a:pPr marL="228600" lvl="1" indent="-169862">
              <a:lnSpc>
                <a:spcPct val="100000"/>
              </a:lnSpc>
              <a:spcBef>
                <a:spcPts val="1200"/>
              </a:spcBef>
              <a:buFont typeface="Arial"/>
              <a:defRPr sz="1800"/>
            </a:pPr>
            <a:r>
              <a:t>Rotary Brand Center</a:t>
            </a:r>
          </a:p>
          <a:p>
            <a:pPr marL="228600" lvl="1" indent="-169862">
              <a:lnSpc>
                <a:spcPct val="100000"/>
              </a:lnSpc>
              <a:spcBef>
                <a:spcPts val="1200"/>
              </a:spcBef>
              <a:buFont typeface="Arial"/>
              <a:defRPr sz="1800"/>
            </a:pPr>
            <a:r>
              <a:t>Canva (use the Brand Kit so you’ll have easy access to the Rotary colors and fonts)</a:t>
            </a:r>
          </a:p>
          <a:p>
            <a:pPr marL="228600" lvl="1" indent="-169862">
              <a:lnSpc>
                <a:spcPct val="100000"/>
              </a:lnSpc>
              <a:spcBef>
                <a:spcPts val="1200"/>
              </a:spcBef>
              <a:buFont typeface="Arial"/>
              <a:defRPr sz="1800"/>
            </a:pPr>
            <a:r>
              <a:t>Find a Rotaractor or college student who can help</a:t>
            </a:r>
          </a:p>
        </p:txBody>
      </p:sp>
      <p:sp>
        <p:nvSpPr>
          <p:cNvPr id="908" name="Text Placeholder 12"/>
          <p:cNvSpPr>
            <a:spLocks noGrp="1"/>
          </p:cNvSpPr>
          <p:nvPr>
            <p:ph type="body" idx="21"/>
          </p:nvPr>
        </p:nvSpPr>
        <p:spPr>
          <a:xfrm>
            <a:off x="558800" y="2141538"/>
            <a:ext cx="4978400" cy="1975767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>
            <a:lvl1pPr defTabSz="386241">
              <a:spcBef>
                <a:spcPts val="300"/>
              </a:spcBef>
              <a:defRPr sz="2800"/>
            </a:lvl1pPr>
          </a:lstStyle>
          <a:p>
            <a:r>
              <a:t>We don’t have any graphic designers or tech experts in our club.  How can we do public image work?</a:t>
            </a:r>
          </a:p>
        </p:txBody>
      </p:sp>
      <p:sp>
        <p:nvSpPr>
          <p:cNvPr id="909" name="Slide Number Placeholder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11124" y="166006"/>
            <a:ext cx="262341" cy="264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910" name="Lisa"/>
          <p:cNvSpPr txBox="1"/>
          <p:nvPr/>
        </p:nvSpPr>
        <p:spPr>
          <a:xfrm>
            <a:off x="11210779" y="5948638"/>
            <a:ext cx="523497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Lisa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11799814" y="166006"/>
            <a:ext cx="273652" cy="264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grpSp>
        <p:nvGrpSpPr>
          <p:cNvPr id="916" name="Text Placeholder 39"/>
          <p:cNvGrpSpPr/>
          <p:nvPr/>
        </p:nvGrpSpPr>
        <p:grpSpPr>
          <a:xfrm>
            <a:off x="0" y="0"/>
            <a:ext cx="12371734" cy="6858000"/>
            <a:chOff x="0" y="0"/>
            <a:chExt cx="12371733" cy="6858000"/>
          </a:xfrm>
        </p:grpSpPr>
        <p:sp>
          <p:nvSpPr>
            <p:cNvPr id="913" name="Rectangle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 algn="r">
                <a:lnSpc>
                  <a:spcPct val="90000"/>
                </a:lnSpc>
                <a:spcBef>
                  <a:spcPts val="1000"/>
                </a:spcBef>
                <a:defRPr sz="2800">
                  <a:solidFill>
                    <a:srgbClr val="000000">
                      <a:alpha val="0"/>
                    </a:srgb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4" name="subhead"/>
            <p:cNvSpPr txBox="1"/>
            <p:nvPr/>
          </p:nvSpPr>
          <p:spPr>
            <a:xfrm>
              <a:off x="45718" y="0"/>
              <a:ext cx="12100564" cy="685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b">
              <a:normAutofit/>
            </a:bodyPr>
            <a:lstStyle>
              <a:lvl1pPr algn="r">
                <a:lnSpc>
                  <a:spcPct val="90000"/>
                </a:lnSpc>
                <a:spcBef>
                  <a:spcPts val="1000"/>
                </a:spcBef>
                <a:defRPr sz="2800">
                  <a:solidFill>
                    <a:srgbClr val="000000">
                      <a:alpha val="0"/>
                    </a:srgb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subhead</a:t>
              </a:r>
            </a:p>
          </p:txBody>
        </p:sp>
        <p:sp>
          <p:nvSpPr>
            <p:cNvPr id="915" name="TextBox 6"/>
            <p:cNvSpPr txBox="1"/>
            <p:nvPr/>
          </p:nvSpPr>
          <p:spPr>
            <a:xfrm>
              <a:off x="1496630" y="1836137"/>
              <a:ext cx="10875104" cy="1102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1">
                <a:defRPr sz="7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YOU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Slide Number Placeholder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99814" y="166006"/>
            <a:ext cx="273652" cy="264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91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966" y="3535621"/>
            <a:ext cx="2247902" cy="2238376"/>
          </a:xfrm>
          <a:prstGeom prst="rect">
            <a:avLst/>
          </a:prstGeom>
          <a:ln w="12700">
            <a:miter lim="400000"/>
          </a:ln>
        </p:spPr>
      </p:pic>
      <p:sp>
        <p:nvSpPr>
          <p:cNvPr id="920" name="TextBox 7"/>
          <p:cNvSpPr txBox="1"/>
          <p:nvPr/>
        </p:nvSpPr>
        <p:spPr>
          <a:xfrm>
            <a:off x="747181" y="1606550"/>
            <a:ext cx="3495678" cy="327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How can I, as one person, help enhance Rotary’s public image?</a:t>
            </a:r>
          </a:p>
        </p:txBody>
      </p:sp>
      <p:sp>
        <p:nvSpPr>
          <p:cNvPr id="921" name="Be the Brand."/>
          <p:cNvSpPr txBox="1"/>
          <p:nvPr/>
        </p:nvSpPr>
        <p:spPr>
          <a:xfrm>
            <a:off x="7356307" y="2330095"/>
            <a:ext cx="2865250" cy="523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/>
            </a:lvl1pPr>
          </a:lstStyle>
          <a:p>
            <a:r>
              <a:t>Be the Brand.</a:t>
            </a:r>
          </a:p>
        </p:txBody>
      </p:sp>
      <p:sp>
        <p:nvSpPr>
          <p:cNvPr id="922" name="Joe"/>
          <p:cNvSpPr txBox="1"/>
          <p:nvPr/>
        </p:nvSpPr>
        <p:spPr>
          <a:xfrm>
            <a:off x="11210779" y="5948638"/>
            <a:ext cx="472710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Joe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Text Placeholder 25"/>
          <p:cNvSpPr txBox="1">
            <a:spLocks noGrp="1"/>
          </p:cNvSpPr>
          <p:nvPr>
            <p:ph type="body" sz="half" idx="1"/>
          </p:nvPr>
        </p:nvSpPr>
        <p:spPr>
          <a:xfrm>
            <a:off x="6350000" y="1127918"/>
            <a:ext cx="5565775" cy="4602164"/>
          </a:xfrm>
          <a:prstGeom prst="rect">
            <a:avLst/>
          </a:prstGeom>
        </p:spPr>
        <p:txBody>
          <a:bodyPr/>
          <a:lstStyle/>
          <a:p>
            <a:pPr marL="184370" lvl="1" indent="-125315">
              <a:lnSpc>
                <a:spcPct val="80000"/>
              </a:lnSpc>
              <a:spcBef>
                <a:spcPts val="1200"/>
              </a:spcBef>
              <a:buFont typeface="Arial"/>
              <a:defRPr sz="1700"/>
            </a:pPr>
            <a:endParaRPr/>
          </a:p>
          <a:p>
            <a:pPr marL="228600" lvl="1" indent="-169545">
              <a:lnSpc>
                <a:spcPct val="80000"/>
              </a:lnSpc>
              <a:spcBef>
                <a:spcPts val="1200"/>
              </a:spcBef>
              <a:buFont typeface="Arial"/>
              <a:defRPr sz="2300"/>
            </a:pPr>
            <a:endParaRPr/>
          </a:p>
          <a:p>
            <a:pPr marL="228600" lvl="1" indent="-169545">
              <a:lnSpc>
                <a:spcPct val="80000"/>
              </a:lnSpc>
              <a:spcBef>
                <a:spcPts val="1200"/>
              </a:spcBef>
              <a:buFont typeface="Arial"/>
              <a:defRPr sz="2300"/>
            </a:pPr>
            <a:endParaRPr/>
          </a:p>
          <a:p>
            <a:pPr marL="228600" lvl="1" indent="-169545">
              <a:lnSpc>
                <a:spcPct val="80000"/>
              </a:lnSpc>
              <a:spcBef>
                <a:spcPts val="1200"/>
              </a:spcBef>
              <a:buFont typeface="Arial"/>
              <a:defRPr sz="2300"/>
            </a:pPr>
            <a:endParaRPr/>
          </a:p>
          <a:p>
            <a:pPr marL="228600" lvl="1" indent="-169545">
              <a:lnSpc>
                <a:spcPct val="80000"/>
              </a:lnSpc>
              <a:spcBef>
                <a:spcPts val="1200"/>
              </a:spcBef>
              <a:buFont typeface="Arial"/>
              <a:defRPr sz="2300"/>
            </a:pPr>
            <a:endParaRPr/>
          </a:p>
          <a:p>
            <a:pPr marL="265457" lvl="1" indent="-206402">
              <a:lnSpc>
                <a:spcPct val="80000"/>
              </a:lnSpc>
              <a:spcBef>
                <a:spcPts val="1200"/>
              </a:spcBef>
              <a:buFont typeface="Arial"/>
              <a:defRPr sz="2800" b="1"/>
            </a:pPr>
            <a:r>
              <a:t>Share your elevator pitch. Prepare it in advance.</a:t>
            </a:r>
          </a:p>
        </p:txBody>
      </p:sp>
      <p:sp>
        <p:nvSpPr>
          <p:cNvPr id="925" name="Content Placeholder 22"/>
          <p:cNvSpPr txBox="1"/>
          <p:nvPr/>
        </p:nvSpPr>
        <p:spPr>
          <a:xfrm>
            <a:off x="295487" y="2707357"/>
            <a:ext cx="4954693" cy="1899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What do I say when someone asks, “What’s Rotary?”</a:t>
            </a:r>
          </a:p>
        </p:txBody>
      </p:sp>
      <p:sp>
        <p:nvSpPr>
          <p:cNvPr id="926" name="Slide Number Placeholder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99815" y="166007"/>
            <a:ext cx="273652" cy="264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927" name="Joe"/>
          <p:cNvSpPr txBox="1"/>
          <p:nvPr/>
        </p:nvSpPr>
        <p:spPr>
          <a:xfrm>
            <a:off x="11210779" y="5948638"/>
            <a:ext cx="472710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Joe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Text Placeholder 25"/>
          <p:cNvSpPr txBox="1">
            <a:spLocks noGrp="1"/>
          </p:cNvSpPr>
          <p:nvPr>
            <p:ph type="body" sz="half" idx="1"/>
          </p:nvPr>
        </p:nvSpPr>
        <p:spPr>
          <a:xfrm>
            <a:off x="6350000" y="1127918"/>
            <a:ext cx="5565775" cy="4602164"/>
          </a:xfrm>
          <a:prstGeom prst="rect">
            <a:avLst/>
          </a:prstGeom>
        </p:spPr>
        <p:txBody>
          <a:bodyPr/>
          <a:lstStyle/>
          <a:p>
            <a:pPr marL="184370" lvl="1" indent="-125315">
              <a:lnSpc>
                <a:spcPct val="80000"/>
              </a:lnSpc>
              <a:spcBef>
                <a:spcPts val="1200"/>
              </a:spcBef>
              <a:buFont typeface="Arial"/>
              <a:defRPr sz="1700"/>
            </a:pPr>
            <a:endParaRPr/>
          </a:p>
          <a:p>
            <a:pPr marL="228600" lvl="1" indent="-169545">
              <a:lnSpc>
                <a:spcPct val="80000"/>
              </a:lnSpc>
              <a:spcBef>
                <a:spcPts val="1200"/>
              </a:spcBef>
              <a:buFont typeface="Arial"/>
              <a:defRPr sz="2300"/>
            </a:pPr>
            <a:endParaRPr/>
          </a:p>
          <a:p>
            <a:pPr marL="228600" lvl="1" indent="-169545">
              <a:lnSpc>
                <a:spcPct val="80000"/>
              </a:lnSpc>
              <a:spcBef>
                <a:spcPts val="1200"/>
              </a:spcBef>
              <a:buFont typeface="Arial"/>
              <a:defRPr sz="2300"/>
            </a:pPr>
            <a:endParaRPr/>
          </a:p>
          <a:p>
            <a:pPr marL="228600" lvl="1" indent="-169545">
              <a:lnSpc>
                <a:spcPct val="80000"/>
              </a:lnSpc>
              <a:spcBef>
                <a:spcPts val="1200"/>
              </a:spcBef>
              <a:buFont typeface="Arial"/>
              <a:defRPr sz="2300"/>
            </a:pPr>
            <a:endParaRPr/>
          </a:p>
          <a:p>
            <a:pPr marL="228600" lvl="1" indent="-169545">
              <a:lnSpc>
                <a:spcPct val="80000"/>
              </a:lnSpc>
              <a:spcBef>
                <a:spcPts val="1200"/>
              </a:spcBef>
              <a:buFont typeface="Arial"/>
              <a:defRPr sz="2300"/>
            </a:pPr>
            <a:endParaRPr/>
          </a:p>
          <a:p>
            <a:pPr marL="265457" lvl="1" indent="-206402">
              <a:lnSpc>
                <a:spcPct val="80000"/>
              </a:lnSpc>
              <a:spcBef>
                <a:spcPts val="1200"/>
              </a:spcBef>
              <a:buFont typeface="Arial"/>
              <a:defRPr sz="2800" b="1"/>
            </a:pPr>
            <a:r>
              <a:t>Whatever you can give.</a:t>
            </a:r>
          </a:p>
        </p:txBody>
      </p:sp>
      <p:sp>
        <p:nvSpPr>
          <p:cNvPr id="930" name="Content Placeholder 22"/>
          <p:cNvSpPr txBox="1"/>
          <p:nvPr/>
        </p:nvSpPr>
        <p:spPr>
          <a:xfrm>
            <a:off x="295487" y="2707357"/>
            <a:ext cx="4954693" cy="1899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722376">
              <a:lnSpc>
                <a:spcPct val="90000"/>
              </a:lnSpc>
              <a:spcBef>
                <a:spcPts val="700"/>
              </a:spcBef>
              <a:defRPr sz="316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How do I respond when someone says, “What kind of commitment is it?  I can’t come to every meeting.”</a:t>
            </a:r>
          </a:p>
        </p:txBody>
      </p:sp>
      <p:sp>
        <p:nvSpPr>
          <p:cNvPr id="931" name="Slide Number Placeholder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99815" y="166007"/>
            <a:ext cx="273652" cy="264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932" name="Joe"/>
          <p:cNvSpPr txBox="1"/>
          <p:nvPr/>
        </p:nvSpPr>
        <p:spPr>
          <a:xfrm>
            <a:off x="11210779" y="5948638"/>
            <a:ext cx="472710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Joe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330" y="1396993"/>
            <a:ext cx="5627081" cy="4735515"/>
          </a:xfrm>
          <a:prstGeom prst="rect">
            <a:avLst/>
          </a:prstGeom>
          <a:ln w="12700">
            <a:miter lim="400000"/>
          </a:ln>
        </p:spPr>
      </p:pic>
      <p:sp>
        <p:nvSpPr>
          <p:cNvPr id="935" name="TextBox 3"/>
          <p:cNvSpPr txBox="1"/>
          <p:nvPr/>
        </p:nvSpPr>
        <p:spPr>
          <a:xfrm>
            <a:off x="3234050" y="2743682"/>
            <a:ext cx="5535641" cy="1029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6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QUESTIONS</a:t>
            </a:r>
          </a:p>
        </p:txBody>
      </p:sp>
      <p:sp>
        <p:nvSpPr>
          <p:cNvPr id="936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11799809" y="166004"/>
            <a:ext cx="273652" cy="2642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11884568" y="166004"/>
            <a:ext cx="188894" cy="2642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grpSp>
        <p:nvGrpSpPr>
          <p:cNvPr id="855" name="Text Placeholder 3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53" name="Rectangle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 algn="r">
                <a:lnSpc>
                  <a:spcPct val="90000"/>
                </a:lnSpc>
                <a:spcBef>
                  <a:spcPts val="1000"/>
                </a:spcBef>
                <a:defRPr sz="2800">
                  <a:solidFill>
                    <a:srgbClr val="000000">
                      <a:alpha val="0"/>
                    </a:srgb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54" name="subhead"/>
            <p:cNvSpPr txBox="1"/>
            <p:nvPr/>
          </p:nvSpPr>
          <p:spPr>
            <a:xfrm>
              <a:off x="45718" y="0"/>
              <a:ext cx="12100564" cy="685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b">
              <a:normAutofit/>
            </a:bodyPr>
            <a:lstStyle>
              <a:lvl1pPr algn="r">
                <a:lnSpc>
                  <a:spcPct val="90000"/>
                </a:lnSpc>
                <a:spcBef>
                  <a:spcPts val="1000"/>
                </a:spcBef>
                <a:defRPr sz="2800">
                  <a:solidFill>
                    <a:srgbClr val="000000">
                      <a:alpha val="0"/>
                    </a:srgb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subhead</a:t>
              </a:r>
            </a:p>
          </p:txBody>
        </p:sp>
      </p:grpSp>
      <p:sp>
        <p:nvSpPr>
          <p:cNvPr id="856" name="TextBox 6"/>
          <p:cNvSpPr txBox="1"/>
          <p:nvPr/>
        </p:nvSpPr>
        <p:spPr>
          <a:xfrm>
            <a:off x="842553" y="2873830"/>
            <a:ext cx="10875103" cy="1102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7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SOCIAL MEDIA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 Placeholder 25"/>
          <p:cNvSpPr txBox="1">
            <a:spLocks noGrp="1"/>
          </p:cNvSpPr>
          <p:nvPr>
            <p:ph type="body" sz="half" idx="1"/>
          </p:nvPr>
        </p:nvSpPr>
        <p:spPr>
          <a:xfrm>
            <a:off x="6350000" y="2141538"/>
            <a:ext cx="5537200" cy="3141665"/>
          </a:xfrm>
          <a:prstGeom prst="rect">
            <a:avLst/>
          </a:prstGeom>
        </p:spPr>
        <p:txBody>
          <a:bodyPr/>
          <a:lstStyle/>
          <a:p>
            <a:pPr defTabSz="731519">
              <a:spcBef>
                <a:spcPts val="800"/>
              </a:spcBef>
              <a:defRPr b="1"/>
            </a:pPr>
            <a:r>
              <a:t>Content Ideas:</a:t>
            </a:r>
          </a:p>
          <a:p>
            <a:pPr marL="182879" lvl="1" indent="-135889" defTabSz="731519">
              <a:lnSpc>
                <a:spcPct val="100000"/>
              </a:lnSpc>
              <a:spcBef>
                <a:spcPts val="900"/>
              </a:spcBef>
              <a:buFont typeface="Arial"/>
            </a:pPr>
            <a:r>
              <a:t>Meeting/Event Promos</a:t>
            </a:r>
            <a:endParaRPr sz="1400"/>
          </a:p>
          <a:p>
            <a:pPr marL="182879" lvl="1" indent="-135889" defTabSz="731519">
              <a:lnSpc>
                <a:spcPct val="100000"/>
              </a:lnSpc>
              <a:spcBef>
                <a:spcPts val="900"/>
              </a:spcBef>
              <a:buFont typeface="Arial"/>
            </a:pPr>
            <a:r>
              <a:t>Service</a:t>
            </a:r>
            <a:endParaRPr sz="1400"/>
          </a:p>
          <a:p>
            <a:pPr marL="182879" lvl="1" indent="-135889" defTabSz="731519">
              <a:lnSpc>
                <a:spcPct val="100000"/>
              </a:lnSpc>
              <a:spcBef>
                <a:spcPts val="900"/>
              </a:spcBef>
              <a:buFont typeface="Arial"/>
            </a:pPr>
            <a:r>
              <a:t>Fun and Fellowship</a:t>
            </a:r>
            <a:endParaRPr sz="1400"/>
          </a:p>
          <a:p>
            <a:pPr marL="182879" lvl="1" indent="-135889" defTabSz="731519">
              <a:lnSpc>
                <a:spcPct val="100000"/>
              </a:lnSpc>
              <a:spcBef>
                <a:spcPts val="900"/>
              </a:spcBef>
              <a:buFont typeface="Arial"/>
            </a:pPr>
            <a:r>
              <a:t>Impact/Partnerships</a:t>
            </a:r>
            <a:endParaRPr sz="1400"/>
          </a:p>
          <a:p>
            <a:pPr marL="182879" lvl="1" indent="-135889" defTabSz="731519">
              <a:lnSpc>
                <a:spcPct val="100000"/>
              </a:lnSpc>
              <a:spcBef>
                <a:spcPts val="900"/>
              </a:spcBef>
              <a:buFont typeface="Arial"/>
            </a:pPr>
            <a:r>
              <a:t>Repurpose from R.I. and District</a:t>
            </a:r>
            <a:endParaRPr sz="1400"/>
          </a:p>
          <a:p>
            <a:pPr marL="182879" lvl="1" indent="-135889" defTabSz="731519">
              <a:lnSpc>
                <a:spcPct val="100000"/>
              </a:lnSpc>
              <a:spcBef>
                <a:spcPts val="900"/>
              </a:spcBef>
              <a:buFont typeface="Arial"/>
            </a:pPr>
            <a:r>
              <a:t>Use video as well as still shots</a:t>
            </a:r>
          </a:p>
        </p:txBody>
      </p:sp>
      <p:sp>
        <p:nvSpPr>
          <p:cNvPr id="859" name="Text Placeholder 12"/>
          <p:cNvSpPr>
            <a:spLocks noGrp="1"/>
          </p:cNvSpPr>
          <p:nvPr>
            <p:ph type="body" idx="21"/>
          </p:nvPr>
        </p:nvSpPr>
        <p:spPr>
          <a:xfrm>
            <a:off x="453579" y="1339188"/>
            <a:ext cx="4978403" cy="1135064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768094">
              <a:spcBef>
                <a:spcPts val="800"/>
              </a:spcBef>
              <a:defRPr sz="3600"/>
            </a:lvl1pPr>
          </a:lstStyle>
          <a:p>
            <a:r>
              <a:t>What should I post?</a:t>
            </a:r>
          </a:p>
        </p:txBody>
      </p:sp>
      <p:sp>
        <p:nvSpPr>
          <p:cNvPr id="860" name="Content Placeholder 22"/>
          <p:cNvSpPr txBox="1"/>
          <p:nvPr/>
        </p:nvSpPr>
        <p:spPr>
          <a:xfrm>
            <a:off x="453581" y="3079445"/>
            <a:ext cx="5373793" cy="197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Use Social Media to show the world what your club is all about.</a:t>
            </a:r>
          </a:p>
        </p:txBody>
      </p:sp>
      <p:sp>
        <p:nvSpPr>
          <p:cNvPr id="861" name="Slide Number Placeholder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84568" y="166004"/>
            <a:ext cx="188894" cy="2642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86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80" y="4330520"/>
            <a:ext cx="3059429" cy="2261319"/>
          </a:xfrm>
          <a:prstGeom prst="rect">
            <a:avLst/>
          </a:prstGeom>
          <a:ln w="12700">
            <a:miter lim="400000"/>
          </a:ln>
        </p:spPr>
      </p:pic>
      <p:sp>
        <p:nvSpPr>
          <p:cNvPr id="863" name="LISA"/>
          <p:cNvSpPr txBox="1"/>
          <p:nvPr/>
        </p:nvSpPr>
        <p:spPr>
          <a:xfrm>
            <a:off x="11121542" y="6188371"/>
            <a:ext cx="5427612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LISA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Text Placeholder 25"/>
          <p:cNvSpPr txBox="1">
            <a:spLocks noGrp="1"/>
          </p:cNvSpPr>
          <p:nvPr>
            <p:ph type="body" sz="half" idx="1"/>
          </p:nvPr>
        </p:nvSpPr>
        <p:spPr>
          <a:xfrm>
            <a:off x="6350000" y="2141538"/>
            <a:ext cx="5537200" cy="3141665"/>
          </a:xfrm>
          <a:prstGeom prst="rect">
            <a:avLst/>
          </a:prstGeom>
        </p:spPr>
        <p:txBody>
          <a:bodyPr/>
          <a:lstStyle/>
          <a:p>
            <a:pPr defTabSz="731519">
              <a:spcBef>
                <a:spcPts val="800"/>
              </a:spcBef>
              <a:defRPr b="1"/>
            </a:pPr>
            <a:endParaRPr/>
          </a:p>
          <a:p>
            <a:pPr marL="182879" lvl="1" indent="-135889" defTabSz="731519">
              <a:lnSpc>
                <a:spcPct val="100000"/>
              </a:lnSpc>
              <a:spcBef>
                <a:spcPts val="900"/>
              </a:spcBef>
              <a:buFont typeface="Arial"/>
            </a:pPr>
            <a:r>
              <a:t>Depends on club and activities</a:t>
            </a:r>
            <a:endParaRPr sz="1400"/>
          </a:p>
          <a:p>
            <a:pPr marL="182879" lvl="1" indent="-135889" defTabSz="731519">
              <a:lnSpc>
                <a:spcPct val="100000"/>
              </a:lnSpc>
              <a:spcBef>
                <a:spcPts val="900"/>
              </a:spcBef>
              <a:buFont typeface="Arial"/>
            </a:pPr>
            <a:r>
              <a:t>At least twice a week</a:t>
            </a:r>
          </a:p>
          <a:p>
            <a:pPr marL="182879" lvl="1" indent="-135889" defTabSz="731519">
              <a:lnSpc>
                <a:spcPct val="100000"/>
              </a:lnSpc>
              <a:spcBef>
                <a:spcPts val="900"/>
              </a:spcBef>
              <a:buFont typeface="Arial"/>
            </a:pPr>
            <a:r>
              <a:t>Schedule in advance</a:t>
            </a:r>
          </a:p>
        </p:txBody>
      </p:sp>
      <p:sp>
        <p:nvSpPr>
          <p:cNvPr id="866" name="Text Placeholder 12"/>
          <p:cNvSpPr>
            <a:spLocks noGrp="1"/>
          </p:cNvSpPr>
          <p:nvPr>
            <p:ph type="body" idx="21"/>
          </p:nvPr>
        </p:nvSpPr>
        <p:spPr>
          <a:xfrm>
            <a:off x="453579" y="1339188"/>
            <a:ext cx="4978403" cy="1135064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defTabSz="714327">
              <a:spcBef>
                <a:spcPts val="700"/>
              </a:spcBef>
              <a:defRPr sz="3348"/>
            </a:pPr>
            <a:r>
              <a:t>How often</a:t>
            </a:r>
          </a:p>
          <a:p>
            <a:pPr defTabSz="714327">
              <a:spcBef>
                <a:spcPts val="700"/>
              </a:spcBef>
              <a:defRPr sz="3348"/>
            </a:pPr>
            <a:r>
              <a:t>should I post?</a:t>
            </a:r>
          </a:p>
        </p:txBody>
      </p:sp>
      <p:sp>
        <p:nvSpPr>
          <p:cNvPr id="867" name="Content Placeholder 22"/>
          <p:cNvSpPr txBox="1"/>
          <p:nvPr/>
        </p:nvSpPr>
        <p:spPr>
          <a:xfrm>
            <a:off x="453581" y="3079445"/>
            <a:ext cx="5373793" cy="197576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68" name="Slide Number Placeholder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84568" y="166004"/>
            <a:ext cx="188894" cy="2642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869" name="Lisa"/>
          <p:cNvSpPr txBox="1"/>
          <p:nvPr/>
        </p:nvSpPr>
        <p:spPr>
          <a:xfrm>
            <a:off x="11210779" y="5948638"/>
            <a:ext cx="523497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Lisa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Text Placeholder 25"/>
          <p:cNvSpPr txBox="1">
            <a:spLocks noGrp="1"/>
          </p:cNvSpPr>
          <p:nvPr>
            <p:ph type="body" sz="half" idx="1"/>
          </p:nvPr>
        </p:nvSpPr>
        <p:spPr>
          <a:xfrm>
            <a:off x="6350000" y="1192694"/>
            <a:ext cx="5537200" cy="4090508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rPr dirty="0"/>
              <a:t>Look at reason why they say suspension happened</a:t>
            </a:r>
          </a:p>
          <a:p>
            <a:pPr marL="228600" lvl="1" indent="-169862">
              <a:lnSpc>
                <a:spcPct val="100000"/>
              </a:lnSpc>
              <a:spcBef>
                <a:spcPts val="1200"/>
              </a:spcBef>
              <a:buFont typeface="Arial"/>
              <a:defRPr sz="2400"/>
            </a:pPr>
            <a:r>
              <a:rPr dirty="0"/>
              <a:t>Very hard to reach a person </a:t>
            </a:r>
            <a:endParaRPr sz="1800" dirty="0"/>
          </a:p>
          <a:p>
            <a:pPr marL="228600" lvl="1" indent="-169862">
              <a:lnSpc>
                <a:spcPct val="100000"/>
              </a:lnSpc>
              <a:spcBef>
                <a:spcPts val="1200"/>
              </a:spcBef>
              <a:buFont typeface="Arial"/>
              <a:defRPr sz="2400"/>
            </a:pPr>
            <a:r>
              <a:rPr dirty="0"/>
              <a:t>Also hard to appeal – only pre-filled responses are allowed</a:t>
            </a:r>
          </a:p>
          <a:p>
            <a:pPr marL="228600" lvl="1" indent="-169862">
              <a:lnSpc>
                <a:spcPct val="100000"/>
              </a:lnSpc>
              <a:spcBef>
                <a:spcPts val="1200"/>
              </a:spcBef>
              <a:buFont typeface="Arial"/>
              <a:defRPr sz="2400"/>
            </a:pPr>
            <a:r>
              <a:rPr dirty="0"/>
              <a:t>Appeal anyway</a:t>
            </a:r>
          </a:p>
          <a:p>
            <a:pPr marL="228600" lvl="1" indent="-169862">
              <a:lnSpc>
                <a:spcPct val="100000"/>
              </a:lnSpc>
              <a:spcBef>
                <a:spcPts val="1200"/>
              </a:spcBef>
              <a:buFont typeface="Arial"/>
              <a:defRPr sz="2400"/>
            </a:pPr>
            <a:r>
              <a:rPr dirty="0"/>
              <a:t>Create a new page</a:t>
            </a:r>
          </a:p>
        </p:txBody>
      </p:sp>
      <p:sp>
        <p:nvSpPr>
          <p:cNvPr id="872" name="Text Placeholder 12"/>
          <p:cNvSpPr>
            <a:spLocks noGrp="1"/>
          </p:cNvSpPr>
          <p:nvPr>
            <p:ph type="body" idx="21"/>
          </p:nvPr>
        </p:nvSpPr>
        <p:spPr>
          <a:xfrm>
            <a:off x="558800" y="1300838"/>
            <a:ext cx="4978400" cy="1975766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lnSpc>
                <a:spcPct val="96000"/>
              </a:lnSpc>
              <a:defRPr sz="2700"/>
            </a:lvl1pPr>
          </a:lstStyle>
          <a:p>
            <a:r>
              <a:t>Our Facebook page was suspended.  We can’t find a person at FB.  Can you please help?</a:t>
            </a:r>
          </a:p>
        </p:txBody>
      </p:sp>
      <p:sp>
        <p:nvSpPr>
          <p:cNvPr id="873" name="Slide Number Placeholder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84568" y="166004"/>
            <a:ext cx="188894" cy="2642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87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60" y="3985588"/>
            <a:ext cx="2352264" cy="2352264"/>
          </a:xfrm>
          <a:prstGeom prst="rect">
            <a:avLst/>
          </a:prstGeom>
          <a:ln w="12700">
            <a:miter lim="400000"/>
          </a:ln>
        </p:spPr>
      </p:pic>
      <p:sp>
        <p:nvSpPr>
          <p:cNvPr id="875" name="Mahbub"/>
          <p:cNvSpPr txBox="1"/>
          <p:nvPr/>
        </p:nvSpPr>
        <p:spPr>
          <a:xfrm>
            <a:off x="10895312" y="6166062"/>
            <a:ext cx="930245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Mahbub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11884570" y="166006"/>
            <a:ext cx="188895" cy="264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grpSp>
        <p:nvGrpSpPr>
          <p:cNvPr id="880" name="Text Placeholder 3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78" name="Rectangle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 algn="r">
                <a:lnSpc>
                  <a:spcPct val="90000"/>
                </a:lnSpc>
                <a:spcBef>
                  <a:spcPts val="1000"/>
                </a:spcBef>
                <a:defRPr sz="2800">
                  <a:solidFill>
                    <a:srgbClr val="000000">
                      <a:alpha val="0"/>
                    </a:srgb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79" name="subhead"/>
            <p:cNvSpPr txBox="1"/>
            <p:nvPr/>
          </p:nvSpPr>
          <p:spPr>
            <a:xfrm>
              <a:off x="45718" y="0"/>
              <a:ext cx="12100564" cy="685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b">
              <a:normAutofit/>
            </a:bodyPr>
            <a:lstStyle>
              <a:lvl1pPr algn="r">
                <a:lnSpc>
                  <a:spcPct val="90000"/>
                </a:lnSpc>
                <a:spcBef>
                  <a:spcPts val="1000"/>
                </a:spcBef>
                <a:defRPr sz="2800">
                  <a:solidFill>
                    <a:srgbClr val="000000">
                      <a:alpha val="0"/>
                    </a:srgb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subhead</a:t>
              </a:r>
            </a:p>
          </p:txBody>
        </p:sp>
      </p:grpSp>
      <p:sp>
        <p:nvSpPr>
          <p:cNvPr id="881" name="TextBox 6"/>
          <p:cNvSpPr txBox="1"/>
          <p:nvPr/>
        </p:nvSpPr>
        <p:spPr>
          <a:xfrm>
            <a:off x="842553" y="2873830"/>
            <a:ext cx="10875103" cy="1102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7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LOGOS &amp; LEGAL STUFF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Text Placeholder 25"/>
          <p:cNvSpPr txBox="1">
            <a:spLocks noGrp="1"/>
          </p:cNvSpPr>
          <p:nvPr>
            <p:ph type="body" sz="half" idx="1"/>
          </p:nvPr>
        </p:nvSpPr>
        <p:spPr>
          <a:xfrm>
            <a:off x="6350000" y="2141538"/>
            <a:ext cx="5537200" cy="3141665"/>
          </a:xfrm>
          <a:prstGeom prst="rect">
            <a:avLst/>
          </a:prstGeom>
        </p:spPr>
        <p:txBody>
          <a:bodyPr/>
          <a:lstStyle/>
          <a:p>
            <a:pPr defTabSz="859536">
              <a:spcBef>
                <a:spcPts val="900"/>
              </a:spcBef>
              <a:defRPr sz="2068"/>
            </a:pPr>
            <a:r>
              <a:t>You may wind up with a l</a:t>
            </a:r>
            <a:r>
              <a:rPr u="sng"/>
              <a:t>ogo</a:t>
            </a:r>
            <a:r>
              <a:t> that’s:</a:t>
            </a:r>
          </a:p>
          <a:p>
            <a:pPr marL="214884" lvl="1" indent="-159670" defTabSz="859536">
              <a:lnSpc>
                <a:spcPct val="100000"/>
              </a:lnSpc>
              <a:spcBef>
                <a:spcPts val="1100"/>
              </a:spcBef>
              <a:buFont typeface="Arial"/>
              <a:defRPr sz="1692"/>
            </a:pPr>
            <a:r>
              <a:t>Old</a:t>
            </a:r>
          </a:p>
          <a:p>
            <a:pPr marL="214884" lvl="1" indent="-159670" defTabSz="859536">
              <a:lnSpc>
                <a:spcPct val="100000"/>
              </a:lnSpc>
              <a:spcBef>
                <a:spcPts val="1100"/>
              </a:spcBef>
              <a:buFont typeface="Arial"/>
              <a:defRPr sz="1692"/>
            </a:pPr>
            <a:r>
              <a:t>Not Brand Compliant</a:t>
            </a:r>
          </a:p>
          <a:p>
            <a:pPr marL="214884" lvl="1" indent="-159670" defTabSz="859536">
              <a:lnSpc>
                <a:spcPct val="100000"/>
              </a:lnSpc>
              <a:spcBef>
                <a:spcPts val="1100"/>
              </a:spcBef>
              <a:buFont typeface="Arial"/>
              <a:defRPr sz="1692"/>
            </a:pPr>
            <a:r>
              <a:t>Low Resolution/Poor Quality</a:t>
            </a:r>
          </a:p>
          <a:p>
            <a:pPr defTabSz="859536">
              <a:spcBef>
                <a:spcPts val="900"/>
              </a:spcBef>
              <a:defRPr sz="2068"/>
            </a:pPr>
            <a:r>
              <a:t>You may wind up with an</a:t>
            </a:r>
            <a:r>
              <a:rPr u="sng"/>
              <a:t> image</a:t>
            </a:r>
            <a:r>
              <a:t> that:</a:t>
            </a:r>
          </a:p>
          <a:p>
            <a:pPr marL="214884" lvl="1" indent="-159670" defTabSz="859536">
              <a:lnSpc>
                <a:spcPct val="100000"/>
              </a:lnSpc>
              <a:spcBef>
                <a:spcPts val="1100"/>
              </a:spcBef>
              <a:buFont typeface="Arial"/>
              <a:defRPr sz="1692"/>
            </a:pPr>
            <a:r>
              <a:t>Is copyright protected/you don’t have right to use</a:t>
            </a:r>
          </a:p>
          <a:p>
            <a:pPr marL="214884" lvl="1" indent="-159670" defTabSz="859536">
              <a:lnSpc>
                <a:spcPct val="100000"/>
              </a:lnSpc>
              <a:spcBef>
                <a:spcPts val="1100"/>
              </a:spcBef>
              <a:buFont typeface="Arial"/>
              <a:defRPr sz="1692"/>
            </a:pPr>
            <a:r>
              <a:t>Is low resolution/poor quality</a:t>
            </a:r>
          </a:p>
          <a:p>
            <a:pPr marL="214884" lvl="1" indent="-159670" defTabSz="859536">
              <a:lnSpc>
                <a:spcPct val="100000"/>
              </a:lnSpc>
              <a:spcBef>
                <a:spcPts val="1100"/>
              </a:spcBef>
              <a:buFont typeface="Arial"/>
              <a:defRPr sz="1692"/>
            </a:pPr>
            <a:r>
              <a:t>Shows people who are not aligned with Rotary</a:t>
            </a:r>
          </a:p>
        </p:txBody>
      </p:sp>
      <p:sp>
        <p:nvSpPr>
          <p:cNvPr id="884" name="Text Placeholder 12"/>
          <p:cNvSpPr>
            <a:spLocks noGrp="1"/>
          </p:cNvSpPr>
          <p:nvPr>
            <p:ph type="body" idx="21"/>
          </p:nvPr>
        </p:nvSpPr>
        <p:spPr>
          <a:xfrm>
            <a:off x="524145" y="1006475"/>
            <a:ext cx="4978403" cy="1135063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586770">
              <a:spcBef>
                <a:spcPts val="500"/>
              </a:spcBef>
              <a:defRPr sz="2511"/>
            </a:lvl1pPr>
          </a:lstStyle>
          <a:p>
            <a:r>
              <a:t>Why can’t I just google rotary logos and images?</a:t>
            </a:r>
          </a:p>
        </p:txBody>
      </p:sp>
      <p:sp>
        <p:nvSpPr>
          <p:cNvPr id="885" name="Slide Number Placeholder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84570" y="166006"/>
            <a:ext cx="188895" cy="264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886" name="**You can use the Brand Center…"/>
          <p:cNvSpPr txBox="1"/>
          <p:nvPr/>
        </p:nvSpPr>
        <p:spPr>
          <a:xfrm>
            <a:off x="594715" y="4857944"/>
            <a:ext cx="5455501" cy="765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**You can use the Brand Center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and get what you need in same amount of time!</a:t>
            </a:r>
          </a:p>
        </p:txBody>
      </p:sp>
      <p:pic>
        <p:nvPicPr>
          <p:cNvPr id="887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09" y="2897359"/>
            <a:ext cx="5315275" cy="1630018"/>
          </a:xfrm>
          <a:prstGeom prst="rect">
            <a:avLst/>
          </a:prstGeom>
          <a:ln w="12700">
            <a:miter lim="400000"/>
          </a:ln>
        </p:spPr>
      </p:pic>
      <p:sp>
        <p:nvSpPr>
          <p:cNvPr id="888" name="Lisa"/>
          <p:cNvSpPr txBox="1"/>
          <p:nvPr/>
        </p:nvSpPr>
        <p:spPr>
          <a:xfrm>
            <a:off x="11210779" y="5948638"/>
            <a:ext cx="523497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Lisa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Text Placeholder 25"/>
          <p:cNvSpPr txBox="1">
            <a:spLocks noGrp="1"/>
          </p:cNvSpPr>
          <p:nvPr>
            <p:ph type="body" sz="half" idx="1"/>
          </p:nvPr>
        </p:nvSpPr>
        <p:spPr>
          <a:xfrm>
            <a:off x="6350000" y="2141538"/>
            <a:ext cx="5537200" cy="3141665"/>
          </a:xfrm>
          <a:prstGeom prst="rect">
            <a:avLst/>
          </a:prstGeom>
        </p:spPr>
        <p:txBody>
          <a:bodyPr/>
          <a:lstStyle/>
          <a:p>
            <a:pPr defTabSz="868680">
              <a:spcBef>
                <a:spcPts val="900"/>
              </a:spcBef>
              <a:defRPr sz="2000"/>
            </a:pPr>
            <a:r>
              <a:rPr dirty="0"/>
              <a:t>Your event or program is being run by your club or district so promote it that way, proudly!  </a:t>
            </a:r>
          </a:p>
          <a:p>
            <a:pPr defTabSz="868680">
              <a:spcBef>
                <a:spcPts val="900"/>
              </a:spcBef>
              <a:defRPr sz="2000"/>
            </a:pPr>
            <a:endParaRPr dirty="0"/>
          </a:p>
          <a:p>
            <a:pPr defTabSz="868680">
              <a:spcBef>
                <a:spcPts val="900"/>
              </a:spcBef>
              <a:defRPr sz="2000"/>
            </a:pPr>
            <a:r>
              <a:rPr dirty="0"/>
              <a:t>Use of the Rotary Masterbrand would imply that RI is hosting your event.  It is not</a:t>
            </a:r>
            <a:r>
              <a:rPr lang="en-US" dirty="0"/>
              <a:t>, </a:t>
            </a:r>
            <a:r>
              <a:rPr dirty="0"/>
              <a:t>so you should not use the Masterbrand.  </a:t>
            </a:r>
          </a:p>
          <a:p>
            <a:pPr defTabSz="868680">
              <a:spcBef>
                <a:spcPts val="900"/>
              </a:spcBef>
              <a:defRPr sz="2000"/>
            </a:pPr>
            <a:endParaRPr dirty="0"/>
          </a:p>
          <a:p>
            <a:pPr defTabSz="868680">
              <a:spcBef>
                <a:spcPts val="900"/>
              </a:spcBef>
              <a:defRPr sz="2000"/>
            </a:pPr>
            <a:r>
              <a:rPr dirty="0"/>
              <a:t>**Explain this to your partners and graphics people and send them the correct logo to use.</a:t>
            </a:r>
          </a:p>
        </p:txBody>
      </p:sp>
      <p:sp>
        <p:nvSpPr>
          <p:cNvPr id="891" name="Text Placeholder 12"/>
          <p:cNvSpPr>
            <a:spLocks noGrp="1"/>
          </p:cNvSpPr>
          <p:nvPr>
            <p:ph type="body" idx="21"/>
          </p:nvPr>
        </p:nvSpPr>
        <p:spPr>
          <a:xfrm>
            <a:off x="600286" y="1333153"/>
            <a:ext cx="4978403" cy="1832588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429768">
              <a:lnSpc>
                <a:spcPct val="100000"/>
              </a:lnSpc>
              <a:spcBef>
                <a:spcPts val="400"/>
              </a:spcBef>
              <a:defRPr sz="2800"/>
            </a:lvl1pPr>
          </a:lstStyle>
          <a:p>
            <a:r>
              <a:t>Why do I have to use my club (or district) logo everywhere?  I like the master brand better.  </a:t>
            </a:r>
          </a:p>
        </p:txBody>
      </p:sp>
      <p:sp>
        <p:nvSpPr>
          <p:cNvPr id="892" name="Slide Number Placeholder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84570" y="166006"/>
            <a:ext cx="188895" cy="264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8</a:t>
            </a:fld>
            <a:endParaRPr/>
          </a:p>
        </p:txBody>
      </p:sp>
      <p:pic>
        <p:nvPicPr>
          <p:cNvPr id="89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202" y="3879265"/>
            <a:ext cx="2553058" cy="1524215"/>
          </a:xfrm>
          <a:prstGeom prst="rect">
            <a:avLst/>
          </a:prstGeom>
          <a:ln w="12700">
            <a:miter lim="400000"/>
          </a:ln>
        </p:spPr>
      </p:pic>
      <p:sp>
        <p:nvSpPr>
          <p:cNvPr id="894" name="Lisa"/>
          <p:cNvSpPr txBox="1"/>
          <p:nvPr/>
        </p:nvSpPr>
        <p:spPr>
          <a:xfrm>
            <a:off x="11210779" y="5948638"/>
            <a:ext cx="523497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Lisa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11884570" y="166006"/>
            <a:ext cx="188895" cy="264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grpSp>
        <p:nvGrpSpPr>
          <p:cNvPr id="899" name="Text Placeholder 3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97" name="Rectangle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 algn="r">
                <a:lnSpc>
                  <a:spcPct val="90000"/>
                </a:lnSpc>
                <a:spcBef>
                  <a:spcPts val="1000"/>
                </a:spcBef>
                <a:defRPr sz="2800">
                  <a:solidFill>
                    <a:srgbClr val="000000">
                      <a:alpha val="0"/>
                    </a:srgb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8" name="subhead"/>
            <p:cNvSpPr txBox="1"/>
            <p:nvPr/>
          </p:nvSpPr>
          <p:spPr>
            <a:xfrm>
              <a:off x="45718" y="0"/>
              <a:ext cx="12100564" cy="685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b">
              <a:normAutofit/>
            </a:bodyPr>
            <a:lstStyle>
              <a:lvl1pPr algn="r">
                <a:lnSpc>
                  <a:spcPct val="90000"/>
                </a:lnSpc>
                <a:spcBef>
                  <a:spcPts val="1000"/>
                </a:spcBef>
                <a:defRPr sz="2800">
                  <a:solidFill>
                    <a:srgbClr val="000000">
                      <a:alpha val="0"/>
                    </a:srgb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subhead</a:t>
              </a:r>
            </a:p>
          </p:txBody>
        </p:sp>
      </p:grpSp>
      <p:sp>
        <p:nvSpPr>
          <p:cNvPr id="900" name="TextBox 6"/>
          <p:cNvSpPr txBox="1"/>
          <p:nvPr/>
        </p:nvSpPr>
        <p:spPr>
          <a:xfrm>
            <a:off x="842553" y="2873830"/>
            <a:ext cx="10875103" cy="1102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7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OUR MEMBERS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Microsoft Office PowerPoint</Application>
  <PresentationFormat>Widescreen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Laura Spear</cp:lastModifiedBy>
  <cp:revision>1</cp:revision>
  <dcterms:modified xsi:type="dcterms:W3CDTF">2024-09-21T00:13:28Z</dcterms:modified>
</cp:coreProperties>
</file>