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11" r:id="rId4"/>
  </p:sldMasterIdLst>
  <p:notesMasterIdLst>
    <p:notesMasterId r:id="rId11"/>
  </p:notesMasterIdLst>
  <p:sldIdLst>
    <p:sldId id="283" r:id="rId5"/>
    <p:sldId id="259" r:id="rId6"/>
    <p:sldId id="264" r:id="rId7"/>
    <p:sldId id="279" r:id="rId8"/>
    <p:sldId id="278" r:id="rId9"/>
    <p:sldId id="29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Doherty" initials="KD" lastIdx="1" clrIdx="0"/>
  <p:cmAuthor id="1" name="Heather Antti" initials="HJ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D91B5C"/>
    <a:srgbClr val="FF7600"/>
    <a:srgbClr val="009999"/>
    <a:srgbClr val="0033CC"/>
    <a:srgbClr val="585858"/>
    <a:srgbClr val="9EA6B4"/>
    <a:srgbClr val="872175"/>
    <a:srgbClr val="01B4E7"/>
    <a:srgbClr val="C6B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8" autoAdjust="0"/>
    <p:restoredTop sz="75061" autoAdjust="0"/>
  </p:normalViewPr>
  <p:slideViewPr>
    <p:cSldViewPr snapToGrid="0" snapToObjects="1">
      <p:cViewPr varScale="1">
        <p:scale>
          <a:sx n="69" d="100"/>
          <a:sy n="69" d="100"/>
        </p:scale>
        <p:origin x="-10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1222-1EF9-4F75-A44A-49D15E81C105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07D07-8105-44F7-A69A-ED6901E31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6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Information on all of these resources is available on a double sided handout available to each of you.</a:t>
            </a:r>
          </a:p>
          <a:p>
            <a:endParaRPr lang="en-CA" dirty="0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  <a:p>
            <a:r>
              <a:rPr lang="en-CA" dirty="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t>So with all of these tools at your disposal - what is the most powerful tool for the Rotary brand?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2C3D-A443-7348-8464-B4A7F4F1A7A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7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7D07-8105-44F7-A69A-ED6901E313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3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32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101600" dist="63500" dir="54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endParaRPr lang="en-US" sz="24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20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8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8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1239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92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655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D856855-8026-461C-BD13-73244BF89DB5}" type="datetimeFigureOut">
              <a:rPr lang="en-US" sz="2400" smtClean="0">
                <a:solidFill>
                  <a:srgbClr val="958D85"/>
                </a:solidFill>
                <a:latin typeface="Arial" charset="0"/>
              </a:rPr>
              <a:pPr defTabSz="914400"/>
              <a:t>9/27/2016</a:t>
            </a:fld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AEA59C5-E026-44CF-927E-E61771D32BF9}" type="slidenum">
              <a:rPr lang="en-US" sz="2400" smtClean="0">
                <a:solidFill>
                  <a:srgbClr val="958D85"/>
                </a:solidFill>
                <a:latin typeface="Arial" charset="0"/>
              </a:rPr>
              <a:pPr defTabSz="914400"/>
              <a:t>‹#›</a:t>
            </a:fld>
            <a:endParaRPr lang="en-US" sz="2400" dirty="0">
              <a:solidFill>
                <a:srgbClr val="958D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0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taryMBS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7138" y="6073775"/>
            <a:ext cx="1317625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 Narrow Bold"/>
                <a:cs typeface="Arial Narrow Bold"/>
              </a:rPr>
              <a:t>2013</a:t>
            </a:r>
          </a:p>
        </p:txBody>
      </p:sp>
      <p:pic>
        <p:nvPicPr>
          <p:cNvPr id="3075" name="Picture 2" descr="RotaryMB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85858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/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STRENGTHENING ROTARY  |  </a:t>
            </a:r>
            <a:fld id="{D3CC0197-44E6-B140-B971-9DC8646D3AF2}" type="slidenum">
              <a:rPr lang="en-US" sz="900">
                <a:solidFill>
                  <a:srgbClr val="BCBDC0"/>
                </a:solidFill>
                <a:latin typeface="Arial Narrow" charset="0"/>
              </a:rPr>
              <a:pPr algn="r" defTabSz="914400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65863"/>
            <a:ext cx="10826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 smtClean="0"/>
              <a:t>RESOURCES HANDOUT</a:t>
            </a:r>
            <a:endParaRPr lang="en-CA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5" y="1146220"/>
            <a:ext cx="3836440" cy="4964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88" y="1146219"/>
            <a:ext cx="3836439" cy="4964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890512">
            <a:off x="1403303" y="3411817"/>
            <a:ext cx="6525253" cy="1384995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/>
            <a:endParaRPr lang="en-US" sz="2400" b="1" dirty="0" smtClean="0">
              <a:solidFill>
                <a:srgbClr val="D91B5C"/>
              </a:solidFill>
              <a:latin typeface="Arial" charset="0"/>
            </a:endParaRPr>
          </a:p>
          <a:p>
            <a:pPr algn="ctr" defTabSz="914400"/>
            <a:r>
              <a:rPr lang="en-US" sz="3600" b="1" dirty="0" smtClean="0">
                <a:solidFill>
                  <a:prstClr val="white"/>
                </a:solidFill>
                <a:latin typeface="Arial" charset="0"/>
              </a:rPr>
              <a:t>Resources Handout</a:t>
            </a:r>
          </a:p>
          <a:p>
            <a:pPr defTabSz="914400"/>
            <a:endParaRPr lang="en-US" sz="2400" b="1" dirty="0">
              <a:solidFill>
                <a:srgbClr val="D91B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0663" y="1519238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49575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CONTENT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1519238"/>
            <a:ext cx="4889307" cy="360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707" y="1584901"/>
            <a:ext cx="65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as it happens</a:t>
            </a:r>
            <a:endParaRPr lang="en-CA" sz="32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63" y="2423650"/>
            <a:ext cx="501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District events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663" y="3259317"/>
            <a:ext cx="5830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pictures and stories about service projects and fundraising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663" y="5163095"/>
            <a:ext cx="770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support for projects and events</a:t>
            </a:r>
          </a:p>
        </p:txBody>
      </p:sp>
    </p:spTree>
    <p:extLst>
      <p:ext uri="{BB962C8B-B14F-4D97-AF65-F5344CB8AC3E}">
        <p14:creationId xmlns:p14="http://schemas.microsoft.com/office/powerpoint/2010/main" val="207840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49575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CONTENT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1243" y="1477830"/>
            <a:ext cx="6846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 attention with the subject line and first paragraph</a:t>
            </a:r>
            <a:endParaRPr lang="en-CA" sz="32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378" y="2721571"/>
            <a:ext cx="707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members want to hear?</a:t>
            </a:r>
            <a:endParaRPr lang="en-CA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1801" y="3462910"/>
            <a:ext cx="6745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it brief  –short articles with links to the full story</a:t>
            </a:r>
            <a:endParaRPr lang="en-CA" sz="32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874" y="4676036"/>
            <a:ext cx="685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existing Rotary content</a:t>
            </a:r>
            <a:endParaRPr lang="en-CA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844" y="5393617"/>
            <a:ext cx="654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pictures and videos! </a:t>
            </a:r>
            <a:endParaRPr lang="en-CA" sz="3200" b="1" dirty="0">
              <a:solidFill>
                <a:srgbClr val="005D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8" y="1505753"/>
            <a:ext cx="1584159" cy="2716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8" y="4205574"/>
            <a:ext cx="1611199" cy="10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164261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DEVELOPING A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47" y="2406530"/>
            <a:ext cx="4215000" cy="54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3" y="987100"/>
            <a:ext cx="2487707" cy="359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0576" y="1373042"/>
            <a:ext cx="454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5DAA"/>
                </a:solidFill>
                <a:latin typeface="Georgia" panose="02040502050405020303" pitchFamily="18" charset="0"/>
              </a:rPr>
              <a:t>Solo Planning</a:t>
            </a:r>
            <a:endParaRPr lang="en-US" sz="4400" b="1" dirty="0">
              <a:solidFill>
                <a:srgbClr val="005DA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218049" y="498329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prstClr val="white"/>
                </a:solidFill>
                <a:latin typeface="Arial Narrow Bold" pitchFamily="-84" charset="0"/>
              </a:rPr>
              <a:t>DEVELOPING A PLAN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1373042"/>
            <a:ext cx="8398242" cy="36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47" y="3456228"/>
            <a:ext cx="6018534" cy="2811379"/>
          </a:xfrm>
          <a:prstGeom prst="rect">
            <a:avLst/>
          </a:prstGeom>
        </p:spPr>
      </p:pic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188913" y="1348652"/>
            <a:ext cx="87328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your audience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 the message and content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 &amp; delivery of the message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3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refine </a:t>
            </a: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external </a:t>
            </a:r>
            <a:r>
              <a:rPr lang="en-US" sz="3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</a:t>
            </a:r>
            <a:r>
              <a:rPr lang="en-US" sz="3200" b="1" dirty="0" smtClean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en-US" sz="2400" dirty="0">
              <a:solidFill>
                <a:srgbClr val="585858"/>
              </a:solidFill>
              <a:latin typeface="Georgia" pitchFamily="18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188913" y="503710"/>
            <a:ext cx="87645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 Narrow Bold" pitchFamily="-84" charset="0"/>
              </a:rPr>
              <a:t>LEARNING OBJECTIVES</a:t>
            </a:r>
            <a:endParaRPr lang="en-US" sz="3600" b="1" dirty="0">
              <a:solidFill>
                <a:schemeClr val="bg1"/>
              </a:solidFill>
              <a:latin typeface="Arial Narrow Bold" pitchFamily="-8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73" y="3456228"/>
            <a:ext cx="2480836" cy="18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1327</TotalTime>
  <Words>139</Words>
  <Application>Microsoft Office PowerPoint</Application>
  <PresentationFormat>On-screen Show (4:3)</PresentationFormat>
  <Paragraphs>27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LeadDev-Master_2013-NEW</vt:lpstr>
      <vt:lpstr>1_Custom Design</vt:lpstr>
      <vt:lpstr>2_Custom Design</vt:lpstr>
      <vt:lpstr>Custom Design</vt:lpstr>
      <vt:lpstr>RESOURCES HANDOUT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lastModifiedBy>Sean Hogan</cp:lastModifiedBy>
  <cp:revision>98</cp:revision>
  <cp:lastPrinted>2013-06-19T15:45:56Z</cp:lastPrinted>
  <dcterms:created xsi:type="dcterms:W3CDTF">2014-01-09T21:38:42Z</dcterms:created>
  <dcterms:modified xsi:type="dcterms:W3CDTF">2016-09-27T22:45:45Z</dcterms:modified>
</cp:coreProperties>
</file>