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11" r:id="rId4"/>
  </p:sldMasterIdLst>
  <p:notesMasterIdLst>
    <p:notesMasterId r:id="rId21"/>
  </p:notesMasterIdLst>
  <p:sldIdLst>
    <p:sldId id="256" r:id="rId5"/>
    <p:sldId id="286" r:id="rId6"/>
    <p:sldId id="272" r:id="rId7"/>
    <p:sldId id="268" r:id="rId8"/>
    <p:sldId id="275" r:id="rId9"/>
    <p:sldId id="276" r:id="rId10"/>
    <p:sldId id="277" r:id="rId11"/>
    <p:sldId id="279" r:id="rId12"/>
    <p:sldId id="280" r:id="rId13"/>
    <p:sldId id="281" r:id="rId14"/>
    <p:sldId id="278" r:id="rId15"/>
    <p:sldId id="284" r:id="rId16"/>
    <p:sldId id="285" r:id="rId17"/>
    <p:sldId id="282" r:id="rId18"/>
    <p:sldId id="283" r:id="rId19"/>
    <p:sldId id="27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1" name="Heather Antti" initials="HJ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D91B5C"/>
    <a:srgbClr val="FF7600"/>
    <a:srgbClr val="009999"/>
    <a:srgbClr val="0033CC"/>
    <a:srgbClr val="585858"/>
    <a:srgbClr val="9EA6B4"/>
    <a:srgbClr val="872175"/>
    <a:srgbClr val="01B4E7"/>
    <a:srgbClr val="C6B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75061" autoAdjust="0"/>
  </p:normalViewPr>
  <p:slideViewPr>
    <p:cSldViewPr snapToGrid="0" snapToObjects="1">
      <p:cViewPr varScale="1">
        <p:scale>
          <a:sx n="47" d="100"/>
          <a:sy n="47" d="100"/>
        </p:scale>
        <p:origin x="-5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1222-1EF9-4F75-A44A-49D15E81C105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07D07-8105-44F7-A69A-ED6901E31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8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6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1239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2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655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D856855-8026-461C-BD13-73244BF89DB5}" type="datetimeFigureOut">
              <a:rPr lang="en-US" sz="2400" smtClean="0">
                <a:solidFill>
                  <a:srgbClr val="958D85"/>
                </a:solidFill>
                <a:latin typeface="Arial" charset="0"/>
              </a:rPr>
              <a:pPr defTabSz="914400"/>
              <a:t>9/24/2016</a:t>
            </a:fld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AEA59C5-E026-44CF-927E-E61771D32BF9}" type="slidenum">
              <a:rPr lang="en-US" sz="2400" smtClean="0">
                <a:solidFill>
                  <a:srgbClr val="958D85"/>
                </a:solidFill>
                <a:latin typeface="Arial" charset="0"/>
              </a:rPr>
              <a:pPr defTabSz="914400"/>
              <a:t>‹#›</a:t>
            </a:fld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0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2013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/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>
                <a:solidFill>
                  <a:srgbClr val="BCBDC0"/>
                </a:solidFill>
                <a:latin typeface="Arial Narrow" charset="0"/>
              </a:rPr>
              <a:pPr algn="r" defTabSz="914400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65863"/>
            <a:ext cx="10826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648" y="1697038"/>
            <a:ext cx="4973637" cy="1660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INTERNAL COMMUNICATION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88913" y="3427413"/>
            <a:ext cx="49736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WORKBOOK SESSION 5</a:t>
            </a: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Else Talks?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478" y="1040546"/>
            <a:ext cx="72690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Governor-Elect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Governor-Nominee Designate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Governors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Trainer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Administrator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Chairs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Presidents-Nominee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District Governors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Rotarians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Spouse/Partner /Children 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 / Cat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Counsellor / Psychologist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1090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  <a:endParaRPr lang="en-US" sz="3600" b="1" dirty="0" smtClean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Who Else Talks?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43" y="1373042"/>
            <a:ext cx="6596821" cy="43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81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8780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INTERNAL COMMUNICATIONS</a:t>
            </a:r>
            <a:endParaRPr lang="en-US" sz="3600" b="1" dirty="0">
              <a:solidFill>
                <a:prstClr val="white"/>
              </a:solidFill>
              <a:latin typeface="Arial Narrow Bold" pitchFamily="-8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8" y="1436374"/>
            <a:ext cx="7790810" cy="3835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298" y="5250797"/>
            <a:ext cx="7790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Talks To You?</a:t>
            </a:r>
          </a:p>
          <a:p>
            <a:pPr algn="ctr"/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Drinking </a:t>
            </a:r>
            <a:r>
              <a:rPr lang="en-CA" sz="3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 </a:t>
            </a:r>
            <a:r>
              <a:rPr lang="en-CA" sz="3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Firehose</a:t>
            </a:r>
          </a:p>
        </p:txBody>
      </p:sp>
    </p:spTree>
    <p:extLst>
      <p:ext uri="{BB962C8B-B14F-4D97-AF65-F5344CB8AC3E}">
        <p14:creationId xmlns:p14="http://schemas.microsoft.com/office/powerpoint/2010/main" val="2121532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64261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DEVELOPING A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47" y="2406530"/>
            <a:ext cx="4215000" cy="54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3" y="987100"/>
            <a:ext cx="2487707" cy="359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0576" y="1373042"/>
            <a:ext cx="454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Solo Planning</a:t>
            </a:r>
            <a:endParaRPr lang="en-US" sz="4400" b="1" dirty="0">
              <a:solidFill>
                <a:srgbClr val="005DA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3" y="2056506"/>
            <a:ext cx="1708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How Will You Manage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1" y="2092581"/>
            <a:ext cx="7236771" cy="31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3" y="2056506"/>
            <a:ext cx="1708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How Will You Manage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8" y="1221174"/>
            <a:ext cx="5949351" cy="58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43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51" y="3724876"/>
            <a:ext cx="6018534" cy="2811379"/>
          </a:xfrm>
          <a:prstGeom prst="rect">
            <a:avLst/>
          </a:prstGeom>
        </p:spPr>
      </p:pic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36113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lvl="0" indent="-457200">
              <a:buFont typeface="Arial" pitchFamily="34" charset="0"/>
              <a:buChar char="•"/>
            </a:pPr>
            <a:r>
              <a:rPr lang="en-US" sz="3600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your audience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600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or refine an internal communication plan for your District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with clubs regularly and effectively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479857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REVIEW OF LEARNING OBJECTIVES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93" y="3703747"/>
            <a:ext cx="2535182" cy="19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7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506903"/>
            <a:ext cx="8764587" cy="5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ROTARY PUBLIC IMAGE COORDINATORS</a:t>
            </a:r>
            <a:endParaRPr lang="en-US" sz="3600" b="1" dirty="0">
              <a:solidFill>
                <a:prstClr val="white"/>
              </a:solidFill>
              <a:latin typeface="Arial Narrow Bold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9" y="1558456"/>
            <a:ext cx="1758329" cy="2198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66" y="1558456"/>
            <a:ext cx="2198534" cy="219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18" y="3919993"/>
            <a:ext cx="194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 24 West</a:t>
            </a:r>
            <a:endParaRPr lang="en-US" sz="20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324" y="3932841"/>
            <a:ext cx="194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 24 East</a:t>
            </a:r>
            <a:endParaRPr lang="en-US" sz="20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0526" y="3919993"/>
            <a:ext cx="123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 32</a:t>
            </a:r>
            <a:endParaRPr lang="en-US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482" y="4436828"/>
            <a:ext cx="228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Sean Hogan, RPIC</a:t>
            </a:r>
          </a:p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 Miller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RPIC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433" y="4436828"/>
            <a:ext cx="2723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Tanya Wolff, RPIC</a:t>
            </a:r>
          </a:p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Guy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Bissonnette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 Jones,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Brian Thompson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RPICS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2611" y="4428880"/>
            <a:ext cx="225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Ceglia, RPIC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79" y="1558456"/>
            <a:ext cx="1776986" cy="21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01" y="3456229"/>
            <a:ext cx="6018534" cy="2811379"/>
          </a:xfrm>
          <a:prstGeom prst="rect">
            <a:avLst/>
          </a:prstGeom>
        </p:spPr>
      </p:pic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348652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your audience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3200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refine </a:t>
            </a:r>
            <a:r>
              <a:rPr lang="en-US" sz="3200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internal </a:t>
            </a:r>
            <a:r>
              <a:rPr lang="en-US" sz="3200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plan for your </a:t>
            </a:r>
            <a:r>
              <a:rPr lang="en-US" sz="3200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</a:t>
            </a:r>
            <a:endParaRPr lang="en-US" sz="3200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with clubs regularly and </a:t>
            </a:r>
            <a:r>
              <a:rPr lang="en-US" sz="3200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effectively</a:t>
            </a:r>
            <a:endParaRPr lang="en-US" sz="3200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50371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LEARNING OBJECTIVES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41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79857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  <a:endParaRPr lang="en-US" sz="3600" b="1" dirty="0" smtClean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078" y="5525219"/>
            <a:ext cx="76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</a:t>
            </a:r>
            <a:endParaRPr lang="en-CA" sz="40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8" y="1464313"/>
            <a:ext cx="762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79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  <a:endParaRPr lang="en-US" sz="3600" b="1" dirty="0" smtClean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1" y="1089890"/>
            <a:ext cx="7075055" cy="5306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4" y="2056506"/>
            <a:ext cx="1542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Do You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Need To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Talk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With?</a:t>
            </a:r>
          </a:p>
        </p:txBody>
      </p:sp>
    </p:spTree>
    <p:extLst>
      <p:ext uri="{BB962C8B-B14F-4D97-AF65-F5344CB8AC3E}">
        <p14:creationId xmlns:p14="http://schemas.microsoft.com/office/powerpoint/2010/main" val="3792914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2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Do You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Need To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Talk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With?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478" y="1040546"/>
            <a:ext cx="72690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Governor-Elect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Governor-Nominee Designate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Governors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Trainer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Administrator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Chairs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Presidents-Nominee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District Governors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Rotarians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Spouse/Partner /Children 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 / Cat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Counsellor / Psychologist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438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  <a:endParaRPr lang="en-US" sz="3600" b="1" dirty="0" smtClean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How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Do You Talk 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Them?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43" y="1373042"/>
            <a:ext cx="6613057" cy="43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0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  <a:endParaRPr lang="en-US" sz="3600" b="1" dirty="0" smtClean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How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Do You Talk 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Them?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478" y="1465402"/>
            <a:ext cx="38238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Person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Newsletter</a:t>
            </a:r>
          </a:p>
          <a:p>
            <a:r>
              <a:rPr lang="en-US" sz="2800" b="1" dirty="0" err="1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GoTo</a:t>
            </a:r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Meeting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Skype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Letters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Cards</a:t>
            </a:r>
            <a:endParaRPr lang="en-US" sz="2800" b="1" dirty="0">
              <a:solidFill>
                <a:srgbClr val="D91B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7055" y="1867174"/>
            <a:ext cx="2207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Which Are More Effective?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Why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When?</a:t>
            </a:r>
          </a:p>
        </p:txBody>
      </p:sp>
    </p:spTree>
    <p:extLst>
      <p:ext uri="{BB962C8B-B14F-4D97-AF65-F5344CB8AC3E}">
        <p14:creationId xmlns:p14="http://schemas.microsoft.com/office/powerpoint/2010/main" val="3814873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INTERNAL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Else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Talks?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42" y="1289336"/>
            <a:ext cx="5353675" cy="49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6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1263</TotalTime>
  <Words>260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LeadDev-Master_2013-NEW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Sean Hogan</cp:lastModifiedBy>
  <cp:revision>90</cp:revision>
  <cp:lastPrinted>2013-06-19T15:45:56Z</cp:lastPrinted>
  <dcterms:created xsi:type="dcterms:W3CDTF">2014-01-09T21:38:42Z</dcterms:created>
  <dcterms:modified xsi:type="dcterms:W3CDTF">2016-09-25T03:29:16Z</dcterms:modified>
</cp:coreProperties>
</file>