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4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12188825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29" autoAdjust="0"/>
  </p:normalViewPr>
  <p:slideViewPr>
    <p:cSldViewPr showGuides="1">
      <p:cViewPr varScale="1">
        <p:scale>
          <a:sx n="78" d="100"/>
          <a:sy n="78" d="100"/>
        </p:scale>
        <p:origin x="77" y="240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3/18/2015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3/18/2015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034" y="685800"/>
            <a:ext cx="7998916" cy="2971801"/>
          </a:xfrm>
        </p:spPr>
        <p:txBody>
          <a:bodyPr anchor="b">
            <a:normAutofit/>
          </a:bodyPr>
          <a:lstStyle>
            <a:lvl1pPr algn="l">
              <a:defRPr sz="4799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034" y="3843868"/>
            <a:ext cx="6399133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0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5869" y="8467"/>
            <a:ext cx="3809008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6580" y="91546"/>
            <a:ext cx="607907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3941" y="228600"/>
            <a:ext cx="495171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3927" y="32279"/>
            <a:ext cx="4851725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3383" y="609602"/>
            <a:ext cx="4342268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18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621" y="533400"/>
            <a:ext cx="10815995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164" y="3843867"/>
            <a:ext cx="8302047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4437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35" y="685800"/>
            <a:ext cx="10055781" cy="2743200"/>
          </a:xfrm>
        </p:spPr>
        <p:txBody>
          <a:bodyPr anchor="ctr">
            <a:normAutofit/>
          </a:bodyPr>
          <a:lstStyle>
            <a:lvl1pPr algn="l">
              <a:defRPr sz="3199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4" y="4114800"/>
            <a:ext cx="8533765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3258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4" y="685800"/>
            <a:ext cx="9141620" cy="2743200"/>
          </a:xfrm>
        </p:spPr>
        <p:txBody>
          <a:bodyPr anchor="ctr">
            <a:normAutofit/>
          </a:bodyPr>
          <a:lstStyle>
            <a:lvl1pPr algn="l">
              <a:defRPr sz="3199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5835" y="3429000"/>
            <a:ext cx="8532178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5" y="4301068"/>
            <a:ext cx="8532178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19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531674" y="812222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2734" y="2768601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6313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34" y="3429000"/>
            <a:ext cx="8532178" cy="1697400"/>
          </a:xfrm>
        </p:spPr>
        <p:txBody>
          <a:bodyPr anchor="b">
            <a:normAutofit/>
          </a:bodyPr>
          <a:lstStyle>
            <a:lvl1pPr algn="l">
              <a:defRPr sz="3199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3" y="5132981"/>
            <a:ext cx="8533767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9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724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6" y="685800"/>
            <a:ext cx="9141619" cy="2743200"/>
          </a:xfrm>
        </p:spPr>
        <p:txBody>
          <a:bodyPr anchor="ctr">
            <a:normAutofit/>
          </a:bodyPr>
          <a:lstStyle>
            <a:lvl1pPr algn="l">
              <a:defRPr sz="3199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035" y="3928534"/>
            <a:ext cx="8532178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399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4" y="4978400"/>
            <a:ext cx="8532178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531674" y="812222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2734" y="2768601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1353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35" y="685800"/>
            <a:ext cx="10055781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034" y="3928534"/>
            <a:ext cx="853217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399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4" y="4766733"/>
            <a:ext cx="8532178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1135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242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2950" y="685800"/>
            <a:ext cx="2056864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621" y="685800"/>
            <a:ext cx="7821163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888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093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34" y="2006600"/>
            <a:ext cx="8532178" cy="2281600"/>
          </a:xfrm>
        </p:spPr>
        <p:txBody>
          <a:bodyPr anchor="b">
            <a:normAutofit/>
          </a:bodyPr>
          <a:lstStyle>
            <a:lvl1pPr algn="l">
              <a:defRPr sz="3599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5" y="4495800"/>
            <a:ext cx="8532178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232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033" y="685801"/>
            <a:ext cx="4936369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6621" y="685801"/>
            <a:ext cx="4933194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420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827" y="685800"/>
            <a:ext cx="4648576" cy="576262"/>
          </a:xfrm>
        </p:spPr>
        <p:txBody>
          <a:bodyPr anchor="b">
            <a:noAutofit/>
          </a:bodyPr>
          <a:lstStyle>
            <a:lvl1pPr marL="0" indent="0">
              <a:buNone/>
              <a:defRPr sz="27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033" y="1270529"/>
            <a:ext cx="4936369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7483" y="685800"/>
            <a:ext cx="4663919" cy="576262"/>
          </a:xfrm>
        </p:spPr>
        <p:txBody>
          <a:bodyPr anchor="b">
            <a:noAutofit/>
          </a:bodyPr>
          <a:lstStyle>
            <a:lvl1pPr marL="0" indent="0">
              <a:buNone/>
              <a:defRPr sz="27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5033" y="1262062"/>
            <a:ext cx="4927904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914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640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061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3167" y="685800"/>
            <a:ext cx="3656648" cy="1371600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034" y="685800"/>
            <a:ext cx="5942053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3167" y="2209800"/>
            <a:ext cx="3656648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76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1582" y="1447800"/>
            <a:ext cx="6018232" cy="1143000"/>
          </a:xfrm>
        </p:spPr>
        <p:txBody>
          <a:bodyPr anchor="b">
            <a:normAutofit/>
          </a:bodyPr>
          <a:lstStyle>
            <a:lvl1pPr algn="l">
              <a:defRPr sz="27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8754" y="914400"/>
            <a:ext cx="3280120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1582" y="2777067"/>
            <a:ext cx="6019820" cy="2048933"/>
          </a:xfrm>
        </p:spPr>
        <p:txBody>
          <a:bodyPr anchor="t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941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4572" y="2963334"/>
            <a:ext cx="2981081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034" y="4487333"/>
            <a:ext cx="8532178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4" y="685801"/>
            <a:ext cx="8532178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1833" y="6172201"/>
            <a:ext cx="159978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3F41C87-7AD9-4845-A077-840E4A0F3F06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034" y="6172201"/>
            <a:ext cx="7541835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0502" y="5578476"/>
            <a:ext cx="1141948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19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A013F82-EE5E-44EE-A61D-E31C6657F26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29423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063" rtl="0" eaLnBrk="1" latinLnBrk="0" hangingPunct="1">
        <a:spcBef>
          <a:spcPct val="0"/>
        </a:spcBef>
        <a:buNone/>
        <a:defRPr sz="3599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664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9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9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199790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2587" indent="-171399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999650" indent="-171399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jpeg"/><Relationship Id="rId7" Type="http://schemas.openxmlformats.org/officeDocument/2006/relationships/image" Target="../media/image11.jpg"/><Relationship Id="rId12" Type="http://schemas.openxmlformats.org/officeDocument/2006/relationships/image" Target="../media/image16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11" Type="http://schemas.openxmlformats.org/officeDocument/2006/relationships/image" Target="../media/image15.jpg"/><Relationship Id="rId5" Type="http://schemas.openxmlformats.org/officeDocument/2006/relationships/image" Target="../media/image9.jpg"/><Relationship Id="rId10" Type="http://schemas.openxmlformats.org/officeDocument/2006/relationships/image" Target="../media/image14.jpg"/><Relationship Id="rId4" Type="http://schemas.openxmlformats.org/officeDocument/2006/relationships/image" Target="../media/image8.jp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41962" y="4437856"/>
            <a:ext cx="8229600" cy="1871464"/>
          </a:xfrm>
        </p:spPr>
        <p:txBody>
          <a:bodyPr/>
          <a:lstStyle/>
          <a:p>
            <a:r>
              <a:rPr lang="en-AU" dirty="0" smtClean="0"/>
              <a:t>Thankyou to our Sponsors</a:t>
            </a:r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72" y="332656"/>
            <a:ext cx="2448272" cy="19090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72" y="2996952"/>
            <a:ext cx="4000696" cy="10081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252" y="332655"/>
            <a:ext cx="2533301" cy="19090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893" y="2995784"/>
            <a:ext cx="2479318" cy="10092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732" y="4411544"/>
            <a:ext cx="2520280" cy="18902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41962" y="4437856"/>
            <a:ext cx="8229600" cy="1871464"/>
          </a:xfrm>
        </p:spPr>
        <p:txBody>
          <a:bodyPr/>
          <a:lstStyle/>
          <a:p>
            <a:r>
              <a:rPr lang="en-AU" dirty="0" smtClean="0"/>
              <a:t>Thankyou to our Supporters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836000" cy="13678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50"/>
          <a:stretch/>
        </p:blipFill>
        <p:spPr>
          <a:xfrm>
            <a:off x="10198868" y="2852936"/>
            <a:ext cx="1828800" cy="20427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" t="21140" r="2536" b="20722"/>
          <a:stretch/>
        </p:blipFill>
        <p:spPr>
          <a:xfrm>
            <a:off x="360000" y="3514295"/>
            <a:ext cx="1944000" cy="6653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993562"/>
            <a:ext cx="1836000" cy="11802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600" y="486697"/>
            <a:ext cx="2438400" cy="11144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482" y="2128838"/>
            <a:ext cx="1895280" cy="190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813" y="485122"/>
            <a:ext cx="1820361" cy="111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987" y="485122"/>
            <a:ext cx="2010811" cy="111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651" y="2128838"/>
            <a:ext cx="1391250" cy="190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652" y="4826154"/>
            <a:ext cx="1838524" cy="18550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391" y="2124340"/>
            <a:ext cx="1194816" cy="190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8730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4228E6B-D70C-44BB-A81F-A245495F61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Century Gothic</vt:lpstr>
      <vt:lpstr>Corbel</vt:lpstr>
      <vt:lpstr>Wingdings 3</vt:lpstr>
      <vt:lpstr>Slice</vt:lpstr>
      <vt:lpstr>Thankyou to our Sponsors</vt:lpstr>
      <vt:lpstr>Thankyou to our Supporters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2015-03-17T20:45:47Z</dcterms:created>
  <dcterms:modified xsi:type="dcterms:W3CDTF">2015-03-18T06:14:50Z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TC028952619991</vt:lpwstr>
  </property>
</Properties>
</file>