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2A487-69E0-4A09-80BF-162CB387EF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3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77AB1-EED8-40E4-B723-3B92840D01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1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24BA-56BF-4861-835A-9A29A6DEF8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7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72805-30A0-4E5F-98B4-F636983016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2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6C12-ECF9-4E13-8AD6-5E7D16F06C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6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1D5EC-DA98-4496-B32A-5231EB134F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BCAE4-C9DF-4AB0-918B-E15810CEC8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1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3EFB6-E8AE-42A7-8C93-830CF7B5FA9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9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D843-A6AD-4B4F-A875-22D6502307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5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77033-7A9D-4FC1-AD7C-7F8D71B47F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5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3F8A0-A75A-4BC8-9148-1F63BFCC0F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45EE91-3739-44E8-B423-F255E91F425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3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09" y="5192326"/>
            <a:ext cx="6382491" cy="16656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21116866">
            <a:off x="1493273" y="2145599"/>
            <a:ext cx="2245749" cy="2424590"/>
            <a:chOff x="6782718" y="3068960"/>
            <a:chExt cx="2170449" cy="354563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718" y="3068960"/>
              <a:ext cx="2170449" cy="3545632"/>
            </a:xfrm>
            <a:prstGeom prst="rect">
              <a:avLst/>
            </a:prstGeom>
          </p:spPr>
        </p:pic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 rot="20381150">
              <a:off x="7136954" y="4258208"/>
              <a:ext cx="1556295" cy="924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3200" b="1" i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Korea</a:t>
              </a:r>
              <a:endParaRPr lang="en-US" sz="3200" b="1" i="1" dirty="0">
                <a:solidFill>
                  <a:srgbClr val="EEE41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>
          <a:xfrm>
            <a:off x="9310434" y="110354"/>
            <a:ext cx="2665412" cy="1143000"/>
          </a:xfrm>
        </p:spPr>
        <p:txBody>
          <a:bodyPr/>
          <a:lstStyle/>
          <a:p>
            <a:pPr eaLnBrk="1" hangingPunct="1"/>
            <a:r>
              <a:rPr lang="en-AU" altLang="en-US" sz="2400" dirty="0">
                <a:solidFill>
                  <a:srgbClr val="F42806"/>
                </a:solidFill>
                <a:latin typeface="Arial Black" panose="020B0A04020102020204" pitchFamily="34" charset="0"/>
              </a:rPr>
              <a:t>International Service</a:t>
            </a:r>
            <a:br>
              <a:rPr lang="en-AU" altLang="en-US" sz="2400" dirty="0">
                <a:solidFill>
                  <a:srgbClr val="F42806"/>
                </a:solidFill>
                <a:latin typeface="Arial Black" panose="020B0A04020102020204" pitchFamily="34" charset="0"/>
              </a:rPr>
            </a:br>
            <a:r>
              <a:rPr lang="en-AU" altLang="en-US" sz="2400" dirty="0">
                <a:solidFill>
                  <a:srgbClr val="F42806"/>
                </a:solidFill>
                <a:latin typeface="Arial Black" panose="020B0A04020102020204" pitchFamily="34" charset="0"/>
              </a:rPr>
              <a:t>Committee</a:t>
            </a:r>
            <a:endParaRPr lang="en-US" altLang="en-US" sz="2400" dirty="0">
              <a:solidFill>
                <a:srgbClr val="F42806"/>
              </a:solidFill>
              <a:latin typeface="Arial Black" panose="020B0A04020102020204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421063" y="1260774"/>
            <a:ext cx="6851650" cy="3849687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A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Rotary Club of Chatswood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AU" sz="2400" dirty="0">
                <a:solidFill>
                  <a:schemeClr val="accent2"/>
                </a:solidFill>
                <a:latin typeface="Arial Black" pitchFamily="34" charset="0"/>
              </a:rPr>
              <a:t>International Dinner Night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A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Korean</a:t>
            </a:r>
            <a:endParaRPr lang="en-A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tura MT Script Capital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A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" pitchFamily="34" charset="0"/>
              </a:rPr>
              <a:t>Wednesday, 25</a:t>
            </a:r>
            <a:r>
              <a:rPr lang="en-AU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" pitchFamily="34" charset="0"/>
              </a:rPr>
              <a:t>th</a:t>
            </a:r>
            <a:r>
              <a:rPr lang="en-A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" pitchFamily="34" charset="0"/>
              </a:rPr>
              <a:t> Feb. 2015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AU" sz="5400" b="1" dirty="0" smtClean="0">
                <a:solidFill>
                  <a:srgbClr val="FF0000"/>
                </a:solidFill>
                <a:latin typeface="Matura MT Script Capitals" pitchFamily="66" charset="0"/>
              </a:rPr>
              <a:t>        </a:t>
            </a:r>
            <a:r>
              <a:rPr lang="en-AU" sz="5400" b="1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JONG </a:t>
            </a:r>
            <a:r>
              <a:rPr lang="en-AU" sz="5400" b="1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GA JIP </a:t>
            </a:r>
            <a:r>
              <a:rPr lang="en-AU" sz="1600" b="1" dirty="0" smtClean="0">
                <a:solidFill>
                  <a:srgbClr val="FF0000"/>
                </a:solidFill>
                <a:latin typeface="Matura MT Script Capitals" pitchFamily="66" charset="0"/>
              </a:rPr>
              <a:t>BBQ Restaurant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A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" pitchFamily="34" charset="0"/>
              </a:rPr>
              <a:t>13 Railway Parade, Eastwood</a:t>
            </a:r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tique Olive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832" y="5184088"/>
            <a:ext cx="3941169" cy="822325"/>
          </a:xfrm>
          <a:prstGeom prst="rect">
            <a:avLst/>
          </a:prstGeom>
          <a:solidFill>
            <a:srgbClr val="F86E52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" pitchFamily="34" charset="0"/>
              </a:rPr>
              <a:t>6.30pm for 7.00pm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" pitchFamily="34" charset="0"/>
              </a:rPr>
              <a:t>BYO      $40pp</a:t>
            </a:r>
            <a:endParaRPr lang="en-US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tique Olive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971336" y="264683"/>
            <a:ext cx="32665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JULIAN" panose="02000000000000000000" pitchFamily="2" charset="0"/>
              </a:rPr>
              <a:t>Invitation</a:t>
            </a:r>
          </a:p>
        </p:txBody>
      </p:sp>
      <p:sp>
        <p:nvSpPr>
          <p:cNvPr id="2054" name="AutoShape 15" descr="data:image/jpeg;base64,/9j/4AAQSkZJRgABAQAAAQABAAD/2wCEAAkGBxQSEhQUEhQWFhUUGRkbFxgVFxsZGRwbFxcdFhYYHhcYHCggGx4lHB8YITElJSktLi4uGh80ODMsNygtLisBCgoKDg0OGhAQGiwkICQsLSwsMCwsLCwsLCwsLCwsLCwsLCwsLCwsLCwsLCwsLCwsLCwsLCwsLCwsLCwsLCwsLP/AABEIAHgAeAMBEQACEQEDEQH/xAAbAAABBQEBAAAAAAAAAAAAAAAAAQMEBQYHAv/EAD8QAAEDAgMFBAYGCQUAAAAAAAECAxEABAUSIQYTMUFRIjJhcQdCgZGhsRRScpLB0RUzNFRio+Hi8BYXZIKi/8QAGwEBAAIDAQEAAAAAAAAAAAAAAAEDAgQFBgf/xAAtEQACAgICAgIABAYDAQAAAAAAAQIDBBESIQUxE0EVMlFxFCI0QmGRYoGhI//aAAwDAQACEQMRAD8Ah1cfPQoAoAoAoAoAoAoAoAoAoAoAoAoAoAoBaAKkkKgBQgKAKEhUgKgBQBQaChAUJCgChAlALQkk2+HOuCUNOKHVKSR74psvhj2TW4xEt7Ul1DawUlSkpMiCMxA4GhjCluahLoudp9m/ozjSGit0uBRjLr2SOAT51CZvZmB8MlGHeyjubVbZhxCkE8MySJ8p41JoTqnD8y0FvbrcMNpUs9Egn5cKdEQqnN6ithcWy2zDiFIPRQI+dETOqUOpLRof9Lp+gi5C1FREhAAic2WOtY77Ol+HReN8yb3o9o2SmzNwS4HInd5NeMRHGnLsleM3j/L3v9DMlpWbLlOaYywc09I41kcrg9612O3Fg62JW2tI6qSQPeRQznROC3JM8M2619xClRxypJ+Qp0YRg5ekKm1WUFYQooHrZTl9/CmzL4pqPLXQzQrEoQPWZTvEZ+5mTm+zIzfChbS0ppy9HVsabuVpbVYuthIGogQeEQeEcdKrR625WuKdEloze0F26t21D9tu1pdRDgVmCu0MydB7Ymskc7Ksm5wVkdPfsttuMdXaqa3QTnWFSpQkgAjQeZPwqIo2fJZsqOPFdsbxx/6The+WBnyhQjkoGNPj76heyMlq/D5yXeierDnra2Q3ZoRn9dStOWqvEk0+y74Z00qNKW/vYisPeubRbd4lAcE5VJg6xKVeBnSgnVK6hq5LZXMvFGDoWnilKVDzC5FPspUuGDtfSJrWMu/o03EjeBJMxp3o4Ua7LY5U/wCD+T70R9k2FKZcu8qV3DxMToOz2QJ5DmalsrwISdUr9bkydgqbxSlJvEtqbUDwjTwjmDUMvoV8m1drRG2Qw8MO3jY7oWnL5FJIH4UbK8GmNU7I/WzL49tWXULt220JZ7qeMwk6HoOFZJHJy/IuadcY6Rl6yOQJQD1otIWkrGZAIzDqJ1+FCypxU1y9G4c2dQvK5h9yloEdoZz79D8CKwO+8WMtTonpEvaXFWwm2ZLiXHA60VKEaZVCVGNBPSiRbmZMEoQb29lT6SrhK3GMikqhK5ykHmnpUxWjT8zZGUo6e+iYq5R+h8mdObJ3ZE97pUa7L1ZFYGt96JCrhvErdtIe3TyIkTziDpIkGnplnyRzKUlLUkV1/hrFoyrfXCnXjOUJcUny0Cjpzk1KKLKq8ap858pElVyj9DhGdObJ3ZE97pUfZm7I/wABrfeh/Z51p/D/AKOXUoVBSZIkayDBIkUfssxZV24nxN660N4FdtIQ9YOOgQSEODshQUJ0M6EHxqZIxxba4qWNKX7MbZ2abYld1eFSANAlSkk+PfJPkKbMI4cKk5W2bQ7sHftg3RzZEqWnKHFyqIIGqjJNGjPx11f/ANH62zntZHnZe2FDEShBKwu03zzbc5c6omJj2UZdj1fJYofqbM+jcfvH8v8AurDkd1eE/wCQf7cf8j+X/dTkPwRP+4qMa2Let0laSHUDU5RBAHPLr8DUqRpZPirao8k9ozUVkcsvMA2WduhmEIb+uoTPkOdQ2b+J4+y/v0jWs+jxgDtOOE+GUD3RWHI668LTruTK/E/R4QCphzMR6qwJPkofiKlSNe7wrS3XL/ZkGrMB0NPktawolMlPiR0rPo48KtWcLOjZf7cD94/l/wB1Y8jtfgqa/MYq/slMuKbWIUgwfwI8DxrL2cO6qVU3CRpcC2JVcNBxbm7zd0ZM0p5HiONYtnUxfFSuhyk9FftPgSLQpTvt4tWpGWIHUnMeP51KZrZ2HDHeuW2UdSc8ShBabMftbH2xUM28H+oj+51rG7lTTDriO8hJInXhVaPYZE3Ctyic3Tt3dDWUH/r/AFqzijza8vfv6Om2D5caQsiCtIJHSRMVXo9NVPnWpP7OXYdgiXr9bI/VoWsqj6qVd38KzfSPL04itynBekzqFy+hhuTolIAAHuAArBJtnp5zjTDf0jDOekB0qOVkZB4knoCTEVaqzhy8zPl1Ho02B7RpfhKklCld0H1o4xUTr12jq42YrfZW+kHBQ4zvkjttcf4k8wfLj76xizV8riKcOa9ob9H+PbxG4cPbbHYJ9ZPTzHyikkYeKzPkj8cvaLHaLZdF0604TGUw5/EnjHnPwJqE9Gzl4Eb5xn+nsssVxBFqypxXBIgAaSeASKhLbNm+6NFfJnG7+8U84pxwypRk/gB4CrUtHi7rZWzcmMUKhKEFpsx+1sfbFQzcwf6iH7nZH20qSQoApI1B4RVR7RpNafor0YVayIaZn7Kans1lTR9JErEN5u17mN5By5uE0Rdby+N8PZh/Rok765zznATM8ZzKzT7QKzl6OF4dP5Z8vZoNqiczQ9Xtk+fZA+BVVlC7Opmb6/Qytzhqe2pMBSuvd90jjWw4HKsx49yX2Q3LvJuG215nEOJEjrI09sxVc3qOih28eMIPtM6ZioBYdnhkVP3TWovZ6S7upp/occwRLpfa3P6zMMvTxJ8ImasZ43FU3avj9nbkjrxqo9uvXZz30nJdzNE/qtYj6/OfGOHtqyB57zas/l3+Uw9ZHAffoKAShBabMftbH2xUM28H+oj+51rG2iu3eSkSVIUAOpI0FVr2ewyIuVUkvZygbK3X7ur/AM/nVm0eTWBlb/KzrGDsrQw2lwytKQFGZ18+dVs9bjxlCpKXswdvi6GMUeVIDa1FCjyHDX7w+dZ66OBDJVOdJ/T6N/fWgdRlPmD0PWsYy4s9DOCsRgsSwW9z5cmdEmC2QnTlxPKr3ds4F+Nk8tJbRYbLbHFtwPP8U6oTxM9VHhVUpbL8LxnCfyWFjt5iwZt1IB7boKQPD1j7vnWMUbPk8hV1cV7ZG2AwHct75Y7bg7IPqp5e08fdUyZV4rD+KHOXtk7G9qG7d9ppWub9YZ7gPdPv+AqEjYyM+FNsa39/+FpimHouGlNr4KHHoeRHkahdGzdVG6txl9nGsRsVsOKbWO0kx59CPA1ameKvplVNwkRqFQlCCbg10Gn2nFTlQoExxozYxbFXbGb+jof+vrXo592q+J6P8Yo/yB2/tejn3f604j8Yo/yVOMbflSSm3QUz664keSR8yfZWSiamR5raarX+zDE9edZHBb29mr2c20WwkNuguNjQEd5I6a6Ee6sXHZ18Tysqlxmto2DO2dooTvI8FJIPyrHjo7EfKY7W9ldim3zKBDKS4rlPZSPadT7Knia9/mK4/k7Mbb4kl25D14VKSNYAmY4JjkmstHFhkRtu+S/s2ju39uEnKlZVGgKYE8teVYceztS8xSo/ypnOLu5U6tS1mVLMn/OlWI83ZbKyblL2bXZrbZDTIbuMxUjRJSJlPKfEcKwcTuYflYQr42/RX7Y4zbXYStvOHU6apgFPQnw5VKWjW8jlUX6cfZlayOQJQgUVJJZqwZYY30iInLzgmJrHkdCXj5/B8rGBYHcF6RAVEc/OabKViydXypjv6HXDMEEvTA4RETPvpstWBNqGv7hbnDEpCofQpSJlMEHTkDzpyJtwowT1NbX0PIwMFJWH28qeJgwKjfZZHxycHPmtI8M4OChS98gISrLmIMHxqdmEMDlFz5rSI2JWCmSASFBQlJTzFFIoycV0tJvex7EsHWyhKlEGTBA9UxMH403styMCdMFN/YzeWBbQ2skEOAkATpEcffRMpuxpV1xm37HsPwneoUoOpTl7wIOg6mjei7Hwfmg5KSWjzhmFl9SkpUAE+sZjjA99GzHGwpXyaT9EO5ZKFqSeKSRUo1ra3XNwftDdCsShA7bNZ1pSSACQCTyHM0ZbTBTmotmqGJsF5SJVBTu5kbuANI+NYaPRfxeO7HW39a/wV9qlKrdxjOgLSuQVGAQDxBozSq4SolU5d7Hbp0A2zaHUhTQVK+KQSBAn2GhZbZGLrhGXa+x6/fSppe/3KlR2C2ZUT+HKiLciyLql8um/rRW2TyRZvJKhmKhAnU6DlWTXZo484rEnHfZIw68Q3aqzBKzn7iuYkcqxa7LsTJhXi/zd9+iRcBDlw05vUFuJgkDLl1CY86Ittddl8bOXQfT2X0vIlQK+0N4QBI0AHwpoylk0XxnDv/sauWEvMMAOtpKEmQpUcY/KiKrq43UQjzS0JgrKUtvguNgrGUdr6uYT5a1LYwq411zTktsS1eaYYyqUSpxUndkEjIezx5fnUPsU2VY1OpPtv6I20a0LWl1BB3idROoI6j/OFZRNbyUq7JKyH2VFScsSgFoAoSwoNhQBTQYUAUAlALQBQBQbCpGwqEAoBKEBQBQC0AlAFAFAFAFAFAFAFAFAFALQCUAtAFAFAJQBQBQC0AUAUAUAUAUAUAUB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AU" altLang="en-US" sz="1800">
              <a:solidFill>
                <a:srgbClr val="000000"/>
              </a:solidFill>
            </a:endParaRPr>
          </a:p>
        </p:txBody>
      </p:sp>
      <p:sp>
        <p:nvSpPr>
          <p:cNvPr id="2055" name="AutoShape 17" descr="data:image/jpeg;base64,/9j/4AAQSkZJRgABAQAAAQABAAD/2wCEAAkGBhQSEBQUEhQWFRUUFxcUFhgYGRgdHBwdHhsfJiAYIB8eHicgHRwjHxYYIjsgJCgpLCwuHB4yNTAqNSYrLCkBCQoKDgwOGg8PGCwhHB41Kik1LSwwMTU1Kiw1NSwpLCwpKSkpKSwpLC02KSw2KSwpLCksKSwsKSwpLCksLCkpKf/AABEIAGwAdgMBIgACEQEDEQH/xAAcAAABBQEBAQAAAAAAAAAAAAAHAAQFBggDAgH/xABKEAACAQIEAwQDCwgIBgMAAAABAgMEEQAFEiEGBzETQVFhIjJxCBQWUlOBkZKy0dIVNXJzobHB4SMzNEJ0k7PCF0ZidYLwJTZD/8QAGAEBAQEBAQAAAAAAAAAAAAAAAAIDAQT/xAAiEQACAQMEAwEBAAAAAAAAAAAAAQIDEjERIVFSExQyIgT/2gAMAwEAAhEDEQA/ADdhtWZlHELyOF8j1+jriJqKmonJWFexQEgu/rG3Ww/jhjW5NSUydrW1AAvYtI4UE+HW5OMnOT+UZuTfyhxV8bxj+rRm8zZR9/7MRkvGM7eoFX2Ak/x/diSyDNMsqG00slPK430qQWt42O9sSM3ElJFL2LVECS3VezLqGu3QWve5uPpxDhUeZEuE3llVNfWv3zfMpH8MeDR1jd059pb78W+u4npYZOzmqYY5NvQd1Vt+mxPfj5X8V0kEhjmqYI3FiVeRVYXFxsTfpifX1zJnPDyynfkGpPWN/nI/icIcO1I//JvpH34t9FxfRzSLHFVQO7eqqyIWO19gDvsMdKTiikll7KKpheTf0FkUtt12Bvth6seWc8EeSnLlVWvRJR7Cf4Nj2FrV+X/afvxa6/iujgcxzVUEbixKvIikX6bE33GOUXG9AzBVrKdmYgACVCST0A36nD10sNnfClhleXO6xOuv/wAo/wCWHEPG8o9dFb2XU/xGJmXjegVirVlMCpIIMqXBHUHfrj1DxLRTK5Wop5FjXW5DowVfjHfYeeOqlNYkd8cliRwpeM4W9bUh8xcfSMTVNVpILowYeIN8VefPMofrUUfzSoP3HHem4eicCWjqLA+qyMHU/ODv+3FryLO539rO5Z8LENBmU0Xo1CFvivECQfaO44WLvRdyJi2M58+6tjmyJKW7FIoyoHgxOoi+1yQRfyHhjRpwKeZueZTNVLQ18cwmUoEmQKNHaW31FvV3BIII2xZRXco5cwz10VZktXCsMRik7Nnk7VSD6QI0kgHcb9bkYgeZM6x8Tl3OlUlpWYnuAEZJ+YDENxDlr5LmoWmn1tEUkRxsbNvoYA+GxHQg+eJXmdSCbiRo3uFkkpka3WzKgNvPc4A4c0c7gq85EtNIJIyIAGF7XFrjcDHfnXGrZ/IHOlSIAx8AUW5+YYjuP+FosvzZaeAuUHYt6ZBN2tfcAYkudKK2fuHNlIpwx6WBVbn6L4AvHAvA2URZhDJSZgZ5oyzLHqjN/RIPRQdgScU/lR/9kP6VV/uxfeCuFclpq2OSjrRJP6SohmRr6gQRYLcm18DjlxmcVPxA0k0ixoHqQWc2G+q2/ngC886OXETR1WZdrJ2ipH/R2XTsVTra/TfFT5N8uYq8NUPK6NTTx6QoWxtZt7jxHdglcy+I6aqySuFPPHNoSMtoYNa8qWvbp0xBe5u/slV+uT7GABbT5dT1GczR1c3YQtPUFpLgWsXI6gjcgD58EvLeFcupcvzV6CsNSTRyI4uh0ixIPogdbYG+WZbTT53LHWydlA01RrfUFtYuRuQRuQBgpQZFllLluaLl1V27yUkhde0VyAqtY7AW9bAAu4K4bpKmlr5KqXsngjDQnUou1m20ndrkKLDffF89zfLLrrF37LTGfIPc9O65X6bDFH4G4Ijr6XMJXd1eli7SPTaxNmNmBBNvRA2I64IPuc88kdammYgxxhJU2AILEg7gb9B1wAasLCwsAI4FfNXKsnnqFFdUmmqVjFmQEkoSbahpINt/PBUxm33Qn52X/Dx/abAEtw1k/DtLMsz15nZCGVXRggI6EgJvbzNvLEpm/wCQarMRWtmTLLrjfSAQl49Nusd7HT44HnLXl1+VnnXt+x7EIb6Nd9RI+MtracO+YnKSXK40mEwniZtBYKUKsRcXFzsbHcHABczjltQ5vUiuWpdrhAOxeMp6HT+6TfyvjrxbybpcwqnqZZZ1dwoIQpp9EW71J7sBjk/xNJS5pAisezqHWGRO46tla3iGI39vjg58y+YaZXTggB55LiJD026u1t9IuPadvHAEFlvKHL8snirGqpE7FtQMrxKhNjsfRF+vQHFQrOEuHXldmzSTU7MxsV03Jv17K1t/HA0zjPqmun7SeR5ZGNgPC/RVUbAeQGH6cuMxKahRz26+pY/VO/7MAGzhjldlzUlVFS1bzR1SxrIyvExXQ2oW0rsSfEYtHA3AUOVxyRwPI4lYOe003BAttpUbYyxQ5hUUU+uJpIJkNja6sPIg93kRjR3KnmauZxGOUBaqIAuB0dflFHd13Hd7DsBUcz5c5E88rSZmVdpHZ17WEWYsbixW+xvixcIcq8vWGoakqpJo6qF6VmDRsAD10lVHpDbrfGf+Kf7dVfr5vttjQ3IRf/hk/WzfvGAPOX8J5bkkc0ctUyLWoYz2zL0AIOnSo+P34bctMpyqkqmWhrzPJMmkxlkNwvpXFkB2AJxBe6V6UPtm/wBmKVyP/PdP+jN/pNgDUeFhYWAFjNnuhPzsv+Hj+02NJ4zZ7oT87L/h4/tNgDpyM4tpaGSqNXKIhIsQS4Y3ILX6A+IxM85eZ1LV0i0tI/alnWR30sFUL0A1AXJJ+YDFN5ZcuBmxnBnMPYiM7JrvqLf9QtbT+3EzxvyVly6mNVFOJ1iILjRoZRe2oDUwYA2uP54Aa8luCpamviqCpEFO3aM5GxYeqg8TexPgB54huaWftV5rUuTdY3MMY8FQkbe06j7ScWfl/wA7KiCWOKsYS05ITUQA0Y6agVG6jwPcNvMfcTQFK2pU9VmlB+ud/nwAYeW/BS09EJ7XqZk16u+ND0RT3EruSNzcDuxZaKmYDWHZdzq28P2HD3hepWSippE9V4oyPaFAI+YqR82HVbFGQO0GwONJfzppT4PDNtvcqvMXhFKyluQDUIhaGXozEC/ZN4qwuB4NbxOApwXn7UVfTzqbaJF1eaHZh86k/s8MH6tzdDpa2lItUjE9yqLk/VXGbEBeQBRuzCwHiT0xlepN24N6LbW5aeZ/CctHmExdT2U0jyxSf3WDG9r9NQvYj7xi68oea9LRUnvWr1JpdnRwpYENYlTbcEG/dbfuwuZ/NqRXagpQgWG0UsjKrlnUWIUMCoAO17E7d3fWOAuVc+aq83aLDEGK6yuos3UhVBUWFxvfvsO+3Tcc85OYEOZSwrThuygDemwsWZrXsDuAAo69b4keQvCM7Vy1hRlgiVwGIsHZlK6V8QASbjbbFY4s4OqslqU1MjBrmKQKGU26gq4NmFxsfpwXeUPNRq8mlqQonVSyMoADqOo0jYMLjpsRfpbABSwsIYWAFjNnuhPzsv8Ah4/tNjSd8Brm1yurcwrxNTLGUEKJ6ThTcFr7fOMARXucatI3rdbql1gtqYC+8nicEDmtxPTx5TUqZY2aaMxRqGUli22wB6Dc37rYEH/ALM/iw/5o+7Hocgsz8IP83+WABwqEmw6nYDBN5ycCSUzxVYBKTRxJMberKqAG/k+m9/G/li58AcihTTJUVsiyvGQyRpcoGHRmJtqt1sANx1OCrX5fHPG0UqK8bizKwuCPD/3pgDMXAPMpqFGglDPTsbgrbXGT1K32INt1JHiCN73xeYlCQWaqVwR0ZJdfl0Xr7Dhlxd7nqQOz5fIrId+ylNmXyD9GH6Vj5nFKbk7m2q3vRvbrjt9OrEyjdlszlTjJ6sc8a8xRUI1PSqUib+sdrBnAOygD1U2BtckkC9umHXJTgpqyvSd1PYUrCRiejSDdEHib2Y+Q88TXCvueqh3DV0ixIOqRnU58r+qvt3Plg5ZNk8VLCkMCCONBYKP2knqSe8nHUlFaIuMdFojIHFP9uqv18322xonkR+Zov1k328UHOuQNfNUzSrLTBZJZJBdnvZmJF/Q674K/LTheXL8vSnmZGdXkYlCStma46gY6dKB7pX+rov0pv3Lii8jvz3T/AKM3+k2DBzd5fT5olOKdo1MRct2hYX1AWtZT8XFb5c8mqygzGKpmkgZEEgIRnLekjKLXQDq3jgAz4WFhYAY5xmHYwtIF1Wtt06nFdHHTfJD6x/Di11FMsilXUMp6g9MQueQUdJTyVE0SiOJdTWFz7AO8kkDGM4zb/L0M5KTezI/4dN8kPrH8OF8Om+SH1j+HDrh6WhraVamCIGNtXVbMNJIIIvsdsNMpzWgqKB66OH+hRZGa6Wa0YOqwv5eOIsq9iLanIvh03yQ+sfux9+HTfJD6x/DhvU8R5bHQw1jRf0dQQIUCEyOxJ9EKD12x4yXiXL6hpo/e0kU0MZlaGWIrIUA6qtzq9g33GFlXsLanI6+HTfJD6x+7C+HLfJD6x/DiB/4j5Z2nZ+86nXp1aPe7areNr3t54kc34py+nliialmeSaFahUjgZm0tfqAbgjSbjuwsq9hbU5Hvw6b5IfWP4cffh03yQ+sfw4+cMZtl9eZFhi0yQkCSOWMo636Gx7tsefy3lv5R/J/Zj3xbV6vo+rq03v62ne2FlXsLanJ6+HTfJD6x+7C+HTfJD6x/DhxmNRQw1dPSPCO1qQ5jst19AXNzfbYY7cQJR0dNJUTQjs4gC2lbndgNhfxYYWVewtqcjH4dN8kPrH7sL4dN8kPrH8OHlc1DFRGseNREIxNfTvYgEC1+puBbxOPnDMtDX0y1FPEpjYsPSWzAqbEEX2/mMLKvYW1OSWyTMzPFrK6dyLXv0+bCw6pqVI10ooUdbDCxvFNLc2Wum51JwM+cFe8z0eXwxtM00nbyxKQGaKM303Ow1EHc/FOCZhu1FH2na6E7QLp16Rqtv6Oq17eWKOgx5Z18kNfX0M0DU3bE1kELMp0htnAK7EdCAOmk4hOEuKaam4dq6WeZY6hVqozE2z6mDAADv3Nr93zYNL0UZkEhRDIo0q5UagPANa4G52w1qOHKWSTtXp4XkG+to0LbdPSIvgAWVdNAmSZRHWmop2urRVEYA7B9yrPc3AIN/Hbuw+4JzyUZwKZqqDMlMDN75SNBJGAdkZ1vsfDUfWGCfUUqSoUkRXRrXVgGU+0G4OOOW5RBTgiCGOIG5IjRVvbxsBf58AUb/m4f9v8A9+GXFkE78TUwpZkhk95N6bp2gtre403HXxvgme849faaE7TTp16Rqt8XVa9vLH00UZlEhRe0C6Q+kagPihuoG/TAAx4KqTTZnm7V7h6iKOOWSYeihiCXACd1hp8fD20RjV+9vyn7yk7T33+UPfOpNPZ9BHp9fT/DGhZMrhYuzRRsZBpclFJZR/dY29IeRx096J2fZ6F7O2nRpGm3xdNrW8sAC3jDiCAZvklW0ipA0U0msnYBk2ufaQMSnMfiWmrMjrjTTJMEWMNoN7XkS1/bY4uk2RU7hFanhYICqBo0IUeCgjYeQx6jyKnVGjWCEI9taiNArW6XAFjbzwAMOPK55aPKsvhjaZ50hmljQgFo4kB03OwuQTv8XDrlfWyU+Y1tFNA1KJz79ghYqdIJswBXa2w6fFwS0y6IOHEaB1XQrBVDBfig2uF8umPrUMZkWQohkUEB9K6gPANa4G5+nADjCx8GFgD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AU" altLang="en-US" sz="1800">
              <a:solidFill>
                <a:srgbClr val="000000"/>
              </a:solidFill>
            </a:endParaRPr>
          </a:p>
        </p:txBody>
      </p:sp>
      <p:grpSp>
        <p:nvGrpSpPr>
          <p:cNvPr id="2056" name="Group 6"/>
          <p:cNvGrpSpPr>
            <a:grpSpLocks/>
          </p:cNvGrpSpPr>
          <p:nvPr/>
        </p:nvGrpSpPr>
        <p:grpSpPr bwMode="auto">
          <a:xfrm>
            <a:off x="157499" y="3840264"/>
            <a:ext cx="1674476" cy="1253333"/>
            <a:chOff x="322394" y="4077072"/>
            <a:chExt cx="1369286" cy="1153770"/>
          </a:xfrm>
        </p:grpSpPr>
        <p:pic>
          <p:nvPicPr>
            <p:cNvPr id="206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437112"/>
              <a:ext cx="793730" cy="793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5" name="TextBox 5"/>
            <p:cNvSpPr txBox="1">
              <a:spLocks noChangeArrowheads="1"/>
            </p:cNvSpPr>
            <p:nvPr/>
          </p:nvSpPr>
          <p:spPr bwMode="auto">
            <a:xfrm>
              <a:off x="322394" y="4077072"/>
              <a:ext cx="13692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AU" altLang="en-US" sz="1600">
                  <a:solidFill>
                    <a:srgbClr val="009999"/>
                  </a:solidFill>
                </a:rPr>
                <a:t>All proceeds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AU" altLang="en-US" sz="1600">
                  <a:solidFill>
                    <a:srgbClr val="009999"/>
                  </a:solidFill>
                </a:rPr>
                <a:t>to:</a:t>
              </a:r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5315" y="6031662"/>
            <a:ext cx="3937686" cy="800219"/>
          </a:xfrm>
          <a:prstGeom prst="rect">
            <a:avLst/>
          </a:prstGeom>
          <a:solidFill>
            <a:srgbClr val="F86E52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" pitchFamily="34" charset="0"/>
              </a:rPr>
              <a:t>Call / email </a:t>
            </a:r>
            <a:r>
              <a:rPr lang="en-AU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" pitchFamily="34" charset="0"/>
              </a:rPr>
              <a:t>Dieter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" pitchFamily="34" charset="0"/>
              </a:rPr>
              <a:t>0413 539 </a:t>
            </a:r>
            <a:r>
              <a:rPr lang="en-A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" pitchFamily="34" charset="0"/>
              </a:rPr>
              <a:t>209 / dietor@bemad.co</a:t>
            </a:r>
            <a:endParaRPr lang="en-US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tique Olive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6" y="83031"/>
            <a:ext cx="1483943" cy="22259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762" y="3764686"/>
            <a:ext cx="1856238" cy="13457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40" y="2290509"/>
            <a:ext cx="1832959" cy="13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53514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nimBg="1" autoUpdateAnimBg="0" advAuto="0"/>
      <p:bldP spid="3077" grpId="0" animBg="1" autoUpdateAnimBg="0"/>
      <p:bldP spid="20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48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GungsuhChe</vt:lpstr>
      <vt:lpstr>Antique Olive</vt:lpstr>
      <vt:lpstr>AR JULIAN</vt:lpstr>
      <vt:lpstr>Arial</vt:lpstr>
      <vt:lpstr>Arial Black</vt:lpstr>
      <vt:lpstr>Matura MT Script Capitals</vt:lpstr>
      <vt:lpstr>Default Design</vt:lpstr>
      <vt:lpstr>International Service Committee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Service Committee</dc:title>
  <dc:creator>Dieter Torheiden</dc:creator>
  <cp:lastModifiedBy>Les Walsh</cp:lastModifiedBy>
  <cp:revision>4</cp:revision>
  <dcterms:created xsi:type="dcterms:W3CDTF">2014-08-27T02:10:51Z</dcterms:created>
  <dcterms:modified xsi:type="dcterms:W3CDTF">2015-01-30T21:41:51Z</dcterms:modified>
</cp:coreProperties>
</file>