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66" r:id="rId5"/>
    <p:sldMasterId id="2147483692" r:id="rId6"/>
  </p:sldMasterIdLst>
  <p:notesMasterIdLst>
    <p:notesMasterId r:id="rId18"/>
  </p:notesMasterIdLst>
  <p:sldIdLst>
    <p:sldId id="298" r:id="rId7"/>
    <p:sldId id="301" r:id="rId8"/>
    <p:sldId id="299" r:id="rId9"/>
    <p:sldId id="281" r:id="rId10"/>
    <p:sldId id="306" r:id="rId11"/>
    <p:sldId id="279" r:id="rId12"/>
    <p:sldId id="290" r:id="rId13"/>
    <p:sldId id="271" r:id="rId14"/>
    <p:sldId id="272" r:id="rId15"/>
    <p:sldId id="291" r:id="rId16"/>
    <p:sldId id="303" r:id="rId17"/>
  </p:sldIdLst>
  <p:sldSz cx="10058400" cy="6400800"/>
  <p:notesSz cx="6858000" cy="9144000"/>
  <p:defaultTextStyle>
    <a:defPPr>
      <a:defRPr lang="en-US"/>
    </a:defPPr>
    <a:lvl1pPr marL="0" algn="l" defTabSz="790042" rtl="0" eaLnBrk="1" latinLnBrk="0" hangingPunct="1">
      <a:defRPr sz="1555" kern="1200">
        <a:solidFill>
          <a:schemeClr val="tx1"/>
        </a:solidFill>
        <a:latin typeface="+mn-lt"/>
        <a:ea typeface="+mn-ea"/>
        <a:cs typeface="+mn-cs"/>
      </a:defRPr>
    </a:lvl1pPr>
    <a:lvl2pPr marL="395021" algn="l" defTabSz="790042" rtl="0" eaLnBrk="1" latinLnBrk="0" hangingPunct="1">
      <a:defRPr sz="1555" kern="1200">
        <a:solidFill>
          <a:schemeClr val="tx1"/>
        </a:solidFill>
        <a:latin typeface="+mn-lt"/>
        <a:ea typeface="+mn-ea"/>
        <a:cs typeface="+mn-cs"/>
      </a:defRPr>
    </a:lvl2pPr>
    <a:lvl3pPr marL="790042" algn="l" defTabSz="790042" rtl="0" eaLnBrk="1" latinLnBrk="0" hangingPunct="1">
      <a:defRPr sz="1555" kern="1200">
        <a:solidFill>
          <a:schemeClr val="tx1"/>
        </a:solidFill>
        <a:latin typeface="+mn-lt"/>
        <a:ea typeface="+mn-ea"/>
        <a:cs typeface="+mn-cs"/>
      </a:defRPr>
    </a:lvl3pPr>
    <a:lvl4pPr marL="1185062" algn="l" defTabSz="790042" rtl="0" eaLnBrk="1" latinLnBrk="0" hangingPunct="1">
      <a:defRPr sz="1555" kern="1200">
        <a:solidFill>
          <a:schemeClr val="tx1"/>
        </a:solidFill>
        <a:latin typeface="+mn-lt"/>
        <a:ea typeface="+mn-ea"/>
        <a:cs typeface="+mn-cs"/>
      </a:defRPr>
    </a:lvl4pPr>
    <a:lvl5pPr marL="1580083" algn="l" defTabSz="790042" rtl="0" eaLnBrk="1" latinLnBrk="0" hangingPunct="1">
      <a:defRPr sz="1555" kern="1200">
        <a:solidFill>
          <a:schemeClr val="tx1"/>
        </a:solidFill>
        <a:latin typeface="+mn-lt"/>
        <a:ea typeface="+mn-ea"/>
        <a:cs typeface="+mn-cs"/>
      </a:defRPr>
    </a:lvl5pPr>
    <a:lvl6pPr marL="1975104" algn="l" defTabSz="790042" rtl="0" eaLnBrk="1" latinLnBrk="0" hangingPunct="1">
      <a:defRPr sz="1555" kern="1200">
        <a:solidFill>
          <a:schemeClr val="tx1"/>
        </a:solidFill>
        <a:latin typeface="+mn-lt"/>
        <a:ea typeface="+mn-ea"/>
        <a:cs typeface="+mn-cs"/>
      </a:defRPr>
    </a:lvl6pPr>
    <a:lvl7pPr marL="2370125" algn="l" defTabSz="790042" rtl="0" eaLnBrk="1" latinLnBrk="0" hangingPunct="1">
      <a:defRPr sz="1555" kern="1200">
        <a:solidFill>
          <a:schemeClr val="tx1"/>
        </a:solidFill>
        <a:latin typeface="+mn-lt"/>
        <a:ea typeface="+mn-ea"/>
        <a:cs typeface="+mn-cs"/>
      </a:defRPr>
    </a:lvl7pPr>
    <a:lvl8pPr marL="2765146" algn="l" defTabSz="790042" rtl="0" eaLnBrk="1" latinLnBrk="0" hangingPunct="1">
      <a:defRPr sz="1555" kern="1200">
        <a:solidFill>
          <a:schemeClr val="tx1"/>
        </a:solidFill>
        <a:latin typeface="+mn-lt"/>
        <a:ea typeface="+mn-ea"/>
        <a:cs typeface="+mn-cs"/>
      </a:defRPr>
    </a:lvl8pPr>
    <a:lvl9pPr marL="3160166" algn="l" defTabSz="790042" rtl="0" eaLnBrk="1" latinLnBrk="0" hangingPunct="1">
      <a:defRPr sz="155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chulze, Rachel" initials="SR" lastIdx="9" clrIdx="6">
    <p:extLst>
      <p:ext uri="{19B8F6BF-5375-455C-9EA6-DF929625EA0E}">
        <p15:presenceInfo xmlns:p15="http://schemas.microsoft.com/office/powerpoint/2012/main" userId="S::rachel.schulze@redcross.org::e5379fe1-2a29-45fb-a56e-88027be1986f" providerId="AD"/>
      </p:ext>
    </p:extLst>
  </p:cmAuthor>
  <p:cmAuthor id="1" name="Ferguson, Mark L." initials="FML" lastIdx="38" clrIdx="0"/>
  <p:cmAuthor id="2" name="Putt, Kira" initials="PK" lastIdx="6" clrIdx="1">
    <p:extLst>
      <p:ext uri="{19B8F6BF-5375-455C-9EA6-DF929625EA0E}">
        <p15:presenceInfo xmlns:p15="http://schemas.microsoft.com/office/powerpoint/2012/main" userId="S-1-5-21-2026909314-1939897469-926709054-238630" providerId="AD"/>
      </p:ext>
    </p:extLst>
  </p:cmAuthor>
  <p:cmAuthor id="3" name="Peterson, Colin R." initials="PCR" lastIdx="1" clrIdx="2">
    <p:extLst>
      <p:ext uri="{19B8F6BF-5375-455C-9EA6-DF929625EA0E}">
        <p15:presenceInfo xmlns:p15="http://schemas.microsoft.com/office/powerpoint/2012/main" userId="S::colin.peterson@redcross.org::001349ec-7674-4406-b3fe-2a6be8df6886" providerId="AD"/>
      </p:ext>
    </p:extLst>
  </p:cmAuthor>
  <p:cmAuthor id="4" name="Danaceau, Jessica" initials="DJ" lastIdx="77" clrIdx="3"/>
  <p:cmAuthor id="5" name="Alison Canavan" initials="AC" lastIdx="6" clrIdx="4">
    <p:extLst>
      <p:ext uri="{19B8F6BF-5375-455C-9EA6-DF929625EA0E}">
        <p15:presenceInfo xmlns:p15="http://schemas.microsoft.com/office/powerpoint/2012/main" userId="b9cf43e035274c52" providerId="Windows Live"/>
      </p:ext>
    </p:extLst>
  </p:cmAuthor>
  <p:cmAuthor id="6" name="Philip Bucci" initials="PB" lastIdx="5" clrIdx="5">
    <p:extLst>
      <p:ext uri="{19B8F6BF-5375-455C-9EA6-DF929625EA0E}">
        <p15:presenceInfo xmlns:p15="http://schemas.microsoft.com/office/powerpoint/2012/main" userId="ccab05c6fc2cf6c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343B"/>
    <a:srgbClr val="DFDFE0"/>
    <a:srgbClr val="ED1B2E"/>
    <a:srgbClr val="6D6E70"/>
    <a:srgbClr val="808183"/>
    <a:srgbClr val="0000FF"/>
    <a:srgbClr val="AFA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32" autoAdjust="0"/>
    <p:restoredTop sz="94249" autoAdjust="0"/>
  </p:normalViewPr>
  <p:slideViewPr>
    <p:cSldViewPr snapToGrid="0">
      <p:cViewPr varScale="1">
        <p:scale>
          <a:sx n="36" d="100"/>
          <a:sy n="36" d="100"/>
        </p:scale>
        <p:origin x="390" y="54"/>
      </p:cViewPr>
      <p:guideLst/>
    </p:cSldViewPr>
  </p:slideViewPr>
  <p:outlineViewPr>
    <p:cViewPr>
      <p:scale>
        <a:sx n="33" d="100"/>
        <a:sy n="33" d="100"/>
      </p:scale>
      <p:origin x="0" y="-1930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29D3F-D7D1-499E-93A8-7E136520C3EB}" type="datetimeFigureOut">
              <a:rPr lang="en-US" smtClean="0"/>
              <a:t>3/13/2021</a:t>
            </a:fld>
            <a:endParaRPr lang="en-US"/>
          </a:p>
        </p:txBody>
      </p:sp>
      <p:sp>
        <p:nvSpPr>
          <p:cNvPr id="4" name="Slide Image Placeholder 3"/>
          <p:cNvSpPr>
            <a:spLocks noGrp="1" noRot="1" noChangeAspect="1"/>
          </p:cNvSpPr>
          <p:nvPr>
            <p:ph type="sldImg" idx="2"/>
          </p:nvPr>
        </p:nvSpPr>
        <p:spPr>
          <a:xfrm>
            <a:off x="1004888" y="1143000"/>
            <a:ext cx="4848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01D366-C552-4DF7-8BF7-7C9EFD9D6180}" type="slidenum">
              <a:rPr lang="en-US" smtClean="0"/>
              <a:t>‹#›</a:t>
            </a:fld>
            <a:endParaRPr lang="en-US"/>
          </a:p>
        </p:txBody>
      </p:sp>
    </p:spTree>
    <p:extLst>
      <p:ext uri="{BB962C8B-B14F-4D97-AF65-F5344CB8AC3E}">
        <p14:creationId xmlns:p14="http://schemas.microsoft.com/office/powerpoint/2010/main" val="1896139662"/>
      </p:ext>
    </p:extLst>
  </p:cSld>
  <p:clrMap bg1="lt1" tx1="dk1" bg2="lt2" tx2="dk2" accent1="accent1" accent2="accent2" accent3="accent3" accent4="accent4" accent5="accent5" accent6="accent6" hlink="hlink" folHlink="folHlink"/>
  <p:notesStyle>
    <a:lvl1pPr marL="0" algn="l" defTabSz="790042" rtl="0" eaLnBrk="1" latinLnBrk="0" hangingPunct="1">
      <a:defRPr sz="1037" kern="1200">
        <a:solidFill>
          <a:schemeClr val="tx1"/>
        </a:solidFill>
        <a:latin typeface="+mn-lt"/>
        <a:ea typeface="+mn-ea"/>
        <a:cs typeface="+mn-cs"/>
      </a:defRPr>
    </a:lvl1pPr>
    <a:lvl2pPr marL="395021" algn="l" defTabSz="790042" rtl="0" eaLnBrk="1" latinLnBrk="0" hangingPunct="1">
      <a:defRPr sz="1037" kern="1200">
        <a:solidFill>
          <a:schemeClr val="tx1"/>
        </a:solidFill>
        <a:latin typeface="+mn-lt"/>
        <a:ea typeface="+mn-ea"/>
        <a:cs typeface="+mn-cs"/>
      </a:defRPr>
    </a:lvl2pPr>
    <a:lvl3pPr marL="790042" algn="l" defTabSz="790042" rtl="0" eaLnBrk="1" latinLnBrk="0" hangingPunct="1">
      <a:defRPr sz="1037" kern="1200">
        <a:solidFill>
          <a:schemeClr val="tx1"/>
        </a:solidFill>
        <a:latin typeface="+mn-lt"/>
        <a:ea typeface="+mn-ea"/>
        <a:cs typeface="+mn-cs"/>
      </a:defRPr>
    </a:lvl3pPr>
    <a:lvl4pPr marL="1185062" algn="l" defTabSz="790042" rtl="0" eaLnBrk="1" latinLnBrk="0" hangingPunct="1">
      <a:defRPr sz="1037" kern="1200">
        <a:solidFill>
          <a:schemeClr val="tx1"/>
        </a:solidFill>
        <a:latin typeface="+mn-lt"/>
        <a:ea typeface="+mn-ea"/>
        <a:cs typeface="+mn-cs"/>
      </a:defRPr>
    </a:lvl4pPr>
    <a:lvl5pPr marL="1580083" algn="l" defTabSz="790042" rtl="0" eaLnBrk="1" latinLnBrk="0" hangingPunct="1">
      <a:defRPr sz="1037" kern="1200">
        <a:solidFill>
          <a:schemeClr val="tx1"/>
        </a:solidFill>
        <a:latin typeface="+mn-lt"/>
        <a:ea typeface="+mn-ea"/>
        <a:cs typeface="+mn-cs"/>
      </a:defRPr>
    </a:lvl5pPr>
    <a:lvl6pPr marL="1975104" algn="l" defTabSz="790042" rtl="0" eaLnBrk="1" latinLnBrk="0" hangingPunct="1">
      <a:defRPr sz="1037" kern="1200">
        <a:solidFill>
          <a:schemeClr val="tx1"/>
        </a:solidFill>
        <a:latin typeface="+mn-lt"/>
        <a:ea typeface="+mn-ea"/>
        <a:cs typeface="+mn-cs"/>
      </a:defRPr>
    </a:lvl6pPr>
    <a:lvl7pPr marL="2370125" algn="l" defTabSz="790042" rtl="0" eaLnBrk="1" latinLnBrk="0" hangingPunct="1">
      <a:defRPr sz="1037" kern="1200">
        <a:solidFill>
          <a:schemeClr val="tx1"/>
        </a:solidFill>
        <a:latin typeface="+mn-lt"/>
        <a:ea typeface="+mn-ea"/>
        <a:cs typeface="+mn-cs"/>
      </a:defRPr>
    </a:lvl7pPr>
    <a:lvl8pPr marL="2765146" algn="l" defTabSz="790042" rtl="0" eaLnBrk="1" latinLnBrk="0" hangingPunct="1">
      <a:defRPr sz="1037" kern="1200">
        <a:solidFill>
          <a:schemeClr val="tx1"/>
        </a:solidFill>
        <a:latin typeface="+mn-lt"/>
        <a:ea typeface="+mn-ea"/>
        <a:cs typeface="+mn-cs"/>
      </a:defRPr>
    </a:lvl8pPr>
    <a:lvl9pPr marL="3160166" algn="l" defTabSz="790042" rtl="0" eaLnBrk="1" latinLnBrk="0" hangingPunct="1">
      <a:defRPr sz="10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1004888" y="1143000"/>
            <a:ext cx="4848225" cy="308610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E3DADB-B59A-4DD4-AAB2-6A34C23DD6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4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01D366-C552-4DF7-8BF7-7C9EFD9D6180}" type="slidenum">
              <a:rPr lang="en-US" smtClean="0"/>
              <a:t>6</a:t>
            </a:fld>
            <a:endParaRPr lang="en-US"/>
          </a:p>
        </p:txBody>
      </p:sp>
    </p:spTree>
    <p:extLst>
      <p:ext uri="{BB962C8B-B14F-4D97-AF65-F5344CB8AC3E}">
        <p14:creationId xmlns:p14="http://schemas.microsoft.com/office/powerpoint/2010/main" val="4284631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143000"/>
            <a:ext cx="48482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7CBC12-2388-4F38-BE53-123CF1C0DB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258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143000"/>
            <a:ext cx="4848225"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ts val="1640"/>
              </a:lnSpc>
              <a:spcBef>
                <a:spcPts val="0"/>
              </a:spcBef>
              <a:spcAft>
                <a:spcPts val="0"/>
              </a:spcAft>
              <a:buClrTx/>
              <a:buSzTx/>
              <a:buFont typeface="Arial"/>
              <a:buNone/>
              <a:tabLst/>
              <a:defRPr/>
            </a:pPr>
            <a:endParaRPr lang="en-US" b="1" dirty="0"/>
          </a:p>
        </p:txBody>
      </p:sp>
      <p:sp>
        <p:nvSpPr>
          <p:cNvPr id="4" name="Slide Number Placeholder 3"/>
          <p:cNvSpPr>
            <a:spLocks noGrp="1"/>
          </p:cNvSpPr>
          <p:nvPr>
            <p:ph type="sldNum" sz="quarter" idx="5"/>
          </p:nvPr>
        </p:nvSpPr>
        <p:spPr/>
        <p:txBody>
          <a:bodyPr/>
          <a:lstStyle/>
          <a:p>
            <a:fld id="{B425713F-6D4C-4E43-8969-020AF1F2B435}" type="slidenum">
              <a:rPr lang="en-US" altLang="en-US" smtClean="0"/>
              <a:pPr/>
              <a:t>8</a:t>
            </a:fld>
            <a:endParaRPr lang="en-US" altLang="en-US" dirty="0"/>
          </a:p>
        </p:txBody>
      </p:sp>
    </p:spTree>
    <p:extLst>
      <p:ext uri="{BB962C8B-B14F-4D97-AF65-F5344CB8AC3E}">
        <p14:creationId xmlns:p14="http://schemas.microsoft.com/office/powerpoint/2010/main" val="51048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143000"/>
            <a:ext cx="4848225"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425713F-6D4C-4E43-8969-020AF1F2B435}" type="slidenum">
              <a:rPr lang="en-US" altLang="en-US" smtClean="0"/>
              <a:pPr/>
              <a:t>9</a:t>
            </a:fld>
            <a:endParaRPr lang="en-US" altLang="en-US" dirty="0"/>
          </a:p>
        </p:txBody>
      </p:sp>
    </p:spTree>
    <p:extLst>
      <p:ext uri="{BB962C8B-B14F-4D97-AF65-F5344CB8AC3E}">
        <p14:creationId xmlns:p14="http://schemas.microsoft.com/office/powerpoint/2010/main" val="162546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143000"/>
            <a:ext cx="48482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7CBC12-2388-4F38-BE53-123CF1C0DB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317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1004888" y="1143000"/>
            <a:ext cx="4848225" cy="308610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E3DADB-B59A-4DD4-AAB2-6A34C23DD6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707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276A-CFB7-48AB-809C-DE927AB1D55A}"/>
              </a:ext>
            </a:extLst>
          </p:cNvPr>
          <p:cNvSpPr>
            <a:spLocks noGrp="1"/>
          </p:cNvSpPr>
          <p:nvPr>
            <p:ph type="ctrTitle"/>
          </p:nvPr>
        </p:nvSpPr>
        <p:spPr>
          <a:xfrm>
            <a:off x="1257300" y="1047540"/>
            <a:ext cx="7543800" cy="2228427"/>
          </a:xfrm>
          <a:prstGeom prst="rect">
            <a:avLst/>
          </a:prstGeo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0DBE2F82-9B99-476A-A0CD-3DCFD6324018}"/>
              </a:ext>
            </a:extLst>
          </p:cNvPr>
          <p:cNvSpPr>
            <a:spLocks noGrp="1"/>
          </p:cNvSpPr>
          <p:nvPr>
            <p:ph type="subTitle" idx="1"/>
          </p:nvPr>
        </p:nvSpPr>
        <p:spPr>
          <a:xfrm>
            <a:off x="1257300" y="3361902"/>
            <a:ext cx="7543800" cy="1545378"/>
          </a:xfrm>
          <a:prstGeom prst="rect">
            <a:avLst/>
          </a:prstGeom>
        </p:spPr>
        <p:txBody>
          <a:bodyPr/>
          <a:lstStyle>
            <a:lvl1pPr marL="0" indent="0" algn="ctr">
              <a:buNone/>
              <a:defRPr sz="1980"/>
            </a:lvl1pPr>
            <a:lvl2pPr marL="377181" indent="0" algn="ctr">
              <a:buNone/>
              <a:defRPr sz="1650"/>
            </a:lvl2pPr>
            <a:lvl3pPr marL="754361" indent="0" algn="ctr">
              <a:buNone/>
              <a:defRPr sz="1485"/>
            </a:lvl3pPr>
            <a:lvl4pPr marL="1131542" indent="0" algn="ctr">
              <a:buNone/>
              <a:defRPr sz="1320"/>
            </a:lvl4pPr>
            <a:lvl5pPr marL="1508722" indent="0" algn="ctr">
              <a:buNone/>
              <a:defRPr sz="1320"/>
            </a:lvl5pPr>
            <a:lvl6pPr marL="1885903" indent="0" algn="ctr">
              <a:buNone/>
              <a:defRPr sz="1320"/>
            </a:lvl6pPr>
            <a:lvl7pPr marL="2263083" indent="0" algn="ctr">
              <a:buNone/>
              <a:defRPr sz="1320"/>
            </a:lvl7pPr>
            <a:lvl8pPr marL="2640264" indent="0" algn="ctr">
              <a:buNone/>
              <a:defRPr sz="1320"/>
            </a:lvl8pPr>
            <a:lvl9pPr marL="3017445" indent="0" algn="ctr">
              <a:buNone/>
              <a:defRPr sz="1320"/>
            </a:lvl9pPr>
          </a:lstStyle>
          <a:p>
            <a:r>
              <a:rPr lang="en-US"/>
              <a:t>Click to edit Master subtitle style</a:t>
            </a:r>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48545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11"/>
          <p:cNvSpPr/>
          <p:nvPr userDrawn="1"/>
        </p:nvSpPr>
        <p:spPr>
          <a:xfrm>
            <a:off x="304801" y="304801"/>
            <a:ext cx="9448800" cy="5811838"/>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591"/>
          </a:p>
        </p:txBody>
      </p:sp>
      <p:sp>
        <p:nvSpPr>
          <p:cNvPr id="5" name="TextBox 7"/>
          <p:cNvSpPr txBox="1"/>
          <p:nvPr userDrawn="1"/>
        </p:nvSpPr>
        <p:spPr>
          <a:xfrm>
            <a:off x="457200" y="5791201"/>
            <a:ext cx="303288" cy="187615"/>
          </a:xfrm>
          <a:prstGeom prst="rect">
            <a:avLst/>
          </a:prstGeom>
          <a:noFill/>
        </p:spPr>
        <p:txBody>
          <a:bodyPr wrap="none">
            <a:spAutoFit/>
          </a:bodyPr>
          <a:lstStyle/>
          <a:p>
            <a:pPr>
              <a:defRPr/>
            </a:pPr>
            <a:fld id="{0DB1F456-E069-4BBD-9EA1-DAB902641158}" type="slidenum">
              <a:rPr lang="en-US" sz="619" smtClean="0">
                <a:solidFill>
                  <a:srgbClr val="9F9FA3"/>
                </a:solidFill>
                <a:latin typeface="Georgia" pitchFamily="18" charset="0"/>
              </a:rPr>
              <a:pPr>
                <a:defRPr/>
              </a:pPr>
              <a:t>‹#›</a:t>
            </a:fld>
            <a:endParaRPr lang="en-US" sz="884" dirty="0">
              <a:solidFill>
                <a:srgbClr val="9F9FA3"/>
              </a:solidFill>
              <a:latin typeface="Georgia" pitchFamily="18" charset="0"/>
            </a:endParaRPr>
          </a:p>
        </p:txBody>
      </p:sp>
      <p:sp>
        <p:nvSpPr>
          <p:cNvPr id="2" name="Title 1"/>
          <p:cNvSpPr>
            <a:spLocks noGrp="1"/>
          </p:cNvSpPr>
          <p:nvPr>
            <p:ph type="title"/>
          </p:nvPr>
        </p:nvSpPr>
        <p:spPr>
          <a:xfrm>
            <a:off x="655320" y="1219201"/>
            <a:ext cx="8488680" cy="838200"/>
          </a:xfrm>
          <a:prstGeom prst="rect">
            <a:avLst/>
          </a:prstGeom>
        </p:spPr>
        <p:txBody>
          <a:bodyPr/>
          <a:lstStyle>
            <a:lvl1pPr algn="l">
              <a:lnSpc>
                <a:spcPts val="3412"/>
              </a:lnSpc>
              <a:defRPr sz="3359" b="1" spc="-88">
                <a:solidFill>
                  <a:srgbClr val="ED1B24"/>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55320" y="2057401"/>
            <a:ext cx="8488680" cy="3505200"/>
          </a:xfrm>
          <a:prstGeom prst="rect">
            <a:avLst/>
          </a:prstGeom>
        </p:spPr>
        <p:txBody>
          <a:bodyPr>
            <a:noAutofit/>
          </a:bodyPr>
          <a:lstStyle>
            <a:lvl1pPr>
              <a:buNone/>
              <a:defRPr sz="1414">
                <a:solidFill>
                  <a:srgbClr val="6D6E70"/>
                </a:solidFill>
                <a:latin typeface="Arial"/>
                <a:cs typeface="Arial"/>
              </a:defRPr>
            </a:lvl1pPr>
            <a:lvl2pPr>
              <a:buNone/>
              <a:defRPr sz="1414">
                <a:solidFill>
                  <a:srgbClr val="6D6E70"/>
                </a:solidFill>
                <a:latin typeface="Arial"/>
                <a:cs typeface="Arial"/>
              </a:defRPr>
            </a:lvl2pPr>
            <a:lvl3pPr>
              <a:buNone/>
              <a:defRPr sz="1414">
                <a:solidFill>
                  <a:srgbClr val="6D6E70"/>
                </a:solidFill>
                <a:latin typeface="Arial"/>
                <a:cs typeface="Arial"/>
              </a:defRPr>
            </a:lvl3pPr>
            <a:lvl4pPr>
              <a:buNone/>
              <a:defRPr sz="1414">
                <a:solidFill>
                  <a:srgbClr val="6D6E70"/>
                </a:solidFill>
                <a:latin typeface="Arial"/>
                <a:cs typeface="Arial"/>
              </a:defRPr>
            </a:lvl4pPr>
            <a:lvl5pPr>
              <a:buNone/>
              <a:defRPr sz="1414">
                <a:solidFill>
                  <a:srgbClr val="6D6E7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6" descr="ARC_Logo_Bttn_HorizStkd_RGB.png"/>
          <p:cNvPicPr>
            <a:picLocks noChangeAspect="1"/>
          </p:cNvPicPr>
          <p:nvPr userDrawn="1"/>
        </p:nvPicPr>
        <p:blipFill>
          <a:blip r:embed="rId2" cstate="screen"/>
          <a:srcRect/>
          <a:stretch>
            <a:fillRect/>
          </a:stretch>
        </p:blipFill>
        <p:spPr bwMode="auto">
          <a:xfrm>
            <a:off x="446088" y="450851"/>
            <a:ext cx="1320800" cy="600075"/>
          </a:xfrm>
          <a:prstGeom prst="rect">
            <a:avLst/>
          </a:prstGeom>
          <a:noFill/>
          <a:ln w="9525">
            <a:noFill/>
            <a:miter lim="800000"/>
            <a:headEnd/>
            <a:tailEnd/>
          </a:ln>
        </p:spPr>
      </p:pic>
    </p:spTree>
    <p:extLst>
      <p:ext uri="{BB962C8B-B14F-4D97-AF65-F5344CB8AC3E}">
        <p14:creationId xmlns:p14="http://schemas.microsoft.com/office/powerpoint/2010/main" val="1496186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4" name="Rectangle 11"/>
          <p:cNvSpPr/>
          <p:nvPr userDrawn="1"/>
        </p:nvSpPr>
        <p:spPr>
          <a:xfrm>
            <a:off x="304801" y="304801"/>
            <a:ext cx="9448800" cy="5811838"/>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591"/>
          </a:p>
        </p:txBody>
      </p:sp>
      <p:sp>
        <p:nvSpPr>
          <p:cNvPr id="5" name="TextBox 7"/>
          <p:cNvSpPr txBox="1"/>
          <p:nvPr userDrawn="1"/>
        </p:nvSpPr>
        <p:spPr>
          <a:xfrm>
            <a:off x="457200" y="5791201"/>
            <a:ext cx="303288" cy="187615"/>
          </a:xfrm>
          <a:prstGeom prst="rect">
            <a:avLst/>
          </a:prstGeom>
          <a:noFill/>
        </p:spPr>
        <p:txBody>
          <a:bodyPr wrap="none">
            <a:spAutoFit/>
          </a:bodyPr>
          <a:lstStyle/>
          <a:p>
            <a:pPr>
              <a:defRPr/>
            </a:pPr>
            <a:fld id="{0DB1F456-E069-4BBD-9EA1-DAB902641158}" type="slidenum">
              <a:rPr lang="en-US" sz="619" smtClean="0">
                <a:solidFill>
                  <a:srgbClr val="9F9FA3"/>
                </a:solidFill>
                <a:latin typeface="Georgia" pitchFamily="18" charset="0"/>
              </a:rPr>
              <a:pPr>
                <a:defRPr/>
              </a:pPr>
              <a:t>‹#›</a:t>
            </a:fld>
            <a:endParaRPr lang="en-US" sz="884" dirty="0">
              <a:solidFill>
                <a:srgbClr val="9F9FA3"/>
              </a:solidFill>
              <a:latin typeface="Georgia" pitchFamily="18" charset="0"/>
            </a:endParaRPr>
          </a:p>
        </p:txBody>
      </p:sp>
      <p:sp>
        <p:nvSpPr>
          <p:cNvPr id="2" name="Title 1"/>
          <p:cNvSpPr>
            <a:spLocks noGrp="1"/>
          </p:cNvSpPr>
          <p:nvPr>
            <p:ph type="title"/>
          </p:nvPr>
        </p:nvSpPr>
        <p:spPr>
          <a:xfrm>
            <a:off x="655320" y="1219201"/>
            <a:ext cx="8488680" cy="838200"/>
          </a:xfrm>
          <a:prstGeom prst="rect">
            <a:avLst/>
          </a:prstGeom>
        </p:spPr>
        <p:txBody>
          <a:bodyPr/>
          <a:lstStyle>
            <a:lvl1pPr algn="l">
              <a:lnSpc>
                <a:spcPts val="3412"/>
              </a:lnSpc>
              <a:defRPr sz="3359" b="1" spc="-88">
                <a:solidFill>
                  <a:srgbClr val="ED1B24"/>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55320" y="2057401"/>
            <a:ext cx="8488680" cy="3505200"/>
          </a:xfrm>
          <a:prstGeom prst="rect">
            <a:avLst/>
          </a:prstGeom>
        </p:spPr>
        <p:txBody>
          <a:bodyPr>
            <a:noAutofit/>
          </a:bodyPr>
          <a:lstStyle>
            <a:lvl1pPr>
              <a:buNone/>
              <a:defRPr sz="1414">
                <a:solidFill>
                  <a:srgbClr val="6D6E70"/>
                </a:solidFill>
                <a:latin typeface="Arial"/>
                <a:cs typeface="Arial"/>
              </a:defRPr>
            </a:lvl1pPr>
            <a:lvl2pPr>
              <a:buNone/>
              <a:defRPr sz="1414">
                <a:solidFill>
                  <a:srgbClr val="6D6E70"/>
                </a:solidFill>
                <a:latin typeface="Arial"/>
                <a:cs typeface="Arial"/>
              </a:defRPr>
            </a:lvl2pPr>
            <a:lvl3pPr>
              <a:buNone/>
              <a:defRPr sz="1414">
                <a:solidFill>
                  <a:srgbClr val="6D6E70"/>
                </a:solidFill>
                <a:latin typeface="Arial"/>
                <a:cs typeface="Arial"/>
              </a:defRPr>
            </a:lvl3pPr>
            <a:lvl4pPr>
              <a:buNone/>
              <a:defRPr sz="1414">
                <a:solidFill>
                  <a:srgbClr val="6D6E70"/>
                </a:solidFill>
                <a:latin typeface="Arial"/>
                <a:cs typeface="Arial"/>
              </a:defRPr>
            </a:lvl4pPr>
            <a:lvl5pPr>
              <a:buNone/>
              <a:defRPr sz="1414">
                <a:solidFill>
                  <a:srgbClr val="6D6E7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973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11"/>
          <p:cNvSpPr/>
          <p:nvPr userDrawn="1"/>
        </p:nvSpPr>
        <p:spPr>
          <a:xfrm>
            <a:off x="304801" y="304801"/>
            <a:ext cx="9448800" cy="5811838"/>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591"/>
          </a:p>
        </p:txBody>
      </p:sp>
      <p:sp>
        <p:nvSpPr>
          <p:cNvPr id="5" name="TextBox 6"/>
          <p:cNvSpPr txBox="1"/>
          <p:nvPr userDrawn="1"/>
        </p:nvSpPr>
        <p:spPr>
          <a:xfrm>
            <a:off x="457200" y="5791201"/>
            <a:ext cx="303288" cy="187615"/>
          </a:xfrm>
          <a:prstGeom prst="rect">
            <a:avLst/>
          </a:prstGeom>
          <a:noFill/>
        </p:spPr>
        <p:txBody>
          <a:bodyPr wrap="none">
            <a:spAutoFit/>
          </a:bodyPr>
          <a:lstStyle/>
          <a:p>
            <a:pPr>
              <a:defRPr/>
            </a:pPr>
            <a:fld id="{16D81350-434C-41B8-994A-308242429114}" type="slidenum">
              <a:rPr lang="en-US" sz="619" smtClean="0">
                <a:solidFill>
                  <a:srgbClr val="9F9FA3"/>
                </a:solidFill>
                <a:latin typeface="Georgia" pitchFamily="18" charset="0"/>
              </a:rPr>
              <a:pPr>
                <a:defRPr/>
              </a:pPr>
              <a:t>‹#›</a:t>
            </a:fld>
            <a:endParaRPr lang="en-US" sz="884" dirty="0">
              <a:solidFill>
                <a:srgbClr val="9F9FA3"/>
              </a:solidFill>
              <a:latin typeface="Georgia" pitchFamily="18" charset="0"/>
            </a:endParaRPr>
          </a:p>
        </p:txBody>
      </p:sp>
      <p:pic>
        <p:nvPicPr>
          <p:cNvPr id="6" name="Picture 6" descr="ARC_Logo_Bttn_HorizStkd_RGB.png"/>
          <p:cNvPicPr>
            <a:picLocks noChangeAspect="1"/>
          </p:cNvPicPr>
          <p:nvPr userDrawn="1"/>
        </p:nvPicPr>
        <p:blipFill>
          <a:blip r:embed="rId2" cstate="screen"/>
          <a:srcRect/>
          <a:stretch>
            <a:fillRect/>
          </a:stretch>
        </p:blipFill>
        <p:spPr bwMode="auto">
          <a:xfrm>
            <a:off x="446088" y="450851"/>
            <a:ext cx="1320800" cy="600075"/>
          </a:xfrm>
          <a:prstGeom prst="rect">
            <a:avLst/>
          </a:prstGeom>
          <a:noFill/>
          <a:ln w="9525">
            <a:noFill/>
            <a:miter lim="800000"/>
            <a:headEnd/>
            <a:tailEnd/>
          </a:ln>
        </p:spPr>
      </p:pic>
      <p:sp>
        <p:nvSpPr>
          <p:cNvPr id="2" name="Title 1"/>
          <p:cNvSpPr>
            <a:spLocks noGrp="1"/>
          </p:cNvSpPr>
          <p:nvPr>
            <p:ph type="title"/>
          </p:nvPr>
        </p:nvSpPr>
        <p:spPr>
          <a:xfrm>
            <a:off x="655320" y="1219201"/>
            <a:ext cx="8488680" cy="838200"/>
          </a:xfrm>
          <a:prstGeom prst="rect">
            <a:avLst/>
          </a:prstGeom>
        </p:spPr>
        <p:txBody>
          <a:bodyPr/>
          <a:lstStyle>
            <a:lvl1pPr algn="l">
              <a:lnSpc>
                <a:spcPts val="3412"/>
              </a:lnSpc>
              <a:defRPr sz="3359" b="1" spc="-88">
                <a:solidFill>
                  <a:srgbClr val="ED1B24"/>
                </a:solidFill>
                <a:latin typeface="Arial"/>
                <a:cs typeface="Arial"/>
              </a:defRPr>
            </a:lvl1pPr>
          </a:lstStyle>
          <a:p>
            <a:r>
              <a:rPr lang="en-US" dirty="0"/>
              <a:t>Click to edit Master title style</a:t>
            </a:r>
          </a:p>
        </p:txBody>
      </p:sp>
      <p:sp>
        <p:nvSpPr>
          <p:cNvPr id="8" name="Content Placeholder 2"/>
          <p:cNvSpPr>
            <a:spLocks noGrp="1"/>
          </p:cNvSpPr>
          <p:nvPr>
            <p:ph idx="1"/>
          </p:nvPr>
        </p:nvSpPr>
        <p:spPr>
          <a:xfrm>
            <a:off x="655320" y="2133601"/>
            <a:ext cx="8488680" cy="3429000"/>
          </a:xfrm>
          <a:prstGeom prst="rect">
            <a:avLst/>
          </a:prstGeom>
        </p:spPr>
        <p:txBody>
          <a:bodyPr>
            <a:noAutofit/>
          </a:bodyPr>
          <a:lstStyle>
            <a:lvl1pPr marL="206271" indent="-206271">
              <a:buFont typeface="Arial"/>
              <a:buChar char="•"/>
              <a:defRPr sz="1414">
                <a:solidFill>
                  <a:srgbClr val="6D6E70"/>
                </a:solidFill>
                <a:latin typeface="Arial"/>
                <a:cs typeface="Arial"/>
              </a:defRPr>
            </a:lvl1pPr>
            <a:lvl2pPr marL="607586" indent="-203464">
              <a:buFont typeface="Arial"/>
              <a:buChar char="•"/>
              <a:defRPr sz="1414">
                <a:solidFill>
                  <a:srgbClr val="6D6E70"/>
                </a:solidFill>
                <a:latin typeface="Arial"/>
                <a:cs typeface="Arial"/>
              </a:defRPr>
            </a:lvl2pPr>
            <a:lvl3pPr>
              <a:buFont typeface="Arial"/>
              <a:buChar char="•"/>
              <a:defRPr sz="1414">
                <a:solidFill>
                  <a:srgbClr val="6D6E70"/>
                </a:solidFill>
                <a:latin typeface="Arial"/>
                <a:cs typeface="Arial"/>
              </a:defRPr>
            </a:lvl3pPr>
            <a:lvl4pPr>
              <a:buFont typeface="Arial"/>
              <a:buChar char="•"/>
              <a:defRPr sz="1414">
                <a:solidFill>
                  <a:srgbClr val="6D6E70"/>
                </a:solidFill>
                <a:latin typeface="Arial"/>
                <a:cs typeface="Arial"/>
              </a:defRPr>
            </a:lvl4pPr>
            <a:lvl5pPr>
              <a:buNone/>
              <a:defRPr sz="1414">
                <a:solidFill>
                  <a:srgbClr val="6D6E7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4125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5"/>
          <p:cNvSpPr/>
          <p:nvPr userDrawn="1"/>
        </p:nvSpPr>
        <p:spPr>
          <a:xfrm>
            <a:off x="0" y="0"/>
            <a:ext cx="10058400" cy="6400800"/>
          </a:xfrm>
          <a:prstGeom prst="rect">
            <a:avLst/>
          </a:prstGeom>
          <a:solidFill>
            <a:srgbClr val="9F9FA3"/>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591"/>
          </a:p>
        </p:txBody>
      </p:sp>
      <p:pic>
        <p:nvPicPr>
          <p:cNvPr id="4" name="Picture 6" descr="ADGP_Logo_CMYK_REV.png"/>
          <p:cNvPicPr>
            <a:picLocks noChangeAspect="1"/>
          </p:cNvPicPr>
          <p:nvPr userDrawn="1"/>
        </p:nvPicPr>
        <p:blipFill>
          <a:blip r:embed="rId2" cstate="screen"/>
          <a:srcRect/>
          <a:stretch>
            <a:fillRect/>
          </a:stretch>
        </p:blipFill>
        <p:spPr bwMode="auto">
          <a:xfrm>
            <a:off x="8382000" y="304800"/>
            <a:ext cx="1216025" cy="609600"/>
          </a:xfrm>
          <a:prstGeom prst="rect">
            <a:avLst/>
          </a:prstGeom>
          <a:noFill/>
          <a:ln w="9525">
            <a:noFill/>
            <a:miter lim="800000"/>
            <a:headEnd/>
            <a:tailEnd/>
          </a:ln>
        </p:spPr>
      </p:pic>
      <p:sp>
        <p:nvSpPr>
          <p:cNvPr id="2" name="Title 1"/>
          <p:cNvSpPr>
            <a:spLocks noGrp="1"/>
          </p:cNvSpPr>
          <p:nvPr>
            <p:ph type="title"/>
          </p:nvPr>
        </p:nvSpPr>
        <p:spPr>
          <a:xfrm>
            <a:off x="0" y="2819400"/>
            <a:ext cx="10058400" cy="1066800"/>
          </a:xfrm>
        </p:spPr>
        <p:txBody>
          <a:bodyPr/>
          <a:lstStyle>
            <a:lvl1pPr>
              <a:defRPr sz="5303" spc="-1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39442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18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5" name="Content Placeholder 2"/>
          <p:cNvSpPr>
            <a:spLocks noGrp="1"/>
          </p:cNvSpPr>
          <p:nvPr>
            <p:ph sz="half" idx="1"/>
          </p:nvPr>
        </p:nvSpPr>
        <p:spPr>
          <a:xfrm>
            <a:off x="502920" y="1493521"/>
            <a:ext cx="4442460" cy="3840737"/>
          </a:xfrm>
        </p:spPr>
        <p:txBody>
          <a:bodyPr/>
          <a:lstStyle>
            <a:lvl1pPr>
              <a:defRPr sz="2145"/>
            </a:lvl1pPr>
            <a:lvl2pPr>
              <a:defRPr sz="1980"/>
            </a:lvl2pPr>
            <a:lvl3pPr>
              <a:defRPr sz="1815"/>
            </a:lvl3pPr>
            <a:lvl4pPr>
              <a:defRPr sz="1650"/>
            </a:lvl4pPr>
            <a:lvl5pPr>
              <a:defRPr sz="1485"/>
            </a:lvl5pPr>
            <a:lvl6pPr>
              <a:defRPr sz="1485"/>
            </a:lvl6pPr>
            <a:lvl7pPr>
              <a:defRPr sz="1485"/>
            </a:lvl7pPr>
            <a:lvl8pPr>
              <a:defRPr sz="1485"/>
            </a:lvl8pPr>
            <a:lvl9pPr>
              <a:defRPr sz="1485"/>
            </a:lvl9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2"/>
          </p:nvPr>
        </p:nvSpPr>
        <p:spPr>
          <a:xfrm>
            <a:off x="5113020" y="1493520"/>
            <a:ext cx="4442460" cy="3840738"/>
          </a:xfrm>
        </p:spPr>
        <p:txBody>
          <a:bodyPr/>
          <a:lstStyle>
            <a:lvl1pPr>
              <a:defRPr sz="2145"/>
            </a:lvl1pPr>
            <a:lvl2pPr>
              <a:defRPr sz="1980"/>
            </a:lvl2pPr>
            <a:lvl3pPr>
              <a:defRPr sz="1815"/>
            </a:lvl3pPr>
            <a:lvl4pPr>
              <a:defRPr sz="1650"/>
            </a:lvl4pPr>
            <a:lvl5pPr>
              <a:defRPr sz="1485"/>
            </a:lvl5pPr>
            <a:lvl6pPr>
              <a:defRPr sz="1485"/>
            </a:lvl6pPr>
            <a:lvl7pPr>
              <a:defRPr sz="1485"/>
            </a:lvl7pPr>
            <a:lvl8pPr>
              <a:defRPr sz="1485"/>
            </a:lvl8pPr>
            <a:lvl9pPr>
              <a:defRPr sz="1485"/>
            </a:lvl9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9880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FC7A8AD-E24E-3F4B-92CF-E7813766C950}"/>
              </a:ext>
            </a:extLst>
          </p:cNvPr>
          <p:cNvSpPr>
            <a:spLocks noGrp="1"/>
          </p:cNvSpPr>
          <p:nvPr>
            <p:ph type="sldNum" sz="quarter" idx="15"/>
          </p:nvPr>
        </p:nvSpPr>
        <p:spPr>
          <a:xfrm>
            <a:off x="146304" y="6002301"/>
            <a:ext cx="2262187" cy="341312"/>
          </a:xfrm>
          <a:prstGeom prst="rect">
            <a:avLst/>
          </a:prstGeom>
        </p:spPr>
        <p:txBody>
          <a:bodyPr/>
          <a:lstStyle/>
          <a:p>
            <a:fld id="{09C489E1-9678-DE4D-9A1A-F6AD18182720}" type="slidenum">
              <a:rPr lang="en-US" smtClean="0"/>
              <a:pPr/>
              <a:t>‹#›</a:t>
            </a:fld>
            <a:endParaRPr lang="en-US" dirty="0"/>
          </a:p>
        </p:txBody>
      </p:sp>
    </p:spTree>
    <p:extLst>
      <p:ext uri="{BB962C8B-B14F-4D97-AF65-F5344CB8AC3E}">
        <p14:creationId xmlns:p14="http://schemas.microsoft.com/office/powerpoint/2010/main" val="3939708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Graphic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0118" y="533401"/>
            <a:ext cx="3911765" cy="762000"/>
          </a:xfrm>
          <a:prstGeom prst="rect">
            <a:avLst/>
          </a:prstGeom>
        </p:spPr>
        <p:txBody>
          <a:bodyPr anchor="ctr">
            <a:normAutofit/>
          </a:bodyPr>
          <a:lstStyle>
            <a:lvl1pPr algn="l">
              <a:defRPr sz="2200">
                <a:solidFill>
                  <a:srgbClr val="ED1B2E"/>
                </a:solidFill>
              </a:defRPr>
            </a:lvl1pPr>
          </a:lstStyle>
          <a:p>
            <a:r>
              <a:rPr lang="en-US" dirty="0"/>
              <a:t>Click To Edit Master Title Style</a:t>
            </a:r>
          </a:p>
        </p:txBody>
      </p:sp>
      <p:sp>
        <p:nvSpPr>
          <p:cNvPr id="8" name="Rectangle 7">
            <a:extLst>
              <a:ext uri="{FF2B5EF4-FFF2-40B4-BE49-F238E27FC236}">
                <a16:creationId xmlns:a16="http://schemas.microsoft.com/office/drawing/2014/main" id="{D4D295B2-2CF4-1C43-BDCE-F458909DFAF0}"/>
              </a:ext>
            </a:extLst>
          </p:cNvPr>
          <p:cNvSpPr/>
          <p:nvPr userDrawn="1"/>
        </p:nvSpPr>
        <p:spPr>
          <a:xfrm>
            <a:off x="0" y="0"/>
            <a:ext cx="10058400" cy="457201"/>
          </a:xfrm>
          <a:prstGeom prst="rect">
            <a:avLst/>
          </a:prstGeom>
          <a:solidFill>
            <a:srgbClr val="ED1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1" dirty="0"/>
          </a:p>
        </p:txBody>
      </p:sp>
      <p:cxnSp>
        <p:nvCxnSpPr>
          <p:cNvPr id="9" name="Straight Connector 8">
            <a:extLst>
              <a:ext uri="{FF2B5EF4-FFF2-40B4-BE49-F238E27FC236}">
                <a16:creationId xmlns:a16="http://schemas.microsoft.com/office/drawing/2014/main" id="{2723219A-CE01-D54D-BA9C-B26AA154EE86}"/>
              </a:ext>
            </a:extLst>
          </p:cNvPr>
          <p:cNvCxnSpPr>
            <a:cxnSpLocks/>
          </p:cNvCxnSpPr>
          <p:nvPr userDrawn="1"/>
        </p:nvCxnSpPr>
        <p:spPr>
          <a:xfrm>
            <a:off x="457201" y="1371600"/>
            <a:ext cx="609600"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1">
            <a:extLst>
              <a:ext uri="{FF2B5EF4-FFF2-40B4-BE49-F238E27FC236}">
                <a16:creationId xmlns:a16="http://schemas.microsoft.com/office/drawing/2014/main" id="{B2105F2B-0D39-F64A-AF9A-63F3D1ABD6BB}"/>
              </a:ext>
            </a:extLst>
          </p:cNvPr>
          <p:cNvSpPr>
            <a:spLocks noGrp="1"/>
          </p:cNvSpPr>
          <p:nvPr>
            <p:ph type="sldNum" sz="quarter" idx="15"/>
          </p:nvPr>
        </p:nvSpPr>
        <p:spPr>
          <a:xfrm>
            <a:off x="146304" y="5998464"/>
            <a:ext cx="2262187" cy="341312"/>
          </a:xfrm>
          <a:prstGeom prst="rect">
            <a:avLst/>
          </a:prstGeom>
        </p:spPr>
        <p:txBody>
          <a:bodyPr/>
          <a:lstStyle/>
          <a:p>
            <a:fld id="{09C489E1-9678-DE4D-9A1A-F6AD18182720}" type="slidenum">
              <a:rPr lang="en-US" smtClean="0"/>
              <a:pPr/>
              <a:t>‹#›</a:t>
            </a:fld>
            <a:endParaRPr lang="en-US" dirty="0"/>
          </a:p>
        </p:txBody>
      </p:sp>
      <p:sp>
        <p:nvSpPr>
          <p:cNvPr id="7" name="Content Placeholder 10">
            <a:extLst>
              <a:ext uri="{FF2B5EF4-FFF2-40B4-BE49-F238E27FC236}">
                <a16:creationId xmlns:a16="http://schemas.microsoft.com/office/drawing/2014/main" id="{2DD532F2-8883-214D-8D19-9993EEA42321}"/>
              </a:ext>
            </a:extLst>
          </p:cNvPr>
          <p:cNvSpPr>
            <a:spLocks noGrp="1"/>
          </p:cNvSpPr>
          <p:nvPr>
            <p:ph sz="quarter" idx="14"/>
          </p:nvPr>
        </p:nvSpPr>
        <p:spPr>
          <a:xfrm>
            <a:off x="353298" y="1752601"/>
            <a:ext cx="9267779" cy="4306888"/>
          </a:xfrm>
          <a:prstGeom prst="rect">
            <a:avLst/>
          </a:prstGeom>
        </p:spPr>
        <p:txBody>
          <a:bodyPr/>
          <a:lstStyle>
            <a:lvl1pPr marL="155756" indent="-155756">
              <a:spcBef>
                <a:spcPts val="1238"/>
              </a:spcBef>
              <a:tabLst/>
              <a:defRPr sz="1600"/>
            </a:lvl1pPr>
            <a:lvl2pPr marL="555667" indent="-151546">
              <a:tabLst/>
              <a:defRPr sz="1600"/>
            </a:lvl2pPr>
            <a:lvl3pPr marL="860162" indent="-155756">
              <a:tabLst/>
              <a:defRPr sz="1600"/>
            </a:lvl3pPr>
            <a:lvl4pPr marL="1166059" indent="-200658">
              <a:tabLst/>
              <a:defRPr sz="1600"/>
            </a:lvl4pPr>
            <a:lvl5pPr>
              <a:defRPr sz="141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90707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Graphics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D295B2-2CF4-1C43-BDCE-F458909DFAF0}"/>
              </a:ext>
            </a:extLst>
          </p:cNvPr>
          <p:cNvSpPr/>
          <p:nvPr userDrawn="1"/>
        </p:nvSpPr>
        <p:spPr>
          <a:xfrm>
            <a:off x="0" y="0"/>
            <a:ext cx="10058400" cy="457201"/>
          </a:xfrm>
          <a:prstGeom prst="rect">
            <a:avLst/>
          </a:prstGeom>
          <a:solidFill>
            <a:srgbClr val="ED1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1" dirty="0"/>
          </a:p>
        </p:txBody>
      </p:sp>
      <p:sp>
        <p:nvSpPr>
          <p:cNvPr id="4" name="Slide Number Placeholder 1">
            <a:extLst>
              <a:ext uri="{FF2B5EF4-FFF2-40B4-BE49-F238E27FC236}">
                <a16:creationId xmlns:a16="http://schemas.microsoft.com/office/drawing/2014/main" id="{0C7602A3-77D1-4A40-9D7D-5C64301CBF4F}"/>
              </a:ext>
            </a:extLst>
          </p:cNvPr>
          <p:cNvSpPr>
            <a:spLocks noGrp="1"/>
          </p:cNvSpPr>
          <p:nvPr>
            <p:ph type="sldNum" sz="quarter" idx="15"/>
          </p:nvPr>
        </p:nvSpPr>
        <p:spPr>
          <a:xfrm>
            <a:off x="146304" y="5998464"/>
            <a:ext cx="2262187" cy="341312"/>
          </a:xfrm>
          <a:prstGeom prst="rect">
            <a:avLst/>
          </a:prstGeom>
        </p:spPr>
        <p:txBody>
          <a:bodyPr/>
          <a:lstStyle/>
          <a:p>
            <a:fld id="{09C489E1-9678-DE4D-9A1A-F6AD18182720}" type="slidenum">
              <a:rPr lang="en-US" smtClean="0"/>
              <a:pPr/>
              <a:t>‹#›</a:t>
            </a:fld>
            <a:endParaRPr lang="en-US" dirty="0"/>
          </a:p>
        </p:txBody>
      </p:sp>
    </p:spTree>
    <p:extLst>
      <p:ext uri="{BB962C8B-B14F-4D97-AF65-F5344CB8AC3E}">
        <p14:creationId xmlns:p14="http://schemas.microsoft.com/office/powerpoint/2010/main" val="2281425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Graphics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63589E-CEC4-A146-B6D1-CA14C1FF2247}"/>
              </a:ext>
            </a:extLst>
          </p:cNvPr>
          <p:cNvSpPr>
            <a:spLocks noGrp="1"/>
          </p:cNvSpPr>
          <p:nvPr>
            <p:ph type="pic" sz="quarter" idx="13"/>
          </p:nvPr>
        </p:nvSpPr>
        <p:spPr>
          <a:xfrm>
            <a:off x="5943599" y="533400"/>
            <a:ext cx="4114801" cy="5867400"/>
          </a:xfrm>
          <a:prstGeom prst="rect">
            <a:avLst/>
          </a:prstGeom>
          <a:solidFill>
            <a:schemeClr val="bg2">
              <a:lumMod val="20000"/>
              <a:lumOff val="80000"/>
            </a:schemeClr>
          </a:solidFill>
        </p:spPr>
        <p:txBody>
          <a:bodyPr anchor="ctr"/>
          <a:lstStyle>
            <a:lvl1pPr marL="0" indent="0" algn="ctr">
              <a:buFontTx/>
              <a:buNone/>
              <a:defRPr sz="2121"/>
            </a:lvl1pPr>
          </a:lstStyle>
          <a:p>
            <a:endParaRPr lang="en-US" dirty="0"/>
          </a:p>
        </p:txBody>
      </p:sp>
      <p:sp>
        <p:nvSpPr>
          <p:cNvPr id="2" name="Title 1"/>
          <p:cNvSpPr>
            <a:spLocks noGrp="1"/>
          </p:cNvSpPr>
          <p:nvPr>
            <p:ph type="title" hasCustomPrompt="1"/>
          </p:nvPr>
        </p:nvSpPr>
        <p:spPr>
          <a:xfrm>
            <a:off x="353300" y="533401"/>
            <a:ext cx="5112318" cy="762000"/>
          </a:xfrm>
          <a:prstGeom prst="rect">
            <a:avLst/>
          </a:prstGeom>
        </p:spPr>
        <p:txBody>
          <a:bodyPr anchor="ctr">
            <a:noAutofit/>
          </a:bodyPr>
          <a:lstStyle>
            <a:lvl1pPr algn="l">
              <a:defRPr sz="2200">
                <a:solidFill>
                  <a:srgbClr val="ED1B2E"/>
                </a:solidFill>
              </a:defRPr>
            </a:lvl1pPr>
          </a:lstStyle>
          <a:p>
            <a:r>
              <a:rPr lang="en-US" dirty="0"/>
              <a:t>Click To Edit Master Title Style</a:t>
            </a:r>
          </a:p>
        </p:txBody>
      </p:sp>
      <p:sp>
        <p:nvSpPr>
          <p:cNvPr id="8" name="Rectangle 7">
            <a:extLst>
              <a:ext uri="{FF2B5EF4-FFF2-40B4-BE49-F238E27FC236}">
                <a16:creationId xmlns:a16="http://schemas.microsoft.com/office/drawing/2014/main" id="{D4D295B2-2CF4-1C43-BDCE-F458909DFAF0}"/>
              </a:ext>
            </a:extLst>
          </p:cNvPr>
          <p:cNvSpPr/>
          <p:nvPr userDrawn="1"/>
        </p:nvSpPr>
        <p:spPr>
          <a:xfrm>
            <a:off x="0" y="0"/>
            <a:ext cx="10058400" cy="457201"/>
          </a:xfrm>
          <a:prstGeom prst="rect">
            <a:avLst/>
          </a:prstGeom>
          <a:solidFill>
            <a:srgbClr val="ED1B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1" dirty="0"/>
          </a:p>
        </p:txBody>
      </p:sp>
      <p:cxnSp>
        <p:nvCxnSpPr>
          <p:cNvPr id="9" name="Straight Connector 8">
            <a:extLst>
              <a:ext uri="{FF2B5EF4-FFF2-40B4-BE49-F238E27FC236}">
                <a16:creationId xmlns:a16="http://schemas.microsoft.com/office/drawing/2014/main" id="{2723219A-CE01-D54D-BA9C-B26AA154EE86}"/>
              </a:ext>
            </a:extLst>
          </p:cNvPr>
          <p:cNvCxnSpPr>
            <a:cxnSpLocks/>
          </p:cNvCxnSpPr>
          <p:nvPr userDrawn="1"/>
        </p:nvCxnSpPr>
        <p:spPr>
          <a:xfrm>
            <a:off x="457201" y="1371600"/>
            <a:ext cx="609600"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10">
            <a:extLst>
              <a:ext uri="{FF2B5EF4-FFF2-40B4-BE49-F238E27FC236}">
                <a16:creationId xmlns:a16="http://schemas.microsoft.com/office/drawing/2014/main" id="{5E1AC7CD-588F-744F-AD69-49215A0EF8A8}"/>
              </a:ext>
            </a:extLst>
          </p:cNvPr>
          <p:cNvSpPr>
            <a:spLocks noGrp="1"/>
          </p:cNvSpPr>
          <p:nvPr>
            <p:ph sz="quarter" idx="14"/>
          </p:nvPr>
        </p:nvSpPr>
        <p:spPr>
          <a:xfrm>
            <a:off x="353299" y="1752601"/>
            <a:ext cx="5486400" cy="4306888"/>
          </a:xfrm>
          <a:prstGeom prst="rect">
            <a:avLst/>
          </a:prstGeom>
        </p:spPr>
        <p:txBody>
          <a:bodyPr/>
          <a:lstStyle>
            <a:lvl1pPr marL="155756" indent="-155756">
              <a:spcBef>
                <a:spcPts val="1238"/>
              </a:spcBef>
              <a:tabLst/>
              <a:defRPr sz="1600"/>
            </a:lvl1pPr>
            <a:lvl2pPr marL="555667" indent="-151546">
              <a:tabLst/>
              <a:defRPr sz="1600"/>
            </a:lvl2pPr>
            <a:lvl3pPr marL="860162" indent="-155756">
              <a:tabLst/>
              <a:defRPr sz="1600"/>
            </a:lvl3pPr>
            <a:lvl4pPr marL="1166059" indent="-200658">
              <a:tabLst/>
              <a:defRPr sz="1600"/>
            </a:lvl4pPr>
            <a:lvl5pPr>
              <a:defRPr sz="141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1">
            <a:extLst>
              <a:ext uri="{FF2B5EF4-FFF2-40B4-BE49-F238E27FC236}">
                <a16:creationId xmlns:a16="http://schemas.microsoft.com/office/drawing/2014/main" id="{21588D4C-71DE-6343-A1C8-0BEF80EA997C}"/>
              </a:ext>
            </a:extLst>
          </p:cNvPr>
          <p:cNvSpPr>
            <a:spLocks noGrp="1"/>
          </p:cNvSpPr>
          <p:nvPr>
            <p:ph type="sldNum" sz="quarter" idx="15"/>
          </p:nvPr>
        </p:nvSpPr>
        <p:spPr>
          <a:xfrm>
            <a:off x="146304" y="5998464"/>
            <a:ext cx="2262187" cy="341312"/>
          </a:xfrm>
          <a:prstGeom prst="rect">
            <a:avLst/>
          </a:prstGeom>
        </p:spPr>
        <p:txBody>
          <a:bodyPr/>
          <a:lstStyle/>
          <a:p>
            <a:fld id="{09C489E1-9678-DE4D-9A1A-F6AD18182720}" type="slidenum">
              <a:rPr lang="en-US" smtClean="0"/>
              <a:pPr/>
              <a:t>‹#›</a:t>
            </a:fld>
            <a:endParaRPr lang="en-US" dirty="0"/>
          </a:p>
        </p:txBody>
      </p:sp>
    </p:spTree>
    <p:extLst>
      <p:ext uri="{BB962C8B-B14F-4D97-AF65-F5344CB8AC3E}">
        <p14:creationId xmlns:p14="http://schemas.microsoft.com/office/powerpoint/2010/main" val="4180302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042EB981-1389-4D02-B44E-0736EADF4176}"/>
              </a:ext>
            </a:extLst>
          </p:cNvPr>
          <p:cNvSpPr>
            <a:spLocks noGrp="1"/>
          </p:cNvSpPr>
          <p:nvPr>
            <p:ph type="body" sz="quarter" idx="13"/>
          </p:nvPr>
        </p:nvSpPr>
        <p:spPr>
          <a:xfrm>
            <a:off x="502924" y="1075692"/>
            <a:ext cx="9099908" cy="4544274"/>
          </a:xfrm>
          <a:prstGeom prst="rect">
            <a:avLst/>
          </a:prstGeom>
        </p:spPr>
        <p:txBody>
          <a:bodyPr/>
          <a:lstStyle>
            <a:lvl1pPr>
              <a:buClr>
                <a:schemeClr val="accent1"/>
              </a:buClr>
              <a:defRPr sz="2310">
                <a:solidFill>
                  <a:srgbClr val="6D6E70"/>
                </a:solidFill>
                <a:latin typeface="Arial" panose="020B0604020202020204" pitchFamily="34" charset="0"/>
                <a:cs typeface="Arial" panose="020B0604020202020204" pitchFamily="34" charset="0"/>
              </a:defRPr>
            </a:lvl1pPr>
            <a:lvl2pPr>
              <a:buClr>
                <a:schemeClr val="accent1"/>
              </a:buClr>
              <a:defRPr>
                <a:solidFill>
                  <a:srgbClr val="6D6E70"/>
                </a:solidFill>
                <a:latin typeface="Arial" panose="020B0604020202020204" pitchFamily="34" charset="0"/>
                <a:cs typeface="Arial" panose="020B0604020202020204" pitchFamily="34" charset="0"/>
              </a:defRPr>
            </a:lvl2pPr>
            <a:lvl3pPr>
              <a:buClr>
                <a:schemeClr val="accent1"/>
              </a:buClr>
              <a:defRPr sz="1815">
                <a:solidFill>
                  <a:srgbClr val="6D6E70"/>
                </a:solidFill>
                <a:latin typeface="Arial" panose="020B0604020202020204" pitchFamily="34" charset="0"/>
                <a:cs typeface="Arial" panose="020B0604020202020204" pitchFamily="34" charset="0"/>
              </a:defRPr>
            </a:lvl3pPr>
            <a:lvl4pPr>
              <a:buClr>
                <a:schemeClr val="accent1"/>
              </a:buClr>
              <a:defRPr>
                <a:solidFill>
                  <a:srgbClr val="6D6E70"/>
                </a:solidFill>
                <a:latin typeface="Arial" panose="020B0604020202020204" pitchFamily="34" charset="0"/>
                <a:cs typeface="Arial" panose="020B0604020202020204" pitchFamily="34" charset="0"/>
              </a:defRPr>
            </a:lvl4pPr>
            <a:lvl5pPr>
              <a:buClr>
                <a:schemeClr val="accent1"/>
              </a:buClr>
              <a:defRPr sz="1485">
                <a:solidFill>
                  <a:srgbClr val="6D6E70"/>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9A500B0-5E31-4049-9DC9-32BFAC785BFF}"/>
              </a:ext>
            </a:extLst>
          </p:cNvPr>
          <p:cNvSpPr>
            <a:spLocks noGrp="1"/>
          </p:cNvSpPr>
          <p:nvPr>
            <p:ph type="title"/>
          </p:nvPr>
        </p:nvSpPr>
        <p:spPr>
          <a:xfrm>
            <a:off x="502924" y="213360"/>
            <a:ext cx="9099908" cy="853440"/>
          </a:xfrm>
          <a:prstGeom prst="rect">
            <a:avLst/>
          </a:prstGeom>
        </p:spPr>
        <p:txBody>
          <a:bodyPr anchor="ctr">
            <a:noAutofit/>
          </a:bodyPr>
          <a:lstStyle>
            <a:lvl1pPr algn="ctr">
              <a:defRPr sz="3630" b="1" cap="none">
                <a:solidFill>
                  <a:schemeClr val="accent1"/>
                </a:solidFill>
              </a:defRPr>
            </a:lvl1pPr>
          </a:lstStyle>
          <a:p>
            <a:r>
              <a:rPr lang="en-US"/>
              <a:t>Click to edit Master title style</a:t>
            </a:r>
          </a:p>
        </p:txBody>
      </p:sp>
      <p:sp>
        <p:nvSpPr>
          <p:cNvPr id="2" name="Footer Placeholder 1"/>
          <p:cNvSpPr>
            <a:spLocks noGrp="1"/>
          </p:cNvSpPr>
          <p:nvPr>
            <p:ph type="ftr" sz="quarter" idx="14"/>
          </p:nvPr>
        </p:nvSpPr>
        <p:spPr/>
        <p:txBody>
          <a:bodyPr/>
          <a:lstStyle/>
          <a:p>
            <a:endParaRPr lang="en-US" dirty="0"/>
          </a:p>
        </p:txBody>
      </p:sp>
    </p:spTree>
    <p:custDataLst>
      <p:tags r:id="rId1"/>
    </p:custDataLst>
    <p:extLst>
      <p:ext uri="{BB962C8B-B14F-4D97-AF65-F5344CB8AC3E}">
        <p14:creationId xmlns:p14="http://schemas.microsoft.com/office/powerpoint/2010/main" val="1263992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Graphics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A8FE6-456D-574E-B119-28E0D6E121DB}"/>
              </a:ext>
            </a:extLst>
          </p:cNvPr>
          <p:cNvSpPr/>
          <p:nvPr userDrawn="1"/>
        </p:nvSpPr>
        <p:spPr>
          <a:xfrm>
            <a:off x="228600" y="228601"/>
            <a:ext cx="9601200" cy="5943600"/>
          </a:xfrm>
          <a:prstGeom prst="rect">
            <a:avLst/>
          </a:prstGeom>
          <a:noFill/>
          <a:ln>
            <a:solidFill>
              <a:srgbClr val="ED1B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1" dirty="0"/>
          </a:p>
        </p:txBody>
      </p:sp>
      <p:pic>
        <p:nvPicPr>
          <p:cNvPr id="4" name="Picture 16" descr="ADGP_Logo_RGB.PNG">
            <a:extLst>
              <a:ext uri="{FF2B5EF4-FFF2-40B4-BE49-F238E27FC236}">
                <a16:creationId xmlns:a16="http://schemas.microsoft.com/office/drawing/2014/main" id="{3ED6F10D-0D7F-934C-8ED7-400A850194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495800" y="4963432"/>
            <a:ext cx="914400" cy="1111704"/>
          </a:xfrm>
          <a:prstGeom prst="rect">
            <a:avLst/>
          </a:prstGeom>
          <a:noFill/>
          <a:ln w="9525">
            <a:noFill/>
            <a:miter lim="800000"/>
            <a:headEnd/>
            <a:tailEnd/>
          </a:ln>
        </p:spPr>
      </p:pic>
      <p:cxnSp>
        <p:nvCxnSpPr>
          <p:cNvPr id="6" name="Straight Connector 5">
            <a:extLst>
              <a:ext uri="{FF2B5EF4-FFF2-40B4-BE49-F238E27FC236}">
                <a16:creationId xmlns:a16="http://schemas.microsoft.com/office/drawing/2014/main" id="{070AB9D4-F552-9A49-A7DE-753474AE8055}"/>
              </a:ext>
            </a:extLst>
          </p:cNvPr>
          <p:cNvCxnSpPr/>
          <p:nvPr userDrawn="1"/>
        </p:nvCxnSpPr>
        <p:spPr>
          <a:xfrm flipH="1">
            <a:off x="4038601" y="1524000"/>
            <a:ext cx="1905000" cy="0"/>
          </a:xfrm>
          <a:prstGeom prst="line">
            <a:avLst/>
          </a:prstGeom>
          <a:ln w="0">
            <a:solidFill>
              <a:srgbClr val="808183"/>
            </a:solidFill>
          </a:ln>
          <a:effectLst/>
        </p:spPr>
        <p:style>
          <a:lnRef idx="2">
            <a:schemeClr val="accent1"/>
          </a:lnRef>
          <a:fillRef idx="0">
            <a:schemeClr val="accent1"/>
          </a:fillRef>
          <a:effectRef idx="1">
            <a:schemeClr val="accent1"/>
          </a:effectRef>
          <a:fontRef idx="minor">
            <a:schemeClr val="tx1"/>
          </a:fontRef>
        </p:style>
      </p:cxnSp>
      <p:sp>
        <p:nvSpPr>
          <p:cNvPr id="11" name="Title 10">
            <a:extLst>
              <a:ext uri="{FF2B5EF4-FFF2-40B4-BE49-F238E27FC236}">
                <a16:creationId xmlns:a16="http://schemas.microsoft.com/office/drawing/2014/main" id="{3B40F602-E543-5B4F-9DCC-4A80655941F0}"/>
              </a:ext>
            </a:extLst>
          </p:cNvPr>
          <p:cNvSpPr>
            <a:spLocks noGrp="1"/>
          </p:cNvSpPr>
          <p:nvPr>
            <p:ph type="title"/>
          </p:nvPr>
        </p:nvSpPr>
        <p:spPr>
          <a:xfrm>
            <a:off x="228600" y="2667000"/>
            <a:ext cx="9601200" cy="1066800"/>
          </a:xfrm>
          <a:prstGeom prst="rect">
            <a:avLst/>
          </a:prstGeom>
        </p:spPr>
        <p:txBody>
          <a:bodyPr anchor="ctr">
            <a:noAutofit/>
          </a:bodyPr>
          <a:lstStyle>
            <a:lvl1pPr>
              <a:lnSpc>
                <a:spcPct val="85000"/>
              </a:lnSpc>
              <a:defRPr sz="6000" b="0">
                <a:solidFill>
                  <a:schemeClr val="bg2"/>
                </a:solidFill>
                <a:latin typeface="Georgia" panose="02040502050405020303" pitchFamily="18" charset="0"/>
              </a:defRPr>
            </a:lvl1pPr>
          </a:lstStyle>
          <a:p>
            <a:r>
              <a:rPr lang="en-US" dirty="0"/>
              <a:t>Click to edit Master title style</a:t>
            </a:r>
          </a:p>
        </p:txBody>
      </p:sp>
      <p:sp>
        <p:nvSpPr>
          <p:cNvPr id="8" name="TextBox 7">
            <a:extLst>
              <a:ext uri="{FF2B5EF4-FFF2-40B4-BE49-F238E27FC236}">
                <a16:creationId xmlns:a16="http://schemas.microsoft.com/office/drawing/2014/main" id="{B13742D4-8D52-A146-8D04-9FF7648E20E5}"/>
              </a:ext>
            </a:extLst>
          </p:cNvPr>
          <p:cNvSpPr txBox="1"/>
          <p:nvPr userDrawn="1"/>
        </p:nvSpPr>
        <p:spPr>
          <a:xfrm>
            <a:off x="228599" y="902238"/>
            <a:ext cx="9601199"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dirty="0">
                <a:solidFill>
                  <a:srgbClr val="808183"/>
                </a:solidFill>
                <a:latin typeface="Georgia" panose="02040502050405020303" pitchFamily="18" charset="0"/>
              </a:rPr>
              <a:t>Workplace Giving Playbook</a:t>
            </a:r>
          </a:p>
        </p:txBody>
      </p:sp>
    </p:spTree>
    <p:extLst>
      <p:ext uri="{BB962C8B-B14F-4D97-AF65-F5344CB8AC3E}">
        <p14:creationId xmlns:p14="http://schemas.microsoft.com/office/powerpoint/2010/main" val="1467294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05206E-DDE1-4B49-8887-8E7B87C3B57C}" type="datetimeFigureOut">
              <a:rPr lang="en-US" smtClean="0"/>
              <a:t>3/13/2021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25CF0-2EE0-4B94-B58E-AB8A16AB765D}" type="slidenum">
              <a:rPr lang="en-US" smtClean="0"/>
              <a:t>‹#›</a:t>
            </a:fld>
            <a:endParaRPr lang="en-US"/>
          </a:p>
        </p:txBody>
      </p:sp>
      <p:cxnSp>
        <p:nvCxnSpPr>
          <p:cNvPr id="33" name="Straight Connector 32"/>
          <p:cNvCxnSpPr/>
          <p:nvPr/>
        </p:nvCxnSpPr>
        <p:spPr>
          <a:xfrm>
            <a:off x="1199464" y="1723949"/>
            <a:ext cx="792620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8025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042EB981-1389-4D02-B44E-0736EADF4176}"/>
              </a:ext>
            </a:extLst>
          </p:cNvPr>
          <p:cNvSpPr>
            <a:spLocks noGrp="1"/>
          </p:cNvSpPr>
          <p:nvPr>
            <p:ph type="body" sz="quarter" idx="13"/>
          </p:nvPr>
        </p:nvSpPr>
        <p:spPr>
          <a:xfrm>
            <a:off x="502924" y="1075692"/>
            <a:ext cx="9099908" cy="4544274"/>
          </a:xfrm>
          <a:prstGeom prst="rect">
            <a:avLst/>
          </a:prstGeom>
        </p:spPr>
        <p:txBody>
          <a:bodyPr/>
          <a:lstStyle>
            <a:lvl1pPr>
              <a:buClr>
                <a:schemeClr val="accent1"/>
              </a:buClr>
              <a:defRPr sz="2310">
                <a:solidFill>
                  <a:srgbClr val="6D6E70"/>
                </a:solidFill>
                <a:latin typeface="Arial" panose="020B0604020202020204" pitchFamily="34" charset="0"/>
                <a:cs typeface="Arial" panose="020B0604020202020204" pitchFamily="34" charset="0"/>
              </a:defRPr>
            </a:lvl1pPr>
            <a:lvl2pPr>
              <a:buClr>
                <a:schemeClr val="accent1"/>
              </a:buClr>
              <a:defRPr>
                <a:solidFill>
                  <a:srgbClr val="6D6E70"/>
                </a:solidFill>
                <a:latin typeface="Arial" panose="020B0604020202020204" pitchFamily="34" charset="0"/>
                <a:cs typeface="Arial" panose="020B0604020202020204" pitchFamily="34" charset="0"/>
              </a:defRPr>
            </a:lvl2pPr>
            <a:lvl3pPr>
              <a:buClr>
                <a:schemeClr val="accent1"/>
              </a:buClr>
              <a:defRPr sz="1815">
                <a:solidFill>
                  <a:srgbClr val="6D6E70"/>
                </a:solidFill>
                <a:latin typeface="Arial" panose="020B0604020202020204" pitchFamily="34" charset="0"/>
                <a:cs typeface="Arial" panose="020B0604020202020204" pitchFamily="34" charset="0"/>
              </a:defRPr>
            </a:lvl3pPr>
            <a:lvl4pPr>
              <a:buClr>
                <a:schemeClr val="accent1"/>
              </a:buClr>
              <a:defRPr>
                <a:solidFill>
                  <a:srgbClr val="6D6E70"/>
                </a:solidFill>
                <a:latin typeface="Arial" panose="020B0604020202020204" pitchFamily="34" charset="0"/>
                <a:cs typeface="Arial" panose="020B0604020202020204" pitchFamily="34" charset="0"/>
              </a:defRPr>
            </a:lvl4pPr>
            <a:lvl5pPr>
              <a:buClr>
                <a:schemeClr val="accent1"/>
              </a:buClr>
              <a:defRPr sz="1485">
                <a:solidFill>
                  <a:srgbClr val="6D6E70"/>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9A500B0-5E31-4049-9DC9-32BFAC785BFF}"/>
              </a:ext>
            </a:extLst>
          </p:cNvPr>
          <p:cNvSpPr>
            <a:spLocks noGrp="1"/>
          </p:cNvSpPr>
          <p:nvPr>
            <p:ph type="title"/>
          </p:nvPr>
        </p:nvSpPr>
        <p:spPr>
          <a:xfrm>
            <a:off x="502924" y="213360"/>
            <a:ext cx="9099908" cy="853440"/>
          </a:xfrm>
          <a:prstGeom prst="rect">
            <a:avLst/>
          </a:prstGeom>
        </p:spPr>
        <p:txBody>
          <a:bodyPr anchor="ctr">
            <a:noAutofit/>
          </a:bodyPr>
          <a:lstStyle>
            <a:lvl1pPr algn="ctr">
              <a:defRPr sz="3630" b="1" cap="none">
                <a:solidFill>
                  <a:schemeClr val="accent1"/>
                </a:solidFill>
              </a:defRPr>
            </a:lvl1pPr>
          </a:lstStyle>
          <a:p>
            <a:r>
              <a:rPr lang="en-US" dirty="0"/>
              <a:t>Click to edit Master title style</a:t>
            </a:r>
          </a:p>
        </p:txBody>
      </p:sp>
      <p:pic>
        <p:nvPicPr>
          <p:cNvPr id="4" name="Picture 3">
            <a:extLst>
              <a:ext uri="{FF2B5EF4-FFF2-40B4-BE49-F238E27FC236}">
                <a16:creationId xmlns:a16="http://schemas.microsoft.com/office/drawing/2014/main" id="{98692582-C9E1-49C4-9317-6DB76664B2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9750" y="5270348"/>
            <a:ext cx="905256" cy="746760"/>
          </a:xfrm>
          <a:prstGeom prst="rect">
            <a:avLst/>
          </a:prstGeom>
        </p:spPr>
      </p:pic>
      <p:pic>
        <p:nvPicPr>
          <p:cNvPr id="9" name="Picture 8">
            <a:extLst>
              <a:ext uri="{FF2B5EF4-FFF2-40B4-BE49-F238E27FC236}">
                <a16:creationId xmlns:a16="http://schemas.microsoft.com/office/drawing/2014/main" id="{928D3DC0-BF3D-4327-9A64-15B9409368B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0190" y="5330758"/>
            <a:ext cx="718023" cy="739292"/>
          </a:xfrm>
          <a:prstGeom prst="rect">
            <a:avLst/>
          </a:prstGeom>
        </p:spPr>
      </p:pic>
      <p:pic>
        <p:nvPicPr>
          <p:cNvPr id="12" name="Picture 11">
            <a:extLst>
              <a:ext uri="{FF2B5EF4-FFF2-40B4-BE49-F238E27FC236}">
                <a16:creationId xmlns:a16="http://schemas.microsoft.com/office/drawing/2014/main" id="{931FCBBA-735F-43CE-934B-FF6A852F20D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06820" y="5379236"/>
            <a:ext cx="911512" cy="500096"/>
          </a:xfrm>
          <a:prstGeom prst="rect">
            <a:avLst/>
          </a:prstGeom>
        </p:spPr>
      </p:pic>
      <p:sp>
        <p:nvSpPr>
          <p:cNvPr id="11" name="Oval 10">
            <a:extLst>
              <a:ext uri="{FF2B5EF4-FFF2-40B4-BE49-F238E27FC236}">
                <a16:creationId xmlns:a16="http://schemas.microsoft.com/office/drawing/2014/main" id="{9394F451-EB21-426D-B809-9013C9D33C5B}"/>
              </a:ext>
            </a:extLst>
          </p:cNvPr>
          <p:cNvSpPr/>
          <p:nvPr/>
        </p:nvSpPr>
        <p:spPr>
          <a:xfrm>
            <a:off x="3229166" y="5159338"/>
            <a:ext cx="1106424" cy="938784"/>
          </a:xfrm>
          <a:prstGeom prst="ellipse">
            <a:avLst/>
          </a:prstGeom>
          <a:solidFill>
            <a:schemeClr val="accent6">
              <a:alpha val="3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85" dirty="0"/>
          </a:p>
        </p:txBody>
      </p:sp>
      <p:sp>
        <p:nvSpPr>
          <p:cNvPr id="2" name="Footer Placeholder 1"/>
          <p:cNvSpPr>
            <a:spLocks noGrp="1"/>
          </p:cNvSpPr>
          <p:nvPr>
            <p:ph type="ftr" sz="quarter" idx="14"/>
          </p:nvPr>
        </p:nvSpPr>
        <p:spPr/>
        <p:txBody>
          <a:bodyPr/>
          <a:lstStyle/>
          <a:p>
            <a:endParaRPr lang="en-US" dirty="0"/>
          </a:p>
        </p:txBody>
      </p:sp>
    </p:spTree>
    <p:custDataLst>
      <p:tags r:id="rId1"/>
    </p:custDataLst>
    <p:extLst>
      <p:ext uri="{BB962C8B-B14F-4D97-AF65-F5344CB8AC3E}">
        <p14:creationId xmlns:p14="http://schemas.microsoft.com/office/powerpoint/2010/main" val="376070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042EB981-1389-4D02-B44E-0736EADF4176}"/>
              </a:ext>
            </a:extLst>
          </p:cNvPr>
          <p:cNvSpPr>
            <a:spLocks noGrp="1"/>
          </p:cNvSpPr>
          <p:nvPr>
            <p:ph type="body" sz="quarter" idx="13"/>
          </p:nvPr>
        </p:nvSpPr>
        <p:spPr>
          <a:xfrm>
            <a:off x="502924" y="1075692"/>
            <a:ext cx="9099908" cy="4544274"/>
          </a:xfrm>
          <a:prstGeom prst="rect">
            <a:avLst/>
          </a:prstGeom>
        </p:spPr>
        <p:txBody>
          <a:bodyPr/>
          <a:lstStyle>
            <a:lvl1pPr>
              <a:buClr>
                <a:schemeClr val="accent1"/>
              </a:buClr>
              <a:defRPr sz="2310">
                <a:solidFill>
                  <a:srgbClr val="6D6E70"/>
                </a:solidFill>
                <a:latin typeface="Arial" panose="020B0604020202020204" pitchFamily="34" charset="0"/>
                <a:cs typeface="Arial" panose="020B0604020202020204" pitchFamily="34" charset="0"/>
              </a:defRPr>
            </a:lvl1pPr>
            <a:lvl2pPr>
              <a:buClr>
                <a:schemeClr val="accent1"/>
              </a:buClr>
              <a:defRPr>
                <a:solidFill>
                  <a:srgbClr val="6D6E70"/>
                </a:solidFill>
                <a:latin typeface="Arial" panose="020B0604020202020204" pitchFamily="34" charset="0"/>
                <a:cs typeface="Arial" panose="020B0604020202020204" pitchFamily="34" charset="0"/>
              </a:defRPr>
            </a:lvl2pPr>
            <a:lvl3pPr>
              <a:buClr>
                <a:schemeClr val="accent1"/>
              </a:buClr>
              <a:defRPr sz="1815">
                <a:solidFill>
                  <a:srgbClr val="6D6E70"/>
                </a:solidFill>
                <a:latin typeface="Arial" panose="020B0604020202020204" pitchFamily="34" charset="0"/>
                <a:cs typeface="Arial" panose="020B0604020202020204" pitchFamily="34" charset="0"/>
              </a:defRPr>
            </a:lvl3pPr>
            <a:lvl4pPr>
              <a:buClr>
                <a:schemeClr val="accent1"/>
              </a:buClr>
              <a:defRPr>
                <a:solidFill>
                  <a:srgbClr val="6D6E70"/>
                </a:solidFill>
                <a:latin typeface="Arial" panose="020B0604020202020204" pitchFamily="34" charset="0"/>
                <a:cs typeface="Arial" panose="020B0604020202020204" pitchFamily="34" charset="0"/>
              </a:defRPr>
            </a:lvl4pPr>
            <a:lvl5pPr>
              <a:buClr>
                <a:schemeClr val="accent1"/>
              </a:buClr>
              <a:defRPr sz="1485">
                <a:solidFill>
                  <a:srgbClr val="6D6E70"/>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9A500B0-5E31-4049-9DC9-32BFAC785BFF}"/>
              </a:ext>
            </a:extLst>
          </p:cNvPr>
          <p:cNvSpPr>
            <a:spLocks noGrp="1"/>
          </p:cNvSpPr>
          <p:nvPr>
            <p:ph type="title"/>
          </p:nvPr>
        </p:nvSpPr>
        <p:spPr>
          <a:xfrm>
            <a:off x="502924" y="213360"/>
            <a:ext cx="9099908" cy="853440"/>
          </a:xfrm>
          <a:prstGeom prst="rect">
            <a:avLst/>
          </a:prstGeom>
        </p:spPr>
        <p:txBody>
          <a:bodyPr anchor="ctr">
            <a:noAutofit/>
          </a:bodyPr>
          <a:lstStyle>
            <a:lvl1pPr algn="ctr">
              <a:defRPr sz="3630" b="1" cap="none">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12933A95-ED64-4423-915A-92684643F0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9717" y="5330760"/>
            <a:ext cx="725323" cy="598329"/>
          </a:xfrm>
          <a:prstGeom prst="rect">
            <a:avLst/>
          </a:prstGeom>
        </p:spPr>
      </p:pic>
      <p:pic>
        <p:nvPicPr>
          <p:cNvPr id="11" name="Picture 10">
            <a:extLst>
              <a:ext uri="{FF2B5EF4-FFF2-40B4-BE49-F238E27FC236}">
                <a16:creationId xmlns:a16="http://schemas.microsoft.com/office/drawing/2014/main" id="{C4343B12-B562-43B7-B35A-4E28DC547C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09578" y="5196676"/>
            <a:ext cx="839249" cy="864108"/>
          </a:xfrm>
          <a:prstGeom prst="rect">
            <a:avLst/>
          </a:prstGeom>
        </p:spPr>
      </p:pic>
      <p:sp>
        <p:nvSpPr>
          <p:cNvPr id="13" name="Oval 12">
            <a:extLst>
              <a:ext uri="{FF2B5EF4-FFF2-40B4-BE49-F238E27FC236}">
                <a16:creationId xmlns:a16="http://schemas.microsoft.com/office/drawing/2014/main" id="{19B55F4D-1BA7-4C02-93FE-26049848DDBF}"/>
              </a:ext>
            </a:extLst>
          </p:cNvPr>
          <p:cNvSpPr/>
          <p:nvPr/>
        </p:nvSpPr>
        <p:spPr>
          <a:xfrm>
            <a:off x="4475988" y="5159338"/>
            <a:ext cx="1106424" cy="938784"/>
          </a:xfrm>
          <a:prstGeom prst="ellipse">
            <a:avLst/>
          </a:prstGeom>
          <a:solidFill>
            <a:schemeClr val="accent6">
              <a:alpha val="3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85" dirty="0"/>
          </a:p>
        </p:txBody>
      </p:sp>
      <p:pic>
        <p:nvPicPr>
          <p:cNvPr id="14" name="Picture 13">
            <a:extLst>
              <a:ext uri="{FF2B5EF4-FFF2-40B4-BE49-F238E27FC236}">
                <a16:creationId xmlns:a16="http://schemas.microsoft.com/office/drawing/2014/main" id="{2456513B-8714-4DED-9054-DBB2FB671B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06820" y="5379236"/>
            <a:ext cx="911512" cy="500096"/>
          </a:xfrm>
          <a:prstGeom prst="rect">
            <a:avLst/>
          </a:prstGeom>
        </p:spPr>
      </p:pic>
      <p:sp>
        <p:nvSpPr>
          <p:cNvPr id="2" name="Footer Placeholder 1"/>
          <p:cNvSpPr>
            <a:spLocks noGrp="1"/>
          </p:cNvSpPr>
          <p:nvPr>
            <p:ph type="ftr" sz="quarter" idx="14"/>
          </p:nvPr>
        </p:nvSpPr>
        <p:spPr/>
        <p:txBody>
          <a:bodyPr/>
          <a:lstStyle/>
          <a:p>
            <a:endParaRPr lang="en-US" dirty="0"/>
          </a:p>
        </p:txBody>
      </p:sp>
    </p:spTree>
    <p:custDataLst>
      <p:tags r:id="rId1"/>
    </p:custDataLst>
    <p:extLst>
      <p:ext uri="{BB962C8B-B14F-4D97-AF65-F5344CB8AC3E}">
        <p14:creationId xmlns:p14="http://schemas.microsoft.com/office/powerpoint/2010/main" val="2257408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042EB981-1389-4D02-B44E-0736EADF4176}"/>
              </a:ext>
            </a:extLst>
          </p:cNvPr>
          <p:cNvSpPr>
            <a:spLocks noGrp="1"/>
          </p:cNvSpPr>
          <p:nvPr>
            <p:ph type="body" sz="quarter" idx="13"/>
          </p:nvPr>
        </p:nvSpPr>
        <p:spPr>
          <a:xfrm>
            <a:off x="502924" y="1075692"/>
            <a:ext cx="9099908" cy="4544274"/>
          </a:xfrm>
          <a:prstGeom prst="rect">
            <a:avLst/>
          </a:prstGeom>
        </p:spPr>
        <p:txBody>
          <a:bodyPr/>
          <a:lstStyle>
            <a:lvl1pPr>
              <a:buClr>
                <a:schemeClr val="accent1"/>
              </a:buClr>
              <a:defRPr sz="2310">
                <a:solidFill>
                  <a:srgbClr val="6D6E70"/>
                </a:solidFill>
                <a:latin typeface="Arial" panose="020B0604020202020204" pitchFamily="34" charset="0"/>
                <a:cs typeface="Arial" panose="020B0604020202020204" pitchFamily="34" charset="0"/>
              </a:defRPr>
            </a:lvl1pPr>
            <a:lvl2pPr>
              <a:buClr>
                <a:schemeClr val="accent1"/>
              </a:buClr>
              <a:defRPr>
                <a:solidFill>
                  <a:srgbClr val="6D6E70"/>
                </a:solidFill>
                <a:latin typeface="Arial" panose="020B0604020202020204" pitchFamily="34" charset="0"/>
                <a:cs typeface="Arial" panose="020B0604020202020204" pitchFamily="34" charset="0"/>
              </a:defRPr>
            </a:lvl2pPr>
            <a:lvl3pPr>
              <a:buClr>
                <a:schemeClr val="accent1"/>
              </a:buClr>
              <a:defRPr sz="1815">
                <a:solidFill>
                  <a:srgbClr val="6D6E70"/>
                </a:solidFill>
                <a:latin typeface="Arial" panose="020B0604020202020204" pitchFamily="34" charset="0"/>
                <a:cs typeface="Arial" panose="020B0604020202020204" pitchFamily="34" charset="0"/>
              </a:defRPr>
            </a:lvl3pPr>
            <a:lvl4pPr>
              <a:buClr>
                <a:schemeClr val="accent1"/>
              </a:buClr>
              <a:defRPr>
                <a:solidFill>
                  <a:srgbClr val="6D6E70"/>
                </a:solidFill>
                <a:latin typeface="Arial" panose="020B0604020202020204" pitchFamily="34" charset="0"/>
                <a:cs typeface="Arial" panose="020B0604020202020204" pitchFamily="34" charset="0"/>
              </a:defRPr>
            </a:lvl4pPr>
            <a:lvl5pPr>
              <a:buClr>
                <a:schemeClr val="accent1"/>
              </a:buClr>
              <a:defRPr sz="1485">
                <a:solidFill>
                  <a:srgbClr val="6D6E70"/>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9A500B0-5E31-4049-9DC9-32BFAC785BFF}"/>
              </a:ext>
            </a:extLst>
          </p:cNvPr>
          <p:cNvSpPr>
            <a:spLocks noGrp="1"/>
          </p:cNvSpPr>
          <p:nvPr>
            <p:ph type="title"/>
          </p:nvPr>
        </p:nvSpPr>
        <p:spPr>
          <a:xfrm>
            <a:off x="502924" y="213360"/>
            <a:ext cx="9099908" cy="853440"/>
          </a:xfrm>
          <a:prstGeom prst="rect">
            <a:avLst/>
          </a:prstGeom>
        </p:spPr>
        <p:txBody>
          <a:bodyPr anchor="ctr">
            <a:noAutofit/>
          </a:bodyPr>
          <a:lstStyle>
            <a:lvl1pPr algn="ctr">
              <a:defRPr sz="3630" b="1" cap="none">
                <a:solidFill>
                  <a:schemeClr val="accent1"/>
                </a:solidFill>
              </a:defRPr>
            </a:lvl1pPr>
          </a:lstStyle>
          <a:p>
            <a:r>
              <a:rPr lang="en-US"/>
              <a:t>Click to edit Master title style</a:t>
            </a:r>
          </a:p>
        </p:txBody>
      </p:sp>
      <p:pic>
        <p:nvPicPr>
          <p:cNvPr id="9" name="Picture 8">
            <a:extLst>
              <a:ext uri="{FF2B5EF4-FFF2-40B4-BE49-F238E27FC236}">
                <a16:creationId xmlns:a16="http://schemas.microsoft.com/office/drawing/2014/main" id="{B22B8AA5-5121-4C48-9D14-39F0078EE1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0611" y="5290334"/>
            <a:ext cx="1184481" cy="649859"/>
          </a:xfrm>
          <a:prstGeom prst="rect">
            <a:avLst/>
          </a:prstGeom>
        </p:spPr>
      </p:pic>
      <p:pic>
        <p:nvPicPr>
          <p:cNvPr id="12" name="Picture 11">
            <a:extLst>
              <a:ext uri="{FF2B5EF4-FFF2-40B4-BE49-F238E27FC236}">
                <a16:creationId xmlns:a16="http://schemas.microsoft.com/office/drawing/2014/main" id="{CDDB74D9-3567-4E16-92B4-BED0673F9E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9717" y="5330760"/>
            <a:ext cx="725323" cy="598329"/>
          </a:xfrm>
          <a:prstGeom prst="rect">
            <a:avLst/>
          </a:prstGeom>
        </p:spPr>
      </p:pic>
      <p:sp>
        <p:nvSpPr>
          <p:cNvPr id="13" name="Oval 12">
            <a:extLst>
              <a:ext uri="{FF2B5EF4-FFF2-40B4-BE49-F238E27FC236}">
                <a16:creationId xmlns:a16="http://schemas.microsoft.com/office/drawing/2014/main" id="{1D833254-10EC-454A-A02E-DE39F9B834AE}"/>
              </a:ext>
            </a:extLst>
          </p:cNvPr>
          <p:cNvSpPr/>
          <p:nvPr/>
        </p:nvSpPr>
        <p:spPr>
          <a:xfrm>
            <a:off x="5713043" y="5159462"/>
            <a:ext cx="1106424" cy="938784"/>
          </a:xfrm>
          <a:prstGeom prst="ellipse">
            <a:avLst/>
          </a:prstGeom>
          <a:solidFill>
            <a:schemeClr val="accent6">
              <a:alpha val="3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85" dirty="0"/>
          </a:p>
        </p:txBody>
      </p:sp>
      <p:pic>
        <p:nvPicPr>
          <p:cNvPr id="11" name="Picture 10">
            <a:extLst>
              <a:ext uri="{FF2B5EF4-FFF2-40B4-BE49-F238E27FC236}">
                <a16:creationId xmlns:a16="http://schemas.microsoft.com/office/drawing/2014/main" id="{0CCFC6E9-10E5-4138-ACFD-BA8C792D048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70190" y="5330758"/>
            <a:ext cx="718023" cy="739292"/>
          </a:xfrm>
          <a:prstGeom prst="rect">
            <a:avLst/>
          </a:prstGeom>
        </p:spPr>
      </p:pic>
      <p:sp>
        <p:nvSpPr>
          <p:cNvPr id="2" name="Footer Placeholder 1"/>
          <p:cNvSpPr>
            <a:spLocks noGrp="1"/>
          </p:cNvSpPr>
          <p:nvPr>
            <p:ph type="ftr" sz="quarter" idx="14"/>
          </p:nvPr>
        </p:nvSpPr>
        <p:spPr/>
        <p:txBody>
          <a:bodyPr/>
          <a:lstStyle/>
          <a:p>
            <a:endParaRPr lang="en-US" dirty="0"/>
          </a:p>
        </p:txBody>
      </p:sp>
    </p:spTree>
    <p:custDataLst>
      <p:tags r:id="rId1"/>
    </p:custDataLst>
    <p:extLst>
      <p:ext uri="{BB962C8B-B14F-4D97-AF65-F5344CB8AC3E}">
        <p14:creationId xmlns:p14="http://schemas.microsoft.com/office/powerpoint/2010/main" val="3218654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Rectangle 5"/>
          <p:cNvSpPr/>
          <p:nvPr userDrawn="1"/>
        </p:nvSpPr>
        <p:spPr>
          <a:xfrm>
            <a:off x="0" y="0"/>
            <a:ext cx="10058400" cy="6400800"/>
          </a:xfrm>
          <a:prstGeom prst="rect">
            <a:avLst/>
          </a:prstGeom>
          <a:solidFill>
            <a:srgbClr val="9F9FA3"/>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591"/>
          </a:p>
        </p:txBody>
      </p:sp>
      <p:pic>
        <p:nvPicPr>
          <p:cNvPr id="4" name="Picture 6" descr="ADGP_Logo_CMYK_REV.png"/>
          <p:cNvPicPr>
            <a:picLocks noChangeAspect="1"/>
          </p:cNvPicPr>
          <p:nvPr userDrawn="1"/>
        </p:nvPicPr>
        <p:blipFill>
          <a:blip r:embed="rId2" cstate="screen"/>
          <a:srcRect/>
          <a:stretch>
            <a:fillRect/>
          </a:stretch>
        </p:blipFill>
        <p:spPr bwMode="auto">
          <a:xfrm>
            <a:off x="8382000" y="304800"/>
            <a:ext cx="1216025" cy="609600"/>
          </a:xfrm>
          <a:prstGeom prst="rect">
            <a:avLst/>
          </a:prstGeom>
          <a:noFill/>
          <a:ln w="9525">
            <a:noFill/>
            <a:miter lim="800000"/>
            <a:headEnd/>
            <a:tailEnd/>
          </a:ln>
        </p:spPr>
      </p:pic>
      <p:sp>
        <p:nvSpPr>
          <p:cNvPr id="2" name="Title 1"/>
          <p:cNvSpPr>
            <a:spLocks noGrp="1"/>
          </p:cNvSpPr>
          <p:nvPr>
            <p:ph type="title"/>
          </p:nvPr>
        </p:nvSpPr>
        <p:spPr>
          <a:xfrm>
            <a:off x="0" y="2819400"/>
            <a:ext cx="10058400" cy="1066800"/>
          </a:xfrm>
        </p:spPr>
        <p:txBody>
          <a:bodyPr/>
          <a:lstStyle>
            <a:lvl1pPr>
              <a:defRPr sz="5303" spc="-1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7795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4"/>
          <p:cNvSpPr/>
          <p:nvPr userDrawn="1"/>
        </p:nvSpPr>
        <p:spPr>
          <a:xfrm>
            <a:off x="0" y="4648200"/>
            <a:ext cx="10058400" cy="1752600"/>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591"/>
          </a:p>
        </p:txBody>
      </p:sp>
      <p:pic>
        <p:nvPicPr>
          <p:cNvPr id="5" name="Picture 6" descr="ARC_Logo_Bttn_HorizStkd_RGB.png"/>
          <p:cNvPicPr>
            <a:picLocks noChangeAspect="1"/>
          </p:cNvPicPr>
          <p:nvPr userDrawn="1"/>
        </p:nvPicPr>
        <p:blipFill>
          <a:blip r:embed="rId2" cstate="screen"/>
          <a:srcRect/>
          <a:stretch>
            <a:fillRect/>
          </a:stretch>
        </p:blipFill>
        <p:spPr bwMode="auto">
          <a:xfrm>
            <a:off x="228600" y="4876801"/>
            <a:ext cx="2971800" cy="1350963"/>
          </a:xfrm>
          <a:prstGeom prst="rect">
            <a:avLst/>
          </a:prstGeom>
          <a:noFill/>
          <a:ln w="9525">
            <a:noFill/>
            <a:miter lim="800000"/>
            <a:headEnd/>
            <a:tailEnd/>
          </a:ln>
        </p:spPr>
      </p:pic>
      <p:sp>
        <p:nvSpPr>
          <p:cNvPr id="2" name="Title 1"/>
          <p:cNvSpPr>
            <a:spLocks noGrp="1"/>
          </p:cNvSpPr>
          <p:nvPr>
            <p:ph type="ctrTitle"/>
          </p:nvPr>
        </p:nvSpPr>
        <p:spPr>
          <a:xfrm>
            <a:off x="3387642" y="4995536"/>
            <a:ext cx="6594558" cy="795664"/>
          </a:xfrm>
        </p:spPr>
        <p:txBody>
          <a:bodyPr/>
          <a:lstStyle>
            <a:lvl1pPr algn="l">
              <a:lnSpc>
                <a:spcPts val="3624"/>
              </a:lnSpc>
              <a:defRPr sz="3536" spc="-133"/>
            </a:lvl1pPr>
          </a:lstStyle>
          <a:p>
            <a:r>
              <a:rPr lang="en-US" dirty="0"/>
              <a:t>Click to edit Master title style</a:t>
            </a:r>
          </a:p>
        </p:txBody>
      </p:sp>
      <p:sp>
        <p:nvSpPr>
          <p:cNvPr id="3" name="Subtitle 2"/>
          <p:cNvSpPr>
            <a:spLocks noGrp="1"/>
          </p:cNvSpPr>
          <p:nvPr>
            <p:ph type="subTitle" idx="1"/>
          </p:nvPr>
        </p:nvSpPr>
        <p:spPr>
          <a:xfrm>
            <a:off x="3387642" y="5722368"/>
            <a:ext cx="4579938" cy="373632"/>
          </a:xfrm>
        </p:spPr>
        <p:txBody>
          <a:bodyPr>
            <a:noAutofit/>
          </a:bodyPr>
          <a:lstStyle>
            <a:lvl1pPr marL="0" indent="0" algn="l">
              <a:buNone/>
              <a:defRPr sz="1414" b="0" i="0" baseline="0">
                <a:solidFill>
                  <a:schemeClr val="tx1">
                    <a:tint val="75000"/>
                  </a:schemeClr>
                </a:solidFill>
                <a:latin typeface="Akzidenz-Grotesk Std Light"/>
                <a:cs typeface="Akzidenz-Grotesk Std Light"/>
              </a:defRPr>
            </a:lvl1pPr>
            <a:lvl2pPr marL="404121" indent="0" algn="ctr">
              <a:buNone/>
              <a:defRPr>
                <a:solidFill>
                  <a:schemeClr val="tx1">
                    <a:tint val="75000"/>
                  </a:schemeClr>
                </a:solidFill>
              </a:defRPr>
            </a:lvl2pPr>
            <a:lvl3pPr marL="808243" indent="0" algn="ctr">
              <a:buNone/>
              <a:defRPr>
                <a:solidFill>
                  <a:schemeClr val="tx1">
                    <a:tint val="75000"/>
                  </a:schemeClr>
                </a:solidFill>
              </a:defRPr>
            </a:lvl3pPr>
            <a:lvl4pPr marL="1212364" indent="0" algn="ctr">
              <a:buNone/>
              <a:defRPr>
                <a:solidFill>
                  <a:schemeClr val="tx1">
                    <a:tint val="75000"/>
                  </a:schemeClr>
                </a:solidFill>
              </a:defRPr>
            </a:lvl4pPr>
            <a:lvl5pPr marL="1616485" indent="0" algn="ctr">
              <a:buNone/>
              <a:defRPr>
                <a:solidFill>
                  <a:schemeClr val="tx1">
                    <a:tint val="75000"/>
                  </a:schemeClr>
                </a:solidFill>
              </a:defRPr>
            </a:lvl5pPr>
            <a:lvl6pPr marL="2020607" indent="0" algn="ctr">
              <a:buNone/>
              <a:defRPr>
                <a:solidFill>
                  <a:schemeClr val="tx1">
                    <a:tint val="75000"/>
                  </a:schemeClr>
                </a:solidFill>
              </a:defRPr>
            </a:lvl6pPr>
            <a:lvl7pPr marL="2424728" indent="0" algn="ctr">
              <a:buNone/>
              <a:defRPr>
                <a:solidFill>
                  <a:schemeClr val="tx1">
                    <a:tint val="75000"/>
                  </a:schemeClr>
                </a:solidFill>
              </a:defRPr>
            </a:lvl7pPr>
            <a:lvl8pPr marL="2828850" indent="0" algn="ctr">
              <a:buNone/>
              <a:defRPr>
                <a:solidFill>
                  <a:schemeClr val="tx1">
                    <a:tint val="75000"/>
                  </a:schemeClr>
                </a:solidFill>
              </a:defRPr>
            </a:lvl8pPr>
            <a:lvl9pPr marL="3232971"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286440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11"/>
          <p:cNvSpPr/>
          <p:nvPr userDrawn="1"/>
        </p:nvSpPr>
        <p:spPr>
          <a:xfrm>
            <a:off x="304800" y="304801"/>
            <a:ext cx="5943600" cy="5811838"/>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591"/>
          </a:p>
        </p:txBody>
      </p:sp>
      <p:sp>
        <p:nvSpPr>
          <p:cNvPr id="5" name="TextBox 8"/>
          <p:cNvSpPr txBox="1"/>
          <p:nvPr userDrawn="1"/>
        </p:nvSpPr>
        <p:spPr>
          <a:xfrm>
            <a:off x="457200" y="5791201"/>
            <a:ext cx="303288" cy="187615"/>
          </a:xfrm>
          <a:prstGeom prst="rect">
            <a:avLst/>
          </a:prstGeom>
          <a:noFill/>
        </p:spPr>
        <p:txBody>
          <a:bodyPr wrap="none">
            <a:spAutoFit/>
          </a:bodyPr>
          <a:lstStyle/>
          <a:p>
            <a:pPr marL="0" marR="0" indent="0" algn="l" defTabSz="404121" rtl="0" eaLnBrk="1" fontAlgn="base" latinLnBrk="0" hangingPunct="1">
              <a:lnSpc>
                <a:spcPct val="100000"/>
              </a:lnSpc>
              <a:spcBef>
                <a:spcPct val="0"/>
              </a:spcBef>
              <a:spcAft>
                <a:spcPct val="0"/>
              </a:spcAft>
              <a:buClrTx/>
              <a:buSzTx/>
              <a:buFontTx/>
              <a:buNone/>
              <a:tabLst/>
              <a:defRPr/>
            </a:pPr>
            <a:fld id="{26A30F38-BB38-4726-8782-DB3C0D19152D}" type="slidenum">
              <a:rPr lang="en-US" sz="619" smtClean="0">
                <a:solidFill>
                  <a:srgbClr val="9F9FA3"/>
                </a:solidFill>
                <a:latin typeface="Georgia" pitchFamily="18" charset="0"/>
              </a:rPr>
              <a:pPr marL="0" marR="0" indent="0" algn="l" defTabSz="404121" rtl="0" eaLnBrk="1" fontAlgn="base" latinLnBrk="0" hangingPunct="1">
                <a:lnSpc>
                  <a:spcPct val="100000"/>
                </a:lnSpc>
                <a:spcBef>
                  <a:spcPct val="0"/>
                </a:spcBef>
                <a:spcAft>
                  <a:spcPct val="0"/>
                </a:spcAft>
                <a:buClrTx/>
                <a:buSzTx/>
                <a:buFontTx/>
                <a:buNone/>
                <a:tabLst/>
                <a:defRPr/>
              </a:pPr>
              <a:t>‹#›</a:t>
            </a:fld>
            <a:endParaRPr lang="en-US" sz="795" dirty="0">
              <a:solidFill>
                <a:srgbClr val="9F9FA3"/>
              </a:solidFill>
              <a:latin typeface="Georgia"/>
              <a:cs typeface="Georgia"/>
            </a:endParaRPr>
          </a:p>
        </p:txBody>
      </p:sp>
      <p:pic>
        <p:nvPicPr>
          <p:cNvPr id="6" name="Picture 6" descr="ARC_Logo_Bttn_HorizStkd_RGB.png"/>
          <p:cNvPicPr>
            <a:picLocks noChangeAspect="1"/>
          </p:cNvPicPr>
          <p:nvPr userDrawn="1"/>
        </p:nvPicPr>
        <p:blipFill>
          <a:blip r:embed="rId2" cstate="screen"/>
          <a:srcRect/>
          <a:stretch>
            <a:fillRect/>
          </a:stretch>
        </p:blipFill>
        <p:spPr bwMode="auto">
          <a:xfrm>
            <a:off x="446088" y="450851"/>
            <a:ext cx="1320800" cy="600075"/>
          </a:xfrm>
          <a:prstGeom prst="rect">
            <a:avLst/>
          </a:prstGeom>
          <a:noFill/>
          <a:ln w="9525">
            <a:noFill/>
            <a:miter lim="800000"/>
            <a:headEnd/>
            <a:tailEnd/>
          </a:ln>
        </p:spPr>
      </p:pic>
      <p:sp>
        <p:nvSpPr>
          <p:cNvPr id="2" name="Title 1"/>
          <p:cNvSpPr>
            <a:spLocks noGrp="1"/>
          </p:cNvSpPr>
          <p:nvPr>
            <p:ph type="title"/>
          </p:nvPr>
        </p:nvSpPr>
        <p:spPr>
          <a:xfrm>
            <a:off x="655320" y="1219200"/>
            <a:ext cx="4983480" cy="1066800"/>
          </a:xfrm>
          <a:prstGeom prst="rect">
            <a:avLst/>
          </a:prstGeom>
        </p:spPr>
        <p:txBody>
          <a:bodyPr/>
          <a:lstStyle>
            <a:lvl1pPr algn="l">
              <a:lnSpc>
                <a:spcPts val="3412"/>
              </a:lnSpc>
              <a:defRPr sz="3359" b="1" spc="-88">
                <a:solidFill>
                  <a:srgbClr val="ED1B24"/>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55320" y="2362200"/>
            <a:ext cx="4983480" cy="3276601"/>
          </a:xfrm>
          <a:prstGeom prst="rect">
            <a:avLst/>
          </a:prstGeom>
        </p:spPr>
        <p:txBody>
          <a:bodyPr>
            <a:noAutofit/>
          </a:bodyPr>
          <a:lstStyle>
            <a:lvl1pPr>
              <a:buNone/>
              <a:defRPr sz="1414">
                <a:solidFill>
                  <a:srgbClr val="6D6E70"/>
                </a:solidFill>
                <a:latin typeface="Arial"/>
                <a:cs typeface="Arial"/>
              </a:defRPr>
            </a:lvl1pPr>
            <a:lvl2pPr>
              <a:buNone/>
              <a:defRPr sz="1414">
                <a:solidFill>
                  <a:srgbClr val="6D6E70"/>
                </a:solidFill>
                <a:latin typeface="Arial"/>
                <a:cs typeface="Arial"/>
              </a:defRPr>
            </a:lvl2pPr>
            <a:lvl3pPr>
              <a:buNone/>
              <a:defRPr sz="1414">
                <a:solidFill>
                  <a:srgbClr val="6D6E70"/>
                </a:solidFill>
                <a:latin typeface="Arial"/>
                <a:cs typeface="Arial"/>
              </a:defRPr>
            </a:lvl3pPr>
            <a:lvl4pPr>
              <a:buNone/>
              <a:defRPr sz="1414">
                <a:solidFill>
                  <a:srgbClr val="6D6E70"/>
                </a:solidFill>
                <a:latin typeface="Arial"/>
                <a:cs typeface="Arial"/>
              </a:defRPr>
            </a:lvl4pPr>
            <a:lvl5pPr>
              <a:buNone/>
              <a:defRPr sz="1414">
                <a:solidFill>
                  <a:srgbClr val="6D6E7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403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11"/>
          <p:cNvSpPr/>
          <p:nvPr userDrawn="1"/>
        </p:nvSpPr>
        <p:spPr>
          <a:xfrm>
            <a:off x="304800" y="304801"/>
            <a:ext cx="5943600" cy="5811838"/>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591"/>
          </a:p>
        </p:txBody>
      </p:sp>
      <p:sp>
        <p:nvSpPr>
          <p:cNvPr id="5" name="TextBox 8"/>
          <p:cNvSpPr txBox="1"/>
          <p:nvPr userDrawn="1"/>
        </p:nvSpPr>
        <p:spPr>
          <a:xfrm>
            <a:off x="457200" y="5791201"/>
            <a:ext cx="303288" cy="187615"/>
          </a:xfrm>
          <a:prstGeom prst="rect">
            <a:avLst/>
          </a:prstGeom>
          <a:noFill/>
        </p:spPr>
        <p:txBody>
          <a:bodyPr wrap="none">
            <a:spAutoFit/>
          </a:bodyPr>
          <a:lstStyle/>
          <a:p>
            <a:pPr>
              <a:defRPr/>
            </a:pPr>
            <a:fld id="{B5733494-BE8E-472C-B81C-B31C6D5432E9}" type="slidenum">
              <a:rPr lang="en-US" sz="619" smtClean="0">
                <a:solidFill>
                  <a:srgbClr val="9F9FA3"/>
                </a:solidFill>
                <a:latin typeface="Georgia" pitchFamily="18" charset="0"/>
              </a:rPr>
              <a:pPr>
                <a:defRPr/>
              </a:pPr>
              <a:t>‹#›</a:t>
            </a:fld>
            <a:endParaRPr lang="en-US" sz="884" dirty="0">
              <a:solidFill>
                <a:srgbClr val="9F9FA3"/>
              </a:solidFill>
              <a:latin typeface="Georgia" pitchFamily="18" charset="0"/>
            </a:endParaRPr>
          </a:p>
        </p:txBody>
      </p:sp>
      <p:pic>
        <p:nvPicPr>
          <p:cNvPr id="6" name="Picture 6" descr="ARC_Logo_Bttn_HorizStkd_RGB.png"/>
          <p:cNvPicPr>
            <a:picLocks noChangeAspect="1"/>
          </p:cNvPicPr>
          <p:nvPr userDrawn="1"/>
        </p:nvPicPr>
        <p:blipFill>
          <a:blip r:embed="rId2" cstate="screen"/>
          <a:srcRect/>
          <a:stretch>
            <a:fillRect/>
          </a:stretch>
        </p:blipFill>
        <p:spPr bwMode="auto">
          <a:xfrm>
            <a:off x="446088" y="450851"/>
            <a:ext cx="1320800" cy="600075"/>
          </a:xfrm>
          <a:prstGeom prst="rect">
            <a:avLst/>
          </a:prstGeom>
          <a:noFill/>
          <a:ln w="9525">
            <a:noFill/>
            <a:miter lim="800000"/>
            <a:headEnd/>
            <a:tailEnd/>
          </a:ln>
        </p:spPr>
      </p:pic>
      <p:sp>
        <p:nvSpPr>
          <p:cNvPr id="2" name="Title 1"/>
          <p:cNvSpPr>
            <a:spLocks noGrp="1"/>
          </p:cNvSpPr>
          <p:nvPr>
            <p:ph type="title"/>
          </p:nvPr>
        </p:nvSpPr>
        <p:spPr>
          <a:xfrm>
            <a:off x="655320" y="1219200"/>
            <a:ext cx="4983480" cy="1066800"/>
          </a:xfrm>
          <a:prstGeom prst="rect">
            <a:avLst/>
          </a:prstGeom>
        </p:spPr>
        <p:txBody>
          <a:bodyPr/>
          <a:lstStyle>
            <a:lvl1pPr algn="l">
              <a:lnSpc>
                <a:spcPts val="3412"/>
              </a:lnSpc>
              <a:defRPr sz="3359" b="1" spc="-88">
                <a:solidFill>
                  <a:srgbClr val="ED1B24"/>
                </a:solidFill>
                <a:latin typeface="Arial"/>
                <a:cs typeface="Arial"/>
              </a:defRPr>
            </a:lvl1pPr>
          </a:lstStyle>
          <a:p>
            <a:r>
              <a:rPr lang="en-US" dirty="0"/>
              <a:t>Click to edit Master title style</a:t>
            </a:r>
          </a:p>
        </p:txBody>
      </p:sp>
      <p:sp>
        <p:nvSpPr>
          <p:cNvPr id="8" name="Content Placeholder 2"/>
          <p:cNvSpPr>
            <a:spLocks noGrp="1"/>
          </p:cNvSpPr>
          <p:nvPr>
            <p:ph idx="1"/>
          </p:nvPr>
        </p:nvSpPr>
        <p:spPr>
          <a:xfrm>
            <a:off x="655320" y="2362200"/>
            <a:ext cx="4983480" cy="3276601"/>
          </a:xfrm>
          <a:prstGeom prst="rect">
            <a:avLst/>
          </a:prstGeom>
        </p:spPr>
        <p:txBody>
          <a:bodyPr>
            <a:noAutofit/>
          </a:bodyPr>
          <a:lstStyle>
            <a:lvl1pPr marL="206271" indent="-206271">
              <a:buFont typeface="Arial"/>
              <a:buChar char="•"/>
              <a:defRPr sz="1414">
                <a:solidFill>
                  <a:srgbClr val="6D6E70"/>
                </a:solidFill>
                <a:latin typeface="Arial"/>
                <a:cs typeface="Arial"/>
              </a:defRPr>
            </a:lvl1pPr>
            <a:lvl2pPr marL="607586" indent="-203464">
              <a:buFont typeface="Arial"/>
              <a:buChar char="•"/>
              <a:defRPr sz="1414">
                <a:solidFill>
                  <a:srgbClr val="6D6E70"/>
                </a:solidFill>
                <a:latin typeface="Arial"/>
                <a:cs typeface="Arial"/>
              </a:defRPr>
            </a:lvl2pPr>
            <a:lvl3pPr>
              <a:buFont typeface="Arial"/>
              <a:buChar char="•"/>
              <a:defRPr sz="1414">
                <a:solidFill>
                  <a:srgbClr val="6D6E70"/>
                </a:solidFill>
                <a:latin typeface="Arial"/>
                <a:cs typeface="Arial"/>
              </a:defRPr>
            </a:lvl3pPr>
            <a:lvl4pPr>
              <a:buFont typeface="Arial"/>
              <a:buChar char="•"/>
              <a:defRPr sz="1414">
                <a:solidFill>
                  <a:srgbClr val="6D6E70"/>
                </a:solidFill>
                <a:latin typeface="Arial"/>
                <a:cs typeface="Arial"/>
              </a:defRPr>
            </a:lvl4pPr>
            <a:lvl5pPr>
              <a:buNone/>
              <a:defRPr sz="1414">
                <a:solidFill>
                  <a:srgbClr val="6D6E7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2183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0" name="Straight Connector 7"/>
          <p:cNvCxnSpPr/>
          <p:nvPr/>
        </p:nvCxnSpPr>
        <p:spPr>
          <a:xfrm flipH="1">
            <a:off x="530860" y="5637742"/>
            <a:ext cx="905256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Picture 9" descr="C:\Documents and Settings\heneghant\Desktop\Horiz_StackedType\ARC_Logo_Bttn_HorizStkd_RGB.png"/>
          <p:cNvPicPr>
            <a:picLocks noChangeAspect="1" noChangeArrowheads="1"/>
          </p:cNvPicPr>
          <p:nvPr/>
        </p:nvPicPr>
        <p:blipFill>
          <a:blip r:embed="rId9" cstate="print"/>
          <a:srcRect/>
          <a:stretch>
            <a:fillRect/>
          </a:stretch>
        </p:blipFill>
        <p:spPr bwMode="auto">
          <a:xfrm>
            <a:off x="141450" y="5648113"/>
            <a:ext cx="1952307" cy="752687"/>
          </a:xfrm>
          <a:prstGeom prst="rect">
            <a:avLst/>
          </a:prstGeom>
          <a:noFill/>
          <a:ln w="9525">
            <a:noFill/>
            <a:miter lim="800000"/>
            <a:headEnd/>
            <a:tailEnd/>
          </a:ln>
        </p:spPr>
      </p:pic>
      <p:pic>
        <p:nvPicPr>
          <p:cNvPr id="16" name="Picture 15">
            <a:extLst>
              <a:ext uri="{FF2B5EF4-FFF2-40B4-BE49-F238E27FC236}">
                <a16:creationId xmlns:a16="http://schemas.microsoft.com/office/drawing/2014/main" id="{7E1F9354-4BF4-4189-93E0-4CDBACED4F3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61500" y="5878679"/>
            <a:ext cx="2160240" cy="367988"/>
          </a:xfrm>
          <a:prstGeom prst="rect">
            <a:avLst/>
          </a:prstGeom>
        </p:spPr>
      </p:pic>
      <p:sp>
        <p:nvSpPr>
          <p:cNvPr id="2" name="Footer Placeholder 1"/>
          <p:cNvSpPr>
            <a:spLocks noGrp="1"/>
          </p:cNvSpPr>
          <p:nvPr>
            <p:ph type="ftr" sz="quarter" idx="3"/>
          </p:nvPr>
        </p:nvSpPr>
        <p:spPr>
          <a:xfrm>
            <a:off x="5057140" y="5990977"/>
            <a:ext cx="3394710" cy="340783"/>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dirty="0"/>
          </a:p>
        </p:txBody>
      </p:sp>
    </p:spTree>
    <p:custDataLst>
      <p:tags r:id="rId8"/>
    </p:custDataLst>
    <p:extLst>
      <p:ext uri="{BB962C8B-B14F-4D97-AF65-F5344CB8AC3E}">
        <p14:creationId xmlns:p14="http://schemas.microsoft.com/office/powerpoint/2010/main" val="2958654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99" r:id="rId6"/>
  </p:sldLayoutIdLst>
  <p:hf hdr="0" ftr="0" dt="0"/>
  <p:txStyles>
    <p:titleStyle>
      <a:lvl1pPr algn="ctr" defTabSz="377181" rtl="0" eaLnBrk="1" fontAlgn="base" hangingPunct="1">
        <a:spcBef>
          <a:spcPct val="0"/>
        </a:spcBef>
        <a:spcAft>
          <a:spcPct val="0"/>
        </a:spcAft>
        <a:defRPr sz="3630">
          <a:solidFill>
            <a:schemeClr val="accent1"/>
          </a:solidFill>
          <a:latin typeface="+mj-lt"/>
          <a:ea typeface="+mj-ea"/>
          <a:cs typeface="+mj-cs"/>
        </a:defRPr>
      </a:lvl1pPr>
      <a:lvl2pPr algn="ctr" defTabSz="377181" rtl="0" eaLnBrk="1" fontAlgn="base" hangingPunct="1">
        <a:spcBef>
          <a:spcPct val="0"/>
        </a:spcBef>
        <a:spcAft>
          <a:spcPct val="0"/>
        </a:spcAft>
        <a:defRPr sz="3300">
          <a:solidFill>
            <a:schemeClr val="accent1"/>
          </a:solidFill>
          <a:latin typeface="Aril"/>
          <a:ea typeface="Aril"/>
          <a:cs typeface="Aril"/>
        </a:defRPr>
      </a:lvl2pPr>
      <a:lvl3pPr algn="ctr" defTabSz="377181" rtl="0" eaLnBrk="1" fontAlgn="base" hangingPunct="1">
        <a:spcBef>
          <a:spcPct val="0"/>
        </a:spcBef>
        <a:spcAft>
          <a:spcPct val="0"/>
        </a:spcAft>
        <a:defRPr sz="3300">
          <a:solidFill>
            <a:schemeClr val="accent1"/>
          </a:solidFill>
          <a:latin typeface="Aril"/>
          <a:ea typeface="Aril"/>
          <a:cs typeface="Aril"/>
        </a:defRPr>
      </a:lvl3pPr>
      <a:lvl4pPr algn="ctr" defTabSz="377181" rtl="0" eaLnBrk="1" fontAlgn="base" hangingPunct="1">
        <a:spcBef>
          <a:spcPct val="0"/>
        </a:spcBef>
        <a:spcAft>
          <a:spcPct val="0"/>
        </a:spcAft>
        <a:defRPr sz="3300">
          <a:solidFill>
            <a:schemeClr val="accent1"/>
          </a:solidFill>
          <a:latin typeface="Aril"/>
          <a:ea typeface="Aril"/>
          <a:cs typeface="Aril"/>
        </a:defRPr>
      </a:lvl4pPr>
      <a:lvl5pPr algn="ctr" defTabSz="377181" rtl="0" eaLnBrk="1" fontAlgn="base" hangingPunct="1">
        <a:spcBef>
          <a:spcPct val="0"/>
        </a:spcBef>
        <a:spcAft>
          <a:spcPct val="0"/>
        </a:spcAft>
        <a:defRPr sz="3300">
          <a:solidFill>
            <a:schemeClr val="accent1"/>
          </a:solidFill>
          <a:latin typeface="Aril"/>
          <a:ea typeface="Aril"/>
          <a:cs typeface="Aril"/>
        </a:defRPr>
      </a:lvl5pPr>
      <a:lvl6pPr marL="377181" algn="ctr" defTabSz="377181" rtl="0" eaLnBrk="1" fontAlgn="base" hangingPunct="1">
        <a:spcBef>
          <a:spcPct val="0"/>
        </a:spcBef>
        <a:spcAft>
          <a:spcPct val="0"/>
        </a:spcAft>
        <a:defRPr sz="3300">
          <a:solidFill>
            <a:schemeClr val="accent1"/>
          </a:solidFill>
          <a:latin typeface="Aril"/>
          <a:ea typeface="Aril"/>
          <a:cs typeface="Aril"/>
        </a:defRPr>
      </a:lvl6pPr>
      <a:lvl7pPr marL="754361" algn="ctr" defTabSz="377181" rtl="0" eaLnBrk="1" fontAlgn="base" hangingPunct="1">
        <a:spcBef>
          <a:spcPct val="0"/>
        </a:spcBef>
        <a:spcAft>
          <a:spcPct val="0"/>
        </a:spcAft>
        <a:defRPr sz="3300">
          <a:solidFill>
            <a:schemeClr val="accent1"/>
          </a:solidFill>
          <a:latin typeface="Aril"/>
          <a:ea typeface="Aril"/>
          <a:cs typeface="Aril"/>
        </a:defRPr>
      </a:lvl7pPr>
      <a:lvl8pPr marL="1131542" algn="ctr" defTabSz="377181" rtl="0" eaLnBrk="1" fontAlgn="base" hangingPunct="1">
        <a:spcBef>
          <a:spcPct val="0"/>
        </a:spcBef>
        <a:spcAft>
          <a:spcPct val="0"/>
        </a:spcAft>
        <a:defRPr sz="3300">
          <a:solidFill>
            <a:schemeClr val="accent1"/>
          </a:solidFill>
          <a:latin typeface="Aril"/>
          <a:ea typeface="Aril"/>
          <a:cs typeface="Aril"/>
        </a:defRPr>
      </a:lvl8pPr>
      <a:lvl9pPr marL="1508722" algn="ctr" defTabSz="377181" rtl="0" eaLnBrk="1" fontAlgn="base" hangingPunct="1">
        <a:spcBef>
          <a:spcPct val="0"/>
        </a:spcBef>
        <a:spcAft>
          <a:spcPct val="0"/>
        </a:spcAft>
        <a:defRPr sz="3300">
          <a:solidFill>
            <a:schemeClr val="accent1"/>
          </a:solidFill>
          <a:latin typeface="Aril"/>
          <a:ea typeface="Aril"/>
          <a:cs typeface="Aril"/>
        </a:defRPr>
      </a:lvl9pPr>
    </p:titleStyle>
    <p:bodyStyle>
      <a:lvl1pPr marL="282885" indent="-282885" algn="l" defTabSz="377181" rtl="0" eaLnBrk="1" fontAlgn="base" hangingPunct="1">
        <a:spcBef>
          <a:spcPct val="20000"/>
        </a:spcBef>
        <a:spcAft>
          <a:spcPct val="0"/>
        </a:spcAft>
        <a:buClr>
          <a:schemeClr val="accent1"/>
        </a:buClr>
        <a:buSzPct val="75000"/>
        <a:buFont typeface="Wingdings" pitchFamily="2" charset="2"/>
        <a:buChar char="§"/>
        <a:defRPr sz="2640">
          <a:solidFill>
            <a:schemeClr val="tx1"/>
          </a:solidFill>
          <a:latin typeface="+mn-lt"/>
          <a:ea typeface="+mn-ea"/>
          <a:cs typeface="+mn-cs"/>
        </a:defRPr>
      </a:lvl1pPr>
      <a:lvl2pPr marL="612919" indent="-235739" algn="l" defTabSz="377181" rtl="0" eaLnBrk="1" fontAlgn="base" hangingPunct="1">
        <a:spcBef>
          <a:spcPct val="20000"/>
        </a:spcBef>
        <a:spcAft>
          <a:spcPct val="0"/>
        </a:spcAft>
        <a:buClr>
          <a:schemeClr val="accent1"/>
        </a:buClr>
        <a:buSzPct val="75000"/>
        <a:buFont typeface="Wingdings" pitchFamily="2" charset="2"/>
        <a:buChar char="§"/>
        <a:defRPr sz="2310">
          <a:solidFill>
            <a:schemeClr val="tx1"/>
          </a:solidFill>
          <a:latin typeface="+mn-lt"/>
          <a:cs typeface="+mn-cs"/>
        </a:defRPr>
      </a:lvl2pPr>
      <a:lvl3pPr marL="942951" indent="-188590" algn="l" defTabSz="377181" rtl="0" eaLnBrk="1" fontAlgn="base" hangingPunct="1">
        <a:spcBef>
          <a:spcPct val="20000"/>
        </a:spcBef>
        <a:spcAft>
          <a:spcPct val="0"/>
        </a:spcAft>
        <a:buClr>
          <a:schemeClr val="accent1"/>
        </a:buClr>
        <a:buSzPct val="75000"/>
        <a:buFont typeface="Wingdings" pitchFamily="2" charset="2"/>
        <a:buChar char="§"/>
        <a:defRPr sz="1980">
          <a:solidFill>
            <a:schemeClr val="tx1"/>
          </a:solidFill>
          <a:latin typeface="+mn-lt"/>
          <a:cs typeface="+mn-cs"/>
        </a:defRPr>
      </a:lvl3pPr>
      <a:lvl4pPr marL="1320132" indent="-188590" algn="l" defTabSz="377181" rtl="0" eaLnBrk="1" fontAlgn="base" hangingPunct="1">
        <a:spcBef>
          <a:spcPct val="20000"/>
        </a:spcBef>
        <a:spcAft>
          <a:spcPct val="0"/>
        </a:spcAft>
        <a:buClr>
          <a:schemeClr val="accent1"/>
        </a:buClr>
        <a:buSzPct val="75000"/>
        <a:buFont typeface="Wingdings" pitchFamily="2" charset="2"/>
        <a:buChar char="§"/>
        <a:defRPr sz="1650">
          <a:solidFill>
            <a:schemeClr val="tx1"/>
          </a:solidFill>
          <a:latin typeface="+mn-lt"/>
          <a:cs typeface="+mn-cs"/>
        </a:defRPr>
      </a:lvl4pPr>
      <a:lvl5pPr marL="1697313" indent="-188590" algn="l" defTabSz="377181" rtl="0" eaLnBrk="1" fontAlgn="base" hangingPunct="1">
        <a:spcBef>
          <a:spcPct val="20000"/>
        </a:spcBef>
        <a:spcAft>
          <a:spcPct val="0"/>
        </a:spcAft>
        <a:buClr>
          <a:schemeClr val="accent1"/>
        </a:buClr>
        <a:buSzPct val="75000"/>
        <a:buFont typeface="Wingdings" pitchFamily="2" charset="2"/>
        <a:buChar char="§"/>
        <a:defRPr sz="1650">
          <a:solidFill>
            <a:schemeClr val="tx1"/>
          </a:solidFill>
          <a:latin typeface="+mn-lt"/>
          <a:cs typeface="+mn-cs"/>
        </a:defRPr>
      </a:lvl5pPr>
      <a:lvl6pPr marL="2074493" indent="-188590" algn="l" defTabSz="377181" rtl="0" eaLnBrk="1" fontAlgn="base" hangingPunct="1">
        <a:spcBef>
          <a:spcPct val="20000"/>
        </a:spcBef>
        <a:spcAft>
          <a:spcPct val="0"/>
        </a:spcAft>
        <a:buClr>
          <a:schemeClr val="accent1"/>
        </a:buClr>
        <a:buSzPct val="75000"/>
        <a:buFont typeface="Wingdings" pitchFamily="2" charset="2"/>
        <a:buChar char="§"/>
        <a:defRPr sz="1650">
          <a:solidFill>
            <a:schemeClr val="tx1"/>
          </a:solidFill>
          <a:latin typeface="+mn-lt"/>
          <a:cs typeface="+mn-cs"/>
        </a:defRPr>
      </a:lvl6pPr>
      <a:lvl7pPr marL="2451674" indent="-188590" algn="l" defTabSz="377181" rtl="0" eaLnBrk="1" fontAlgn="base" hangingPunct="1">
        <a:spcBef>
          <a:spcPct val="20000"/>
        </a:spcBef>
        <a:spcAft>
          <a:spcPct val="0"/>
        </a:spcAft>
        <a:buClr>
          <a:schemeClr val="accent1"/>
        </a:buClr>
        <a:buSzPct val="75000"/>
        <a:buFont typeface="Wingdings" pitchFamily="2" charset="2"/>
        <a:buChar char="§"/>
        <a:defRPr sz="1650">
          <a:solidFill>
            <a:schemeClr val="tx1"/>
          </a:solidFill>
          <a:latin typeface="+mn-lt"/>
          <a:cs typeface="+mn-cs"/>
        </a:defRPr>
      </a:lvl7pPr>
      <a:lvl8pPr marL="2828854" indent="-188590" algn="l" defTabSz="377181" rtl="0" eaLnBrk="1" fontAlgn="base" hangingPunct="1">
        <a:spcBef>
          <a:spcPct val="20000"/>
        </a:spcBef>
        <a:spcAft>
          <a:spcPct val="0"/>
        </a:spcAft>
        <a:buClr>
          <a:schemeClr val="accent1"/>
        </a:buClr>
        <a:buSzPct val="75000"/>
        <a:buFont typeface="Wingdings" pitchFamily="2" charset="2"/>
        <a:buChar char="§"/>
        <a:defRPr sz="1650">
          <a:solidFill>
            <a:schemeClr val="tx1"/>
          </a:solidFill>
          <a:latin typeface="+mn-lt"/>
          <a:cs typeface="+mn-cs"/>
        </a:defRPr>
      </a:lvl8pPr>
      <a:lvl9pPr marL="3206035" indent="-188590" algn="l" defTabSz="377181" rtl="0" eaLnBrk="1" fontAlgn="base" hangingPunct="1">
        <a:spcBef>
          <a:spcPct val="20000"/>
        </a:spcBef>
        <a:spcAft>
          <a:spcPct val="0"/>
        </a:spcAft>
        <a:buClr>
          <a:schemeClr val="accent1"/>
        </a:buClr>
        <a:buSzPct val="75000"/>
        <a:buFont typeface="Wingdings" pitchFamily="2" charset="2"/>
        <a:buChar char="§"/>
        <a:defRPr sz="1650">
          <a:solidFill>
            <a:schemeClr val="tx1"/>
          </a:solidFill>
          <a:latin typeface="+mn-lt"/>
          <a:cs typeface="+mn-cs"/>
        </a:defRPr>
      </a:lvl9pPr>
    </p:bodyStyle>
    <p:otherStyle>
      <a:defPPr>
        <a:defRPr lang="en-US"/>
      </a:defPPr>
      <a:lvl1pPr marL="0" algn="l" defTabSz="754361" rtl="0" eaLnBrk="1" latinLnBrk="0" hangingPunct="1">
        <a:defRPr sz="1485" kern="1200">
          <a:solidFill>
            <a:schemeClr val="tx1"/>
          </a:solidFill>
          <a:latin typeface="+mn-lt"/>
          <a:ea typeface="+mn-ea"/>
          <a:cs typeface="+mn-cs"/>
        </a:defRPr>
      </a:lvl1pPr>
      <a:lvl2pPr marL="377181" algn="l" defTabSz="754361" rtl="0" eaLnBrk="1" latinLnBrk="0" hangingPunct="1">
        <a:defRPr sz="1485" kern="1200">
          <a:solidFill>
            <a:schemeClr val="tx1"/>
          </a:solidFill>
          <a:latin typeface="+mn-lt"/>
          <a:ea typeface="+mn-ea"/>
          <a:cs typeface="+mn-cs"/>
        </a:defRPr>
      </a:lvl2pPr>
      <a:lvl3pPr marL="754361" algn="l" defTabSz="754361" rtl="0" eaLnBrk="1" latinLnBrk="0" hangingPunct="1">
        <a:defRPr sz="1485" kern="1200">
          <a:solidFill>
            <a:schemeClr val="tx1"/>
          </a:solidFill>
          <a:latin typeface="+mn-lt"/>
          <a:ea typeface="+mn-ea"/>
          <a:cs typeface="+mn-cs"/>
        </a:defRPr>
      </a:lvl3pPr>
      <a:lvl4pPr marL="1131542" algn="l" defTabSz="754361" rtl="0" eaLnBrk="1" latinLnBrk="0" hangingPunct="1">
        <a:defRPr sz="1485" kern="1200">
          <a:solidFill>
            <a:schemeClr val="tx1"/>
          </a:solidFill>
          <a:latin typeface="+mn-lt"/>
          <a:ea typeface="+mn-ea"/>
          <a:cs typeface="+mn-cs"/>
        </a:defRPr>
      </a:lvl4pPr>
      <a:lvl5pPr marL="1508722" algn="l" defTabSz="754361" rtl="0" eaLnBrk="1" latinLnBrk="0" hangingPunct="1">
        <a:defRPr sz="1485" kern="1200">
          <a:solidFill>
            <a:schemeClr val="tx1"/>
          </a:solidFill>
          <a:latin typeface="+mn-lt"/>
          <a:ea typeface="+mn-ea"/>
          <a:cs typeface="+mn-cs"/>
        </a:defRPr>
      </a:lvl5pPr>
      <a:lvl6pPr marL="1885903" algn="l" defTabSz="754361" rtl="0" eaLnBrk="1" latinLnBrk="0" hangingPunct="1">
        <a:defRPr sz="1485" kern="1200">
          <a:solidFill>
            <a:schemeClr val="tx1"/>
          </a:solidFill>
          <a:latin typeface="+mn-lt"/>
          <a:ea typeface="+mn-ea"/>
          <a:cs typeface="+mn-cs"/>
        </a:defRPr>
      </a:lvl6pPr>
      <a:lvl7pPr marL="2263083" algn="l" defTabSz="754361" rtl="0" eaLnBrk="1" latinLnBrk="0" hangingPunct="1">
        <a:defRPr sz="1485" kern="1200">
          <a:solidFill>
            <a:schemeClr val="tx1"/>
          </a:solidFill>
          <a:latin typeface="+mn-lt"/>
          <a:ea typeface="+mn-ea"/>
          <a:cs typeface="+mn-cs"/>
        </a:defRPr>
      </a:lvl7pPr>
      <a:lvl8pPr marL="2640264" algn="l" defTabSz="754361" rtl="0" eaLnBrk="1" latinLnBrk="0" hangingPunct="1">
        <a:defRPr sz="1485" kern="1200">
          <a:solidFill>
            <a:schemeClr val="tx1"/>
          </a:solidFill>
          <a:latin typeface="+mn-lt"/>
          <a:ea typeface="+mn-ea"/>
          <a:cs typeface="+mn-cs"/>
        </a:defRPr>
      </a:lvl8pPr>
      <a:lvl9pPr marL="3017445" algn="l" defTabSz="754361" rtl="0" eaLnBrk="1" latinLnBrk="0" hangingPunct="1">
        <a:defRPr sz="14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238" y="255588"/>
            <a:ext cx="9051925" cy="1066800"/>
          </a:xfrm>
          <a:prstGeom prst="rect">
            <a:avLst/>
          </a:prstGeom>
        </p:spPr>
        <p:txBody>
          <a:bodyPr vert="horz" lIns="91440" tIns="45720" rIns="91440" bIns="45720" rtlCol="0" anchor="ctr">
            <a:noAutofit/>
          </a:bodyPr>
          <a:lstStyle/>
          <a:p>
            <a:r>
              <a:rPr lang="en-US" dirty="0"/>
              <a:t>Click to edit Master title style</a:t>
            </a:r>
          </a:p>
        </p:txBody>
      </p:sp>
      <p:sp>
        <p:nvSpPr>
          <p:cNvPr id="1027" name="Text Placeholder 2"/>
          <p:cNvSpPr>
            <a:spLocks noGrp="1"/>
          </p:cNvSpPr>
          <p:nvPr>
            <p:ph type="body" idx="1"/>
          </p:nvPr>
        </p:nvSpPr>
        <p:spPr bwMode="auto">
          <a:xfrm>
            <a:off x="503238" y="1493839"/>
            <a:ext cx="9051925" cy="42243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3238" y="5932488"/>
            <a:ext cx="2346325" cy="341312"/>
          </a:xfrm>
          <a:prstGeom prst="rect">
            <a:avLst/>
          </a:prstGeom>
        </p:spPr>
        <p:txBody>
          <a:bodyPr vert="horz" lIns="91440" tIns="45720" rIns="91440" bIns="45720" rtlCol="0" anchor="ctr">
            <a:noAutofit/>
          </a:bodyPr>
          <a:lstStyle>
            <a:lvl1pPr algn="l" fontAlgn="auto">
              <a:spcBef>
                <a:spcPts val="0"/>
              </a:spcBef>
              <a:spcAft>
                <a:spcPts val="0"/>
              </a:spcAft>
              <a:defRPr sz="1061">
                <a:solidFill>
                  <a:schemeClr val="tx1">
                    <a:tint val="75000"/>
                  </a:schemeClr>
                </a:solidFill>
                <a:latin typeface="Georgia"/>
                <a:cs typeface="Georgia"/>
              </a:defRPr>
            </a:lvl1pPr>
          </a:lstStyle>
          <a:p>
            <a:pPr>
              <a:defRPr/>
            </a:pPr>
            <a:endParaRPr lang="en-US"/>
          </a:p>
        </p:txBody>
      </p:sp>
      <p:sp>
        <p:nvSpPr>
          <p:cNvPr id="5" name="Footer Placeholder 4"/>
          <p:cNvSpPr>
            <a:spLocks noGrp="1"/>
          </p:cNvSpPr>
          <p:nvPr>
            <p:ph type="ftr" sz="quarter" idx="3"/>
          </p:nvPr>
        </p:nvSpPr>
        <p:spPr>
          <a:xfrm>
            <a:off x="3436938" y="5932488"/>
            <a:ext cx="3184525" cy="341312"/>
          </a:xfrm>
          <a:prstGeom prst="rect">
            <a:avLst/>
          </a:prstGeom>
        </p:spPr>
        <p:txBody>
          <a:bodyPr vert="horz" lIns="91440" tIns="45720" rIns="91440" bIns="45720" rtlCol="0" anchor="ctr">
            <a:noAutofit/>
          </a:bodyPr>
          <a:lstStyle>
            <a:lvl1pPr algn="ctr" fontAlgn="auto">
              <a:spcBef>
                <a:spcPts val="0"/>
              </a:spcBef>
              <a:spcAft>
                <a:spcPts val="0"/>
              </a:spcAft>
              <a:defRPr sz="1061">
                <a:solidFill>
                  <a:schemeClr val="tx1">
                    <a:tint val="75000"/>
                  </a:schemeClr>
                </a:solidFill>
                <a:latin typeface="Georgia"/>
                <a:cs typeface="Georgia"/>
              </a:defRPr>
            </a:lvl1pPr>
          </a:lstStyle>
          <a:p>
            <a:pPr>
              <a:defRPr/>
            </a:pPr>
            <a:endParaRPr lang="en-US"/>
          </a:p>
        </p:txBody>
      </p:sp>
      <p:sp>
        <p:nvSpPr>
          <p:cNvPr id="6" name="Slide Number Placeholder 5"/>
          <p:cNvSpPr>
            <a:spLocks noGrp="1"/>
          </p:cNvSpPr>
          <p:nvPr>
            <p:ph type="sldNum" sz="quarter" idx="4"/>
          </p:nvPr>
        </p:nvSpPr>
        <p:spPr>
          <a:xfrm>
            <a:off x="7208838" y="5932488"/>
            <a:ext cx="2346325" cy="341312"/>
          </a:xfrm>
          <a:prstGeom prst="rect">
            <a:avLst/>
          </a:prstGeom>
        </p:spPr>
        <p:txBody>
          <a:bodyPr vert="horz" lIns="91440" tIns="45720" rIns="91440" bIns="45720" rtlCol="0" anchor="ctr">
            <a:noAutofit/>
          </a:bodyPr>
          <a:lstStyle>
            <a:lvl1pPr algn="r" fontAlgn="auto">
              <a:spcBef>
                <a:spcPts val="0"/>
              </a:spcBef>
              <a:spcAft>
                <a:spcPts val="0"/>
              </a:spcAft>
              <a:defRPr sz="1061">
                <a:solidFill>
                  <a:schemeClr val="tx1">
                    <a:tint val="75000"/>
                  </a:schemeClr>
                </a:solidFill>
                <a:latin typeface="Georgia"/>
                <a:cs typeface="Georgia"/>
              </a:defRPr>
            </a:lvl1pPr>
          </a:lstStyle>
          <a:p>
            <a:pPr>
              <a:defRPr/>
            </a:pPr>
            <a:fld id="{A192B4A3-C9F1-486A-88D2-BE2C2D2E193C}" type="slidenum">
              <a:rPr lang="en-US"/>
              <a:pPr>
                <a:defRPr/>
              </a:pPr>
              <a:t>‹#›</a:t>
            </a:fld>
            <a:endParaRPr lang="en-US"/>
          </a:p>
        </p:txBody>
      </p:sp>
    </p:spTree>
    <p:extLst>
      <p:ext uri="{BB962C8B-B14F-4D97-AF65-F5344CB8AC3E}">
        <p14:creationId xmlns:p14="http://schemas.microsoft.com/office/powerpoint/2010/main" val="172183002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91" r:id="rId9"/>
  </p:sldLayoutIdLst>
  <p:hf hdr="0" ftr="0" dt="0"/>
  <p:txStyles>
    <p:titleStyle>
      <a:lvl1pPr algn="ctr" defTabSz="404121" rtl="0" eaLnBrk="0" fontAlgn="base" hangingPunct="0">
        <a:spcBef>
          <a:spcPct val="0"/>
        </a:spcBef>
        <a:spcAft>
          <a:spcPct val="0"/>
        </a:spcAft>
        <a:defRPr sz="3889" b="1" kern="1200" spc="-133">
          <a:solidFill>
            <a:srgbClr val="ED1B24"/>
          </a:solidFill>
          <a:latin typeface="Arial"/>
          <a:ea typeface="+mj-ea"/>
          <a:cs typeface="Arial"/>
        </a:defRPr>
      </a:lvl1pPr>
      <a:lvl2pPr algn="ctr" defTabSz="404121" rtl="0" eaLnBrk="0" fontAlgn="base" hangingPunct="0">
        <a:spcBef>
          <a:spcPct val="0"/>
        </a:spcBef>
        <a:spcAft>
          <a:spcPct val="0"/>
        </a:spcAft>
        <a:defRPr sz="3889" b="1">
          <a:solidFill>
            <a:srgbClr val="ED1B24"/>
          </a:solidFill>
          <a:latin typeface="Arial" charset="0"/>
          <a:cs typeface="Arial" charset="0"/>
        </a:defRPr>
      </a:lvl2pPr>
      <a:lvl3pPr algn="ctr" defTabSz="404121" rtl="0" eaLnBrk="0" fontAlgn="base" hangingPunct="0">
        <a:spcBef>
          <a:spcPct val="0"/>
        </a:spcBef>
        <a:spcAft>
          <a:spcPct val="0"/>
        </a:spcAft>
        <a:defRPr sz="3889" b="1">
          <a:solidFill>
            <a:srgbClr val="ED1B24"/>
          </a:solidFill>
          <a:latin typeface="Arial" charset="0"/>
          <a:cs typeface="Arial" charset="0"/>
        </a:defRPr>
      </a:lvl3pPr>
      <a:lvl4pPr algn="ctr" defTabSz="404121" rtl="0" eaLnBrk="0" fontAlgn="base" hangingPunct="0">
        <a:spcBef>
          <a:spcPct val="0"/>
        </a:spcBef>
        <a:spcAft>
          <a:spcPct val="0"/>
        </a:spcAft>
        <a:defRPr sz="3889" b="1">
          <a:solidFill>
            <a:srgbClr val="ED1B24"/>
          </a:solidFill>
          <a:latin typeface="Arial" charset="0"/>
          <a:cs typeface="Arial" charset="0"/>
        </a:defRPr>
      </a:lvl4pPr>
      <a:lvl5pPr algn="ctr" defTabSz="404121" rtl="0" eaLnBrk="0" fontAlgn="base" hangingPunct="0">
        <a:spcBef>
          <a:spcPct val="0"/>
        </a:spcBef>
        <a:spcAft>
          <a:spcPct val="0"/>
        </a:spcAft>
        <a:defRPr sz="3889" b="1">
          <a:solidFill>
            <a:srgbClr val="ED1B24"/>
          </a:solidFill>
          <a:latin typeface="Arial" charset="0"/>
          <a:cs typeface="Arial" charset="0"/>
        </a:defRPr>
      </a:lvl5pPr>
      <a:lvl6pPr marL="404121" algn="ctr" defTabSz="404121" rtl="0" fontAlgn="base">
        <a:spcBef>
          <a:spcPct val="0"/>
        </a:spcBef>
        <a:spcAft>
          <a:spcPct val="0"/>
        </a:spcAft>
        <a:defRPr sz="3889" b="1">
          <a:solidFill>
            <a:srgbClr val="ED1B24"/>
          </a:solidFill>
          <a:latin typeface="Arial" charset="0"/>
          <a:cs typeface="Arial" charset="0"/>
        </a:defRPr>
      </a:lvl6pPr>
      <a:lvl7pPr marL="808243" algn="ctr" defTabSz="404121" rtl="0" fontAlgn="base">
        <a:spcBef>
          <a:spcPct val="0"/>
        </a:spcBef>
        <a:spcAft>
          <a:spcPct val="0"/>
        </a:spcAft>
        <a:defRPr sz="3889" b="1">
          <a:solidFill>
            <a:srgbClr val="ED1B24"/>
          </a:solidFill>
          <a:latin typeface="Arial" charset="0"/>
          <a:cs typeface="Arial" charset="0"/>
        </a:defRPr>
      </a:lvl7pPr>
      <a:lvl8pPr marL="1212364" algn="ctr" defTabSz="404121" rtl="0" fontAlgn="base">
        <a:spcBef>
          <a:spcPct val="0"/>
        </a:spcBef>
        <a:spcAft>
          <a:spcPct val="0"/>
        </a:spcAft>
        <a:defRPr sz="3889" b="1">
          <a:solidFill>
            <a:srgbClr val="ED1B24"/>
          </a:solidFill>
          <a:latin typeface="Arial" charset="0"/>
          <a:cs typeface="Arial" charset="0"/>
        </a:defRPr>
      </a:lvl8pPr>
      <a:lvl9pPr marL="1616485" algn="ctr" defTabSz="404121" rtl="0" fontAlgn="base">
        <a:spcBef>
          <a:spcPct val="0"/>
        </a:spcBef>
        <a:spcAft>
          <a:spcPct val="0"/>
        </a:spcAft>
        <a:defRPr sz="3889" b="1">
          <a:solidFill>
            <a:srgbClr val="ED1B24"/>
          </a:solidFill>
          <a:latin typeface="Arial" charset="0"/>
          <a:cs typeface="Arial" charset="0"/>
        </a:defRPr>
      </a:lvl9pPr>
    </p:titleStyle>
    <p:bodyStyle>
      <a:lvl1pPr marL="303091" indent="-303091" algn="l" defTabSz="404121" rtl="0" eaLnBrk="0" fontAlgn="base" hangingPunct="0">
        <a:spcBef>
          <a:spcPct val="20000"/>
        </a:spcBef>
        <a:spcAft>
          <a:spcPct val="0"/>
        </a:spcAft>
        <a:buClr>
          <a:srgbClr val="ED1B24"/>
        </a:buClr>
        <a:buFont typeface="Arial" charset="0"/>
        <a:buChar char="•"/>
        <a:defRPr sz="2828" kern="1200">
          <a:solidFill>
            <a:srgbClr val="6D6E70"/>
          </a:solidFill>
          <a:latin typeface="Georgia"/>
          <a:ea typeface="Georgia" pitchFamily="18" charset="0"/>
          <a:cs typeface="Georgia"/>
        </a:defRPr>
      </a:lvl1pPr>
      <a:lvl2pPr marL="656698" indent="-252576" algn="l" defTabSz="404121" rtl="0" eaLnBrk="0" fontAlgn="base" hangingPunct="0">
        <a:spcBef>
          <a:spcPct val="20000"/>
        </a:spcBef>
        <a:spcAft>
          <a:spcPct val="0"/>
        </a:spcAft>
        <a:buClr>
          <a:srgbClr val="ED1B24"/>
        </a:buClr>
        <a:buFont typeface="Arial" charset="0"/>
        <a:buChar char="–"/>
        <a:defRPr sz="2475" kern="1200">
          <a:solidFill>
            <a:srgbClr val="6D6E70"/>
          </a:solidFill>
          <a:latin typeface="Georgia"/>
          <a:ea typeface="Georgia" pitchFamily="18" charset="0"/>
          <a:cs typeface="Georgia"/>
        </a:defRPr>
      </a:lvl2pPr>
      <a:lvl3pPr marL="1010303" indent="-202061" algn="l" defTabSz="404121" rtl="0" eaLnBrk="0" fontAlgn="base" hangingPunct="0">
        <a:spcBef>
          <a:spcPct val="20000"/>
        </a:spcBef>
        <a:spcAft>
          <a:spcPct val="0"/>
        </a:spcAft>
        <a:buClr>
          <a:srgbClr val="ED1B24"/>
        </a:buClr>
        <a:buFont typeface="Arial" charset="0"/>
        <a:buChar char="•"/>
        <a:defRPr sz="2121" kern="1200">
          <a:solidFill>
            <a:srgbClr val="6D6E70"/>
          </a:solidFill>
          <a:latin typeface="Georgia"/>
          <a:ea typeface="Georgia" pitchFamily="18" charset="0"/>
          <a:cs typeface="Georgia"/>
        </a:defRPr>
      </a:lvl3pPr>
      <a:lvl4pPr marL="1414425" indent="-202061" algn="l" defTabSz="404121" rtl="0" eaLnBrk="0" fontAlgn="base" hangingPunct="0">
        <a:spcBef>
          <a:spcPct val="20000"/>
        </a:spcBef>
        <a:spcAft>
          <a:spcPct val="0"/>
        </a:spcAft>
        <a:buClr>
          <a:srgbClr val="ED1B24"/>
        </a:buClr>
        <a:buFont typeface="Arial" charset="0"/>
        <a:buChar char="–"/>
        <a:defRPr sz="1768" kern="1200">
          <a:solidFill>
            <a:srgbClr val="6D6E70"/>
          </a:solidFill>
          <a:latin typeface="Georgia"/>
          <a:ea typeface="Georgia" pitchFamily="18" charset="0"/>
          <a:cs typeface="Georgia"/>
        </a:defRPr>
      </a:lvl4pPr>
      <a:lvl5pPr marL="1818546" indent="-202061" algn="l" defTabSz="404121" rtl="0" eaLnBrk="0" fontAlgn="base" hangingPunct="0">
        <a:spcBef>
          <a:spcPct val="20000"/>
        </a:spcBef>
        <a:spcAft>
          <a:spcPct val="0"/>
        </a:spcAft>
        <a:buClr>
          <a:srgbClr val="ED1B24"/>
        </a:buClr>
        <a:buFont typeface="Arial" charset="0"/>
        <a:buChar char="»"/>
        <a:defRPr sz="1768" kern="1200">
          <a:solidFill>
            <a:srgbClr val="6D6E70"/>
          </a:solidFill>
          <a:latin typeface="Georgia"/>
          <a:ea typeface="Georgia" pitchFamily="18" charset="0"/>
          <a:cs typeface="Georgia"/>
        </a:defRPr>
      </a:lvl5pPr>
      <a:lvl6pPr marL="2222667" indent="-202061" algn="l" defTabSz="404121" rtl="0" eaLnBrk="1" latinLnBrk="0" hangingPunct="1">
        <a:spcBef>
          <a:spcPct val="20000"/>
        </a:spcBef>
        <a:buFont typeface="Arial"/>
        <a:buChar char="•"/>
        <a:defRPr sz="1768" kern="1200">
          <a:solidFill>
            <a:schemeClr val="tx1"/>
          </a:solidFill>
          <a:latin typeface="+mn-lt"/>
          <a:ea typeface="+mn-ea"/>
          <a:cs typeface="+mn-cs"/>
        </a:defRPr>
      </a:lvl6pPr>
      <a:lvl7pPr marL="2626789" indent="-202061" algn="l" defTabSz="404121" rtl="0" eaLnBrk="1" latinLnBrk="0" hangingPunct="1">
        <a:spcBef>
          <a:spcPct val="20000"/>
        </a:spcBef>
        <a:buFont typeface="Arial"/>
        <a:buChar char="•"/>
        <a:defRPr sz="1768" kern="1200">
          <a:solidFill>
            <a:schemeClr val="tx1"/>
          </a:solidFill>
          <a:latin typeface="+mn-lt"/>
          <a:ea typeface="+mn-ea"/>
          <a:cs typeface="+mn-cs"/>
        </a:defRPr>
      </a:lvl7pPr>
      <a:lvl8pPr marL="3030911" indent="-202061" algn="l" defTabSz="404121" rtl="0" eaLnBrk="1" latinLnBrk="0" hangingPunct="1">
        <a:spcBef>
          <a:spcPct val="20000"/>
        </a:spcBef>
        <a:buFont typeface="Arial"/>
        <a:buChar char="•"/>
        <a:defRPr sz="1768" kern="1200">
          <a:solidFill>
            <a:schemeClr val="tx1"/>
          </a:solidFill>
          <a:latin typeface="+mn-lt"/>
          <a:ea typeface="+mn-ea"/>
          <a:cs typeface="+mn-cs"/>
        </a:defRPr>
      </a:lvl8pPr>
      <a:lvl9pPr marL="3435032" indent="-202061" algn="l" defTabSz="404121" rtl="0" eaLnBrk="1" latinLnBrk="0" hangingPunct="1">
        <a:spcBef>
          <a:spcPct val="20000"/>
        </a:spcBef>
        <a:buFont typeface="Arial"/>
        <a:buChar char="•"/>
        <a:defRPr sz="1768" kern="1200">
          <a:solidFill>
            <a:schemeClr val="tx1"/>
          </a:solidFill>
          <a:latin typeface="+mn-lt"/>
          <a:ea typeface="+mn-ea"/>
          <a:cs typeface="+mn-cs"/>
        </a:defRPr>
      </a:lvl9pPr>
    </p:bodyStyle>
    <p:otherStyle>
      <a:defPPr>
        <a:defRPr lang="en-US"/>
      </a:defPPr>
      <a:lvl1pPr marL="0" algn="l" defTabSz="404121" rtl="0" eaLnBrk="1" latinLnBrk="0" hangingPunct="1">
        <a:defRPr sz="1591" kern="1200">
          <a:solidFill>
            <a:schemeClr val="tx1"/>
          </a:solidFill>
          <a:latin typeface="+mn-lt"/>
          <a:ea typeface="+mn-ea"/>
          <a:cs typeface="+mn-cs"/>
        </a:defRPr>
      </a:lvl1pPr>
      <a:lvl2pPr marL="404121" algn="l" defTabSz="404121" rtl="0" eaLnBrk="1" latinLnBrk="0" hangingPunct="1">
        <a:defRPr sz="1591" kern="1200">
          <a:solidFill>
            <a:schemeClr val="tx1"/>
          </a:solidFill>
          <a:latin typeface="+mn-lt"/>
          <a:ea typeface="+mn-ea"/>
          <a:cs typeface="+mn-cs"/>
        </a:defRPr>
      </a:lvl2pPr>
      <a:lvl3pPr marL="808243" algn="l" defTabSz="404121" rtl="0" eaLnBrk="1" latinLnBrk="0" hangingPunct="1">
        <a:defRPr sz="1591" kern="1200">
          <a:solidFill>
            <a:schemeClr val="tx1"/>
          </a:solidFill>
          <a:latin typeface="+mn-lt"/>
          <a:ea typeface="+mn-ea"/>
          <a:cs typeface="+mn-cs"/>
        </a:defRPr>
      </a:lvl3pPr>
      <a:lvl4pPr marL="1212364" algn="l" defTabSz="404121" rtl="0" eaLnBrk="1" latinLnBrk="0" hangingPunct="1">
        <a:defRPr sz="1591" kern="1200">
          <a:solidFill>
            <a:schemeClr val="tx1"/>
          </a:solidFill>
          <a:latin typeface="+mn-lt"/>
          <a:ea typeface="+mn-ea"/>
          <a:cs typeface="+mn-cs"/>
        </a:defRPr>
      </a:lvl4pPr>
      <a:lvl5pPr marL="1616485" algn="l" defTabSz="404121" rtl="0" eaLnBrk="1" latinLnBrk="0" hangingPunct="1">
        <a:defRPr sz="1591" kern="1200">
          <a:solidFill>
            <a:schemeClr val="tx1"/>
          </a:solidFill>
          <a:latin typeface="+mn-lt"/>
          <a:ea typeface="+mn-ea"/>
          <a:cs typeface="+mn-cs"/>
        </a:defRPr>
      </a:lvl5pPr>
      <a:lvl6pPr marL="2020607" algn="l" defTabSz="404121" rtl="0" eaLnBrk="1" latinLnBrk="0" hangingPunct="1">
        <a:defRPr sz="1591" kern="1200">
          <a:solidFill>
            <a:schemeClr val="tx1"/>
          </a:solidFill>
          <a:latin typeface="+mn-lt"/>
          <a:ea typeface="+mn-ea"/>
          <a:cs typeface="+mn-cs"/>
        </a:defRPr>
      </a:lvl6pPr>
      <a:lvl7pPr marL="2424728" algn="l" defTabSz="404121" rtl="0" eaLnBrk="1" latinLnBrk="0" hangingPunct="1">
        <a:defRPr sz="1591" kern="1200">
          <a:solidFill>
            <a:schemeClr val="tx1"/>
          </a:solidFill>
          <a:latin typeface="+mn-lt"/>
          <a:ea typeface="+mn-ea"/>
          <a:cs typeface="+mn-cs"/>
        </a:defRPr>
      </a:lvl7pPr>
      <a:lvl8pPr marL="2828850" algn="l" defTabSz="404121" rtl="0" eaLnBrk="1" latinLnBrk="0" hangingPunct="1">
        <a:defRPr sz="1591" kern="1200">
          <a:solidFill>
            <a:schemeClr val="tx1"/>
          </a:solidFill>
          <a:latin typeface="+mn-lt"/>
          <a:ea typeface="+mn-ea"/>
          <a:cs typeface="+mn-cs"/>
        </a:defRPr>
      </a:lvl8pPr>
      <a:lvl9pPr marL="3232971" algn="l" defTabSz="404121" rtl="0" eaLnBrk="1" latinLnBrk="0" hangingPunct="1">
        <a:defRPr sz="159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AEDCFC-18EC-A340-88CB-DC15FDB8D4A5}"/>
              </a:ext>
            </a:extLst>
          </p:cNvPr>
          <p:cNvSpPr>
            <a:spLocks noGrp="1"/>
          </p:cNvSpPr>
          <p:nvPr>
            <p:ph type="sldNum" sz="quarter" idx="4"/>
          </p:nvPr>
        </p:nvSpPr>
        <p:spPr>
          <a:xfrm>
            <a:off x="337596" y="5785910"/>
            <a:ext cx="2262187" cy="341312"/>
          </a:xfrm>
          <a:prstGeom prst="rect">
            <a:avLst/>
          </a:prstGeom>
        </p:spPr>
        <p:txBody>
          <a:bodyPr vert="horz" lIns="91440" tIns="45720" rIns="91440" bIns="45720" rtlCol="0" anchor="ctr"/>
          <a:lstStyle>
            <a:lvl1pPr algn="l">
              <a:defRPr sz="884">
                <a:solidFill>
                  <a:schemeClr val="tx1">
                    <a:tint val="75000"/>
                  </a:schemeClr>
                </a:solidFill>
                <a:latin typeface="Arial" panose="020B0604020202020204" pitchFamily="34" charset="0"/>
                <a:cs typeface="Arial" panose="020B0604020202020204" pitchFamily="34" charset="0"/>
              </a:defRPr>
            </a:lvl1pPr>
          </a:lstStyle>
          <a:p>
            <a:fld id="{09C489E1-9678-DE4D-9A1A-F6AD18182720}" type="slidenum">
              <a:rPr lang="en-US" smtClean="0"/>
              <a:pPr/>
              <a:t>‹#›</a:t>
            </a:fld>
            <a:endParaRPr lang="en-US" dirty="0"/>
          </a:p>
        </p:txBody>
      </p:sp>
    </p:spTree>
    <p:extLst>
      <p:ext uri="{BB962C8B-B14F-4D97-AF65-F5344CB8AC3E}">
        <p14:creationId xmlns:p14="http://schemas.microsoft.com/office/powerpoint/2010/main" val="153739348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700" r:id="rId6"/>
  </p:sldLayoutIdLst>
  <p:hf hdr="0" ftr="0" dt="0"/>
  <p:txStyles>
    <p:titleStyle>
      <a:lvl1pPr algn="ctr" defTabSz="404121" rtl="0" eaLnBrk="0" fontAlgn="base" hangingPunct="0">
        <a:spcBef>
          <a:spcPct val="0"/>
        </a:spcBef>
        <a:spcAft>
          <a:spcPct val="0"/>
        </a:spcAft>
        <a:defRPr sz="3889" b="1" kern="1200" spc="-88">
          <a:solidFill>
            <a:srgbClr val="ED1B24"/>
          </a:solidFill>
          <a:latin typeface="Arial"/>
          <a:ea typeface="+mj-ea"/>
          <a:cs typeface="Arial"/>
        </a:defRPr>
      </a:lvl1pPr>
      <a:lvl2pPr algn="ctr" defTabSz="404121" rtl="0" eaLnBrk="0" fontAlgn="base" hangingPunct="0">
        <a:spcBef>
          <a:spcPct val="0"/>
        </a:spcBef>
        <a:spcAft>
          <a:spcPct val="0"/>
        </a:spcAft>
        <a:defRPr sz="3889" b="1">
          <a:solidFill>
            <a:srgbClr val="ED1B24"/>
          </a:solidFill>
          <a:latin typeface="Arial" charset="0"/>
          <a:cs typeface="Arial" charset="0"/>
        </a:defRPr>
      </a:lvl2pPr>
      <a:lvl3pPr algn="ctr" defTabSz="404121" rtl="0" eaLnBrk="0" fontAlgn="base" hangingPunct="0">
        <a:spcBef>
          <a:spcPct val="0"/>
        </a:spcBef>
        <a:spcAft>
          <a:spcPct val="0"/>
        </a:spcAft>
        <a:defRPr sz="3889" b="1">
          <a:solidFill>
            <a:srgbClr val="ED1B24"/>
          </a:solidFill>
          <a:latin typeface="Arial" charset="0"/>
          <a:cs typeface="Arial" charset="0"/>
        </a:defRPr>
      </a:lvl3pPr>
      <a:lvl4pPr algn="ctr" defTabSz="404121" rtl="0" eaLnBrk="0" fontAlgn="base" hangingPunct="0">
        <a:spcBef>
          <a:spcPct val="0"/>
        </a:spcBef>
        <a:spcAft>
          <a:spcPct val="0"/>
        </a:spcAft>
        <a:defRPr sz="3889" b="1">
          <a:solidFill>
            <a:srgbClr val="ED1B24"/>
          </a:solidFill>
          <a:latin typeface="Arial" charset="0"/>
          <a:cs typeface="Arial" charset="0"/>
        </a:defRPr>
      </a:lvl4pPr>
      <a:lvl5pPr algn="ctr" defTabSz="404121" rtl="0" eaLnBrk="0" fontAlgn="base" hangingPunct="0">
        <a:spcBef>
          <a:spcPct val="0"/>
        </a:spcBef>
        <a:spcAft>
          <a:spcPct val="0"/>
        </a:spcAft>
        <a:defRPr sz="3889" b="1">
          <a:solidFill>
            <a:srgbClr val="ED1B24"/>
          </a:solidFill>
          <a:latin typeface="Arial" charset="0"/>
          <a:cs typeface="Arial" charset="0"/>
        </a:defRPr>
      </a:lvl5pPr>
      <a:lvl6pPr marL="404121" algn="ctr" defTabSz="404121" rtl="0" fontAlgn="base">
        <a:spcBef>
          <a:spcPct val="0"/>
        </a:spcBef>
        <a:spcAft>
          <a:spcPct val="0"/>
        </a:spcAft>
        <a:defRPr sz="3889" b="1">
          <a:solidFill>
            <a:srgbClr val="ED1B24"/>
          </a:solidFill>
          <a:latin typeface="Arial" charset="0"/>
          <a:cs typeface="Arial" charset="0"/>
        </a:defRPr>
      </a:lvl6pPr>
      <a:lvl7pPr marL="808243" algn="ctr" defTabSz="404121" rtl="0" fontAlgn="base">
        <a:spcBef>
          <a:spcPct val="0"/>
        </a:spcBef>
        <a:spcAft>
          <a:spcPct val="0"/>
        </a:spcAft>
        <a:defRPr sz="3889" b="1">
          <a:solidFill>
            <a:srgbClr val="ED1B24"/>
          </a:solidFill>
          <a:latin typeface="Arial" charset="0"/>
          <a:cs typeface="Arial" charset="0"/>
        </a:defRPr>
      </a:lvl7pPr>
      <a:lvl8pPr marL="1212364" algn="ctr" defTabSz="404121" rtl="0" fontAlgn="base">
        <a:spcBef>
          <a:spcPct val="0"/>
        </a:spcBef>
        <a:spcAft>
          <a:spcPct val="0"/>
        </a:spcAft>
        <a:defRPr sz="3889" b="1">
          <a:solidFill>
            <a:srgbClr val="ED1B24"/>
          </a:solidFill>
          <a:latin typeface="Arial" charset="0"/>
          <a:cs typeface="Arial" charset="0"/>
        </a:defRPr>
      </a:lvl8pPr>
      <a:lvl9pPr marL="1616485" algn="ctr" defTabSz="404121" rtl="0" fontAlgn="base">
        <a:spcBef>
          <a:spcPct val="0"/>
        </a:spcBef>
        <a:spcAft>
          <a:spcPct val="0"/>
        </a:spcAft>
        <a:defRPr sz="3889" b="1">
          <a:solidFill>
            <a:srgbClr val="ED1B24"/>
          </a:solidFill>
          <a:latin typeface="Arial" charset="0"/>
          <a:cs typeface="Arial" charset="0"/>
        </a:defRPr>
      </a:lvl9pPr>
    </p:titleStyle>
    <p:bodyStyle>
      <a:lvl1pPr marL="303091" indent="-303091" algn="l" defTabSz="404121" rtl="0" eaLnBrk="0" fontAlgn="base" hangingPunct="0">
        <a:spcBef>
          <a:spcPct val="20000"/>
        </a:spcBef>
        <a:spcAft>
          <a:spcPct val="0"/>
        </a:spcAft>
        <a:buClr>
          <a:srgbClr val="ED1B24"/>
        </a:buClr>
        <a:buFont typeface="Arial" charset="0"/>
        <a:buChar char="•"/>
        <a:defRPr sz="2828" kern="1200">
          <a:solidFill>
            <a:srgbClr val="6D6E70"/>
          </a:solidFill>
          <a:latin typeface="Arial"/>
          <a:ea typeface="+mn-ea"/>
          <a:cs typeface="Arial"/>
        </a:defRPr>
      </a:lvl1pPr>
      <a:lvl2pPr marL="656698" indent="-252576" algn="l" defTabSz="404121" rtl="0" eaLnBrk="0" fontAlgn="base" hangingPunct="0">
        <a:spcBef>
          <a:spcPct val="20000"/>
        </a:spcBef>
        <a:spcAft>
          <a:spcPct val="0"/>
        </a:spcAft>
        <a:buClr>
          <a:srgbClr val="ED1B24"/>
        </a:buClr>
        <a:buFont typeface="Arial" charset="0"/>
        <a:buChar char="–"/>
        <a:defRPr sz="2475" kern="1200">
          <a:solidFill>
            <a:srgbClr val="6D6E70"/>
          </a:solidFill>
          <a:latin typeface="Arial"/>
          <a:ea typeface="+mn-ea"/>
          <a:cs typeface="Arial"/>
        </a:defRPr>
      </a:lvl2pPr>
      <a:lvl3pPr marL="1010303" indent="-202061" algn="l" defTabSz="404121" rtl="0" eaLnBrk="0" fontAlgn="base" hangingPunct="0">
        <a:spcBef>
          <a:spcPct val="20000"/>
        </a:spcBef>
        <a:spcAft>
          <a:spcPct val="0"/>
        </a:spcAft>
        <a:buClr>
          <a:srgbClr val="ED1B24"/>
        </a:buClr>
        <a:buFont typeface="Arial" charset="0"/>
        <a:buChar char="•"/>
        <a:defRPr sz="2121" kern="1200">
          <a:solidFill>
            <a:srgbClr val="6D6E70"/>
          </a:solidFill>
          <a:latin typeface="Arial"/>
          <a:ea typeface="+mn-ea"/>
          <a:cs typeface="Arial"/>
        </a:defRPr>
      </a:lvl3pPr>
      <a:lvl4pPr marL="1414425" indent="-202061" algn="l" defTabSz="404121" rtl="0" eaLnBrk="0" fontAlgn="base" hangingPunct="0">
        <a:spcBef>
          <a:spcPct val="20000"/>
        </a:spcBef>
        <a:spcAft>
          <a:spcPct val="0"/>
        </a:spcAft>
        <a:buClr>
          <a:srgbClr val="ED1B24"/>
        </a:buClr>
        <a:buFont typeface="Arial" charset="0"/>
        <a:buChar char="–"/>
        <a:defRPr sz="1768" kern="1200">
          <a:solidFill>
            <a:srgbClr val="6D6E70"/>
          </a:solidFill>
          <a:latin typeface="Arial"/>
          <a:ea typeface="+mn-ea"/>
          <a:cs typeface="Arial"/>
        </a:defRPr>
      </a:lvl4pPr>
      <a:lvl5pPr marL="1818546" indent="-202061" algn="l" defTabSz="404121" rtl="0" eaLnBrk="0" fontAlgn="base" hangingPunct="0">
        <a:spcBef>
          <a:spcPct val="20000"/>
        </a:spcBef>
        <a:spcAft>
          <a:spcPct val="0"/>
        </a:spcAft>
        <a:buClr>
          <a:srgbClr val="ED1B24"/>
        </a:buClr>
        <a:buFont typeface="Arial" charset="0"/>
        <a:buChar char="»"/>
        <a:defRPr sz="1768" kern="1200">
          <a:solidFill>
            <a:srgbClr val="6D6E70"/>
          </a:solidFill>
          <a:latin typeface="Arial"/>
          <a:ea typeface="+mn-ea"/>
          <a:cs typeface="Arial"/>
        </a:defRPr>
      </a:lvl5pPr>
      <a:lvl6pPr marL="2222667" indent="-202061" algn="l" defTabSz="404121" rtl="0" eaLnBrk="1" latinLnBrk="0" hangingPunct="1">
        <a:spcBef>
          <a:spcPct val="20000"/>
        </a:spcBef>
        <a:buFont typeface="Arial"/>
        <a:buChar char="•"/>
        <a:defRPr sz="1768" kern="1200">
          <a:solidFill>
            <a:schemeClr val="tx1"/>
          </a:solidFill>
          <a:latin typeface="+mn-lt"/>
          <a:ea typeface="+mn-ea"/>
          <a:cs typeface="+mn-cs"/>
        </a:defRPr>
      </a:lvl6pPr>
      <a:lvl7pPr marL="2626789" indent="-202061" algn="l" defTabSz="404121" rtl="0" eaLnBrk="1" latinLnBrk="0" hangingPunct="1">
        <a:spcBef>
          <a:spcPct val="20000"/>
        </a:spcBef>
        <a:buFont typeface="Arial"/>
        <a:buChar char="•"/>
        <a:defRPr sz="1768" kern="1200">
          <a:solidFill>
            <a:schemeClr val="tx1"/>
          </a:solidFill>
          <a:latin typeface="+mn-lt"/>
          <a:ea typeface="+mn-ea"/>
          <a:cs typeface="+mn-cs"/>
        </a:defRPr>
      </a:lvl7pPr>
      <a:lvl8pPr marL="3030911" indent="-202061" algn="l" defTabSz="404121" rtl="0" eaLnBrk="1" latinLnBrk="0" hangingPunct="1">
        <a:spcBef>
          <a:spcPct val="20000"/>
        </a:spcBef>
        <a:buFont typeface="Arial"/>
        <a:buChar char="•"/>
        <a:defRPr sz="1768" kern="1200">
          <a:solidFill>
            <a:schemeClr val="tx1"/>
          </a:solidFill>
          <a:latin typeface="+mn-lt"/>
          <a:ea typeface="+mn-ea"/>
          <a:cs typeface="+mn-cs"/>
        </a:defRPr>
      </a:lvl8pPr>
      <a:lvl9pPr marL="3435032" indent="-202061" algn="l" defTabSz="404121" rtl="0" eaLnBrk="1" latinLnBrk="0" hangingPunct="1">
        <a:spcBef>
          <a:spcPct val="20000"/>
        </a:spcBef>
        <a:buFont typeface="Arial"/>
        <a:buChar char="•"/>
        <a:defRPr sz="1768" kern="1200">
          <a:solidFill>
            <a:schemeClr val="tx1"/>
          </a:solidFill>
          <a:latin typeface="+mn-lt"/>
          <a:ea typeface="+mn-ea"/>
          <a:cs typeface="+mn-cs"/>
        </a:defRPr>
      </a:lvl9pPr>
    </p:bodyStyle>
    <p:otherStyle>
      <a:defPPr>
        <a:defRPr lang="en-US"/>
      </a:defPPr>
      <a:lvl1pPr marL="0" algn="l" defTabSz="404121" rtl="0" eaLnBrk="1" latinLnBrk="0" hangingPunct="1">
        <a:defRPr sz="1591" kern="1200">
          <a:solidFill>
            <a:schemeClr val="tx1"/>
          </a:solidFill>
          <a:latin typeface="+mn-lt"/>
          <a:ea typeface="+mn-ea"/>
          <a:cs typeface="+mn-cs"/>
        </a:defRPr>
      </a:lvl1pPr>
      <a:lvl2pPr marL="404121" algn="l" defTabSz="404121" rtl="0" eaLnBrk="1" latinLnBrk="0" hangingPunct="1">
        <a:defRPr sz="1591" kern="1200">
          <a:solidFill>
            <a:schemeClr val="tx1"/>
          </a:solidFill>
          <a:latin typeface="+mn-lt"/>
          <a:ea typeface="+mn-ea"/>
          <a:cs typeface="+mn-cs"/>
        </a:defRPr>
      </a:lvl2pPr>
      <a:lvl3pPr marL="808243" algn="l" defTabSz="404121" rtl="0" eaLnBrk="1" latinLnBrk="0" hangingPunct="1">
        <a:defRPr sz="1591" kern="1200">
          <a:solidFill>
            <a:schemeClr val="tx1"/>
          </a:solidFill>
          <a:latin typeface="+mn-lt"/>
          <a:ea typeface="+mn-ea"/>
          <a:cs typeface="+mn-cs"/>
        </a:defRPr>
      </a:lvl3pPr>
      <a:lvl4pPr marL="1212364" algn="l" defTabSz="404121" rtl="0" eaLnBrk="1" latinLnBrk="0" hangingPunct="1">
        <a:defRPr sz="1591" kern="1200">
          <a:solidFill>
            <a:schemeClr val="tx1"/>
          </a:solidFill>
          <a:latin typeface="+mn-lt"/>
          <a:ea typeface="+mn-ea"/>
          <a:cs typeface="+mn-cs"/>
        </a:defRPr>
      </a:lvl4pPr>
      <a:lvl5pPr marL="1616485" algn="l" defTabSz="404121" rtl="0" eaLnBrk="1" latinLnBrk="0" hangingPunct="1">
        <a:defRPr sz="1591" kern="1200">
          <a:solidFill>
            <a:schemeClr val="tx1"/>
          </a:solidFill>
          <a:latin typeface="+mn-lt"/>
          <a:ea typeface="+mn-ea"/>
          <a:cs typeface="+mn-cs"/>
        </a:defRPr>
      </a:lvl5pPr>
      <a:lvl6pPr marL="2020607" algn="l" defTabSz="404121" rtl="0" eaLnBrk="1" latinLnBrk="0" hangingPunct="1">
        <a:defRPr sz="1591" kern="1200">
          <a:solidFill>
            <a:schemeClr val="tx1"/>
          </a:solidFill>
          <a:latin typeface="+mn-lt"/>
          <a:ea typeface="+mn-ea"/>
          <a:cs typeface="+mn-cs"/>
        </a:defRPr>
      </a:lvl6pPr>
      <a:lvl7pPr marL="2424728" algn="l" defTabSz="404121" rtl="0" eaLnBrk="1" latinLnBrk="0" hangingPunct="1">
        <a:defRPr sz="1591" kern="1200">
          <a:solidFill>
            <a:schemeClr val="tx1"/>
          </a:solidFill>
          <a:latin typeface="+mn-lt"/>
          <a:ea typeface="+mn-ea"/>
          <a:cs typeface="+mn-cs"/>
        </a:defRPr>
      </a:lvl7pPr>
      <a:lvl8pPr marL="2828850" algn="l" defTabSz="404121" rtl="0" eaLnBrk="1" latinLnBrk="0" hangingPunct="1">
        <a:defRPr sz="1591" kern="1200">
          <a:solidFill>
            <a:schemeClr val="tx1"/>
          </a:solidFill>
          <a:latin typeface="+mn-lt"/>
          <a:ea typeface="+mn-ea"/>
          <a:cs typeface="+mn-cs"/>
        </a:defRPr>
      </a:lvl8pPr>
      <a:lvl9pPr marL="3232971" algn="l" defTabSz="404121" rtl="0" eaLnBrk="1" latinLnBrk="0" hangingPunct="1">
        <a:defRPr sz="15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hyperlink" Target="https://www.readyrating.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mailto:Camilla.boolootian@redcross.org" TargetMode="External"/><Relationship Id="rId5" Type="http://schemas.openxmlformats.org/officeDocument/2006/relationships/image" Target="../media/image12.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redcrossblood.org/hosting-a-blood-drive/learn-about-hosting/how-hosting-a-blood-drive-works.html"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s://volunteerconnection.redcross.org/?nd=intake&amp;organization_id=2791" TargetMode="External"/><Relationship Id="rId2" Type="http://schemas.openxmlformats.org/officeDocument/2006/relationships/image" Target="../media/image14.jpeg"/><Relationship Id="rId1" Type="http://schemas.openxmlformats.org/officeDocument/2006/relationships/slideLayout" Target="../slideLayouts/slideLayout19.xml"/><Relationship Id="rId4" Type="http://schemas.openxmlformats.org/officeDocument/2006/relationships/hyperlink" Target="mailto:Ana.Romero@redcros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1.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www.redcross.org/take-a-class/coronavirus-information/first-aid-cpr-aed-care-during-covid-19" TargetMode="External"/><Relationship Id="rId13" Type="http://schemas.openxmlformats.org/officeDocument/2006/relationships/hyperlink" Target="https://www.redcross.org/get-help/how-to-prepare-for-emergencies/types-of-emergencies/water-safety.html" TargetMode="External"/><Relationship Id="rId3" Type="http://schemas.openxmlformats.org/officeDocument/2006/relationships/hyperlink" Target="http://redcross.org/coronavirus" TargetMode="External"/><Relationship Id="rId7" Type="http://schemas.openxmlformats.org/officeDocument/2006/relationships/hyperlink" Target="https://www.redcross.org/take-a-class/coronavirus-information/returning-to-work-during-covid-19-safe-work-practices-course" TargetMode="External"/><Relationship Id="rId12" Type="http://schemas.openxmlformats.org/officeDocument/2006/relationships/hyperlink" Target="https://www.redcross.org/get-help/how-to-prepare-for-emergencies/common-natural-disasters-across-us.html" TargetMode="External"/><Relationship Id="rId2" Type="http://schemas.openxmlformats.org/officeDocument/2006/relationships/notesSlide" Target="../notesSlides/notesSlide2.xml"/><Relationship Id="rId16" Type="http://schemas.openxmlformats.org/officeDocument/2006/relationships/hyperlink" Target="https://www.redcross.org/get-help/how-to-prepare-for-emergencies/types-of-emergencies/hurricane.html" TargetMode="External"/><Relationship Id="rId1" Type="http://schemas.openxmlformats.org/officeDocument/2006/relationships/slideLayout" Target="../slideLayouts/slideLayout19.xml"/><Relationship Id="rId6" Type="http://schemas.openxmlformats.org/officeDocument/2006/relationships/hyperlink" Target="https://www.redcross.org/take-a-class/coronavirus-information/psychological-first-aid-online-course" TargetMode="External"/><Relationship Id="rId11" Type="http://schemas.openxmlformats.org/officeDocument/2006/relationships/hyperlink" Target="https://www.redcross.org/get-help/how-to-prepare-for-emergencies/mobile-apps.html" TargetMode="External"/><Relationship Id="rId5" Type="http://schemas.openxmlformats.org/officeDocument/2006/relationships/hyperlink" Target="https://www.redcross.org/take-a-class/coronavirus-information/caring-for-pets-during-covid-19" TargetMode="External"/><Relationship Id="rId15" Type="http://schemas.openxmlformats.org/officeDocument/2006/relationships/hyperlink" Target="https://www.redcross.org/get-help/how-to-prepare-for-emergencies/types-of-emergencies/fire.html" TargetMode="External"/><Relationship Id="rId10" Type="http://schemas.openxmlformats.org/officeDocument/2006/relationships/hyperlink" Target="https://www.redcross.org/take-a-class/coronavirus-information/transmission-based-precautions-and-prevention" TargetMode="External"/><Relationship Id="rId4" Type="http://schemas.openxmlformats.org/officeDocument/2006/relationships/hyperlink" Target="https://www.preparecenter.org/toolkit/kidskit/" TargetMode="External"/><Relationship Id="rId9" Type="http://schemas.openxmlformats.org/officeDocument/2006/relationships/hyperlink" Target="https://www.redcross.org/take-a-class/in-the-news/coronavirus-prevention-information-for-students" TargetMode="External"/><Relationship Id="rId14" Type="http://schemas.openxmlformats.org/officeDocument/2006/relationships/hyperlink" Target="https://www.redcross.org/get-help/how-to-prepare-for-emergencies/types-of-emergencies/heat-wave-safety.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redcross.org/get-help/disaster-relief-and-recovery-services/find-an-open-shelter.html"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https://www.redcrossblood.org/" TargetMode="External"/><Relationship Id="rId5" Type="http://schemas.openxmlformats.org/officeDocument/2006/relationships/hyperlink" Target="https://www.redcross.org/get-help/how-to-prepare-for-emergencies/mobile-apps.html" TargetMode="External"/><Relationship Id="rId4" Type="http://schemas.openxmlformats.org/officeDocument/2006/relationships/hyperlink" Target="https://safeandwell.communityos.org/cms/index.php"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costume&#10;&#10;Description automatically generated">
            <a:extLst>
              <a:ext uri="{FF2B5EF4-FFF2-40B4-BE49-F238E27FC236}">
                <a16:creationId xmlns:a16="http://schemas.microsoft.com/office/drawing/2014/main" id="{DB0131D0-23EB-544D-A701-3F2511B831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0058400" cy="6400800"/>
          </a:xfrm>
          <a:prstGeom prst="rect">
            <a:avLst/>
          </a:prstGeom>
        </p:spPr>
      </p:pic>
      <p:sp>
        <p:nvSpPr>
          <p:cNvPr id="12" name="Rounded Rectangle 11">
            <a:extLst>
              <a:ext uri="{FF2B5EF4-FFF2-40B4-BE49-F238E27FC236}">
                <a16:creationId xmlns:a16="http://schemas.microsoft.com/office/drawing/2014/main" id="{09F527A7-9A29-9547-851F-99232433CBB2}"/>
              </a:ext>
            </a:extLst>
          </p:cNvPr>
          <p:cNvSpPr/>
          <p:nvPr/>
        </p:nvSpPr>
        <p:spPr>
          <a:xfrm>
            <a:off x="5538622" y="2156613"/>
            <a:ext cx="4114800" cy="2397240"/>
          </a:xfrm>
          <a:prstGeom prst="roundRect">
            <a:avLst>
              <a:gd name="adj" fmla="val 0"/>
            </a:avLst>
          </a:prstGeom>
          <a:solidFill>
            <a:srgbClr val="ED1B2E"/>
          </a:solidFill>
          <a:ln w="4762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 Same Side Corner Rectangle 12">
            <a:extLst>
              <a:ext uri="{FF2B5EF4-FFF2-40B4-BE49-F238E27FC236}">
                <a16:creationId xmlns:a16="http://schemas.microsoft.com/office/drawing/2014/main" id="{6105295F-2DF4-D545-8090-A58EE57B0D10}"/>
              </a:ext>
            </a:extLst>
          </p:cNvPr>
          <p:cNvSpPr/>
          <p:nvPr/>
        </p:nvSpPr>
        <p:spPr>
          <a:xfrm rot="16200000">
            <a:off x="7158772" y="1224063"/>
            <a:ext cx="874500" cy="3276600"/>
          </a:xfrm>
          <a:prstGeom prst="round2SameRect">
            <a:avLst>
              <a:gd name="adj1" fmla="val 0"/>
              <a:gd name="adj2" fmla="val 0"/>
            </a:avLst>
          </a:prstGeom>
          <a:solidFill>
            <a:schemeClr val="bg1"/>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AA4C441-5F41-9B4C-B796-A881A274AF71}"/>
              </a:ext>
            </a:extLst>
          </p:cNvPr>
          <p:cNvSpPr txBox="1">
            <a:spLocks/>
          </p:cNvSpPr>
          <p:nvPr/>
        </p:nvSpPr>
        <p:spPr>
          <a:xfrm>
            <a:off x="5538622" y="3355233"/>
            <a:ext cx="4038600" cy="1100138"/>
          </a:xfrm>
          <a:prstGeom prst="rect">
            <a:avLst/>
          </a:prstGeom>
        </p:spPr>
        <p:txBody>
          <a:bodyPr>
            <a:noAutofit/>
          </a:bodyPr>
          <a:lstStyle>
            <a:lvl1pPr algn="l" defTabSz="404121" rtl="0" eaLnBrk="0" fontAlgn="base" hangingPunct="0">
              <a:lnSpc>
                <a:spcPts val="4100"/>
              </a:lnSpc>
              <a:spcBef>
                <a:spcPct val="0"/>
              </a:spcBef>
              <a:spcAft>
                <a:spcPct val="0"/>
              </a:spcAft>
              <a:defRPr sz="2800" b="1" kern="1200" spc="-150">
                <a:solidFill>
                  <a:srgbClr val="FFFFFF"/>
                </a:solidFill>
                <a:latin typeface="Arial"/>
                <a:ea typeface="+mj-ea"/>
                <a:cs typeface="Arial"/>
              </a:defRPr>
            </a:lvl1pPr>
            <a:lvl2pPr algn="ctr" defTabSz="404121" rtl="0" eaLnBrk="0" fontAlgn="base" hangingPunct="0">
              <a:spcBef>
                <a:spcPct val="0"/>
              </a:spcBef>
              <a:spcAft>
                <a:spcPct val="0"/>
              </a:spcAft>
              <a:defRPr sz="3889" b="1">
                <a:solidFill>
                  <a:srgbClr val="ED1B24"/>
                </a:solidFill>
                <a:latin typeface="Arial" charset="0"/>
                <a:cs typeface="Arial" charset="0"/>
              </a:defRPr>
            </a:lvl2pPr>
            <a:lvl3pPr algn="ctr" defTabSz="404121" rtl="0" eaLnBrk="0" fontAlgn="base" hangingPunct="0">
              <a:spcBef>
                <a:spcPct val="0"/>
              </a:spcBef>
              <a:spcAft>
                <a:spcPct val="0"/>
              </a:spcAft>
              <a:defRPr sz="3889" b="1">
                <a:solidFill>
                  <a:srgbClr val="ED1B24"/>
                </a:solidFill>
                <a:latin typeface="Arial" charset="0"/>
                <a:cs typeface="Arial" charset="0"/>
              </a:defRPr>
            </a:lvl3pPr>
            <a:lvl4pPr algn="ctr" defTabSz="404121" rtl="0" eaLnBrk="0" fontAlgn="base" hangingPunct="0">
              <a:spcBef>
                <a:spcPct val="0"/>
              </a:spcBef>
              <a:spcAft>
                <a:spcPct val="0"/>
              </a:spcAft>
              <a:defRPr sz="3889" b="1">
                <a:solidFill>
                  <a:srgbClr val="ED1B24"/>
                </a:solidFill>
                <a:latin typeface="Arial" charset="0"/>
                <a:cs typeface="Arial" charset="0"/>
              </a:defRPr>
            </a:lvl4pPr>
            <a:lvl5pPr algn="ctr" defTabSz="404121" rtl="0" eaLnBrk="0" fontAlgn="base" hangingPunct="0">
              <a:spcBef>
                <a:spcPct val="0"/>
              </a:spcBef>
              <a:spcAft>
                <a:spcPct val="0"/>
              </a:spcAft>
              <a:defRPr sz="3889" b="1">
                <a:solidFill>
                  <a:srgbClr val="ED1B24"/>
                </a:solidFill>
                <a:latin typeface="Arial" charset="0"/>
                <a:cs typeface="Arial" charset="0"/>
              </a:defRPr>
            </a:lvl5pPr>
            <a:lvl6pPr marL="404121" algn="ctr" defTabSz="404121" rtl="0" fontAlgn="base">
              <a:spcBef>
                <a:spcPct val="0"/>
              </a:spcBef>
              <a:spcAft>
                <a:spcPct val="0"/>
              </a:spcAft>
              <a:defRPr sz="3889" b="1">
                <a:solidFill>
                  <a:srgbClr val="ED1B24"/>
                </a:solidFill>
                <a:latin typeface="Arial" charset="0"/>
                <a:cs typeface="Arial" charset="0"/>
              </a:defRPr>
            </a:lvl6pPr>
            <a:lvl7pPr marL="808243" algn="ctr" defTabSz="404121" rtl="0" fontAlgn="base">
              <a:spcBef>
                <a:spcPct val="0"/>
              </a:spcBef>
              <a:spcAft>
                <a:spcPct val="0"/>
              </a:spcAft>
              <a:defRPr sz="3889" b="1">
                <a:solidFill>
                  <a:srgbClr val="ED1B24"/>
                </a:solidFill>
                <a:latin typeface="Arial" charset="0"/>
                <a:cs typeface="Arial" charset="0"/>
              </a:defRPr>
            </a:lvl7pPr>
            <a:lvl8pPr marL="1212364" algn="ctr" defTabSz="404121" rtl="0" fontAlgn="base">
              <a:spcBef>
                <a:spcPct val="0"/>
              </a:spcBef>
              <a:spcAft>
                <a:spcPct val="0"/>
              </a:spcAft>
              <a:defRPr sz="3889" b="1">
                <a:solidFill>
                  <a:srgbClr val="ED1B24"/>
                </a:solidFill>
                <a:latin typeface="Arial" charset="0"/>
                <a:cs typeface="Arial" charset="0"/>
              </a:defRPr>
            </a:lvl8pPr>
            <a:lvl9pPr marL="1616485" algn="ctr" defTabSz="404121" rtl="0" fontAlgn="base">
              <a:spcBef>
                <a:spcPct val="0"/>
              </a:spcBef>
              <a:spcAft>
                <a:spcPct val="0"/>
              </a:spcAft>
              <a:defRPr sz="3889" b="1">
                <a:solidFill>
                  <a:srgbClr val="ED1B24"/>
                </a:solidFill>
                <a:latin typeface="Arial" charset="0"/>
                <a:cs typeface="Arial" charset="0"/>
              </a:defRPr>
            </a:lvl9pPr>
          </a:lstStyle>
          <a:p>
            <a:pPr algn="ctr">
              <a:lnSpc>
                <a:spcPct val="90000"/>
              </a:lnSpc>
            </a:pPr>
            <a:endParaRPr lang="en-US" sz="3200" b="0" kern="0" spc="-70" dirty="0">
              <a:latin typeface="Georgia" panose="02040502050405020303" pitchFamily="18" charset="0"/>
            </a:endParaRPr>
          </a:p>
        </p:txBody>
      </p:sp>
      <p:sp>
        <p:nvSpPr>
          <p:cNvPr id="15" name="Rounded Rectangle 14">
            <a:extLst>
              <a:ext uri="{FF2B5EF4-FFF2-40B4-BE49-F238E27FC236}">
                <a16:creationId xmlns:a16="http://schemas.microsoft.com/office/drawing/2014/main" id="{1DB9718E-ACAD-BB42-A474-C3CF163B431E}"/>
              </a:ext>
            </a:extLst>
          </p:cNvPr>
          <p:cNvSpPr/>
          <p:nvPr/>
        </p:nvSpPr>
        <p:spPr>
          <a:xfrm>
            <a:off x="5416976" y="2015055"/>
            <a:ext cx="4388845" cy="2656158"/>
          </a:xfrm>
          <a:prstGeom prst="roundRect">
            <a:avLst>
              <a:gd name="adj" fmla="val 0"/>
            </a:avLst>
          </a:prstGeom>
          <a:noFill/>
          <a:ln w="25400" cap="sq">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A644B0A-CA19-0F41-8F7D-24A3A34E0B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1122" y="2376830"/>
            <a:ext cx="2133600" cy="966304"/>
          </a:xfrm>
          <a:prstGeom prst="rect">
            <a:avLst/>
          </a:prstGeom>
        </p:spPr>
      </p:pic>
      <p:sp>
        <p:nvSpPr>
          <p:cNvPr id="2" name="Slide Number Placeholder 1">
            <a:extLst>
              <a:ext uri="{FF2B5EF4-FFF2-40B4-BE49-F238E27FC236}">
                <a16:creationId xmlns:a16="http://schemas.microsoft.com/office/drawing/2014/main" id="{138599AF-4428-1A40-A818-CB4B3E058788}"/>
              </a:ext>
            </a:extLst>
          </p:cNvPr>
          <p:cNvSpPr>
            <a:spLocks noGrp="1"/>
          </p:cNvSpPr>
          <p:nvPr>
            <p:ph type="sldNum" sz="quarter" idx="15"/>
          </p:nvPr>
        </p:nvSpPr>
        <p:spPr/>
        <p:txBody>
          <a:bodyPr/>
          <a:lstStyle/>
          <a:p>
            <a:fld id="{09C489E1-9678-DE4D-9A1A-F6AD18182720}" type="slidenum">
              <a:rPr lang="en-US" smtClean="0"/>
              <a:pPr/>
              <a:t>1</a:t>
            </a:fld>
            <a:endParaRPr lang="en-US" dirty="0"/>
          </a:p>
        </p:txBody>
      </p:sp>
      <p:pic>
        <p:nvPicPr>
          <p:cNvPr id="5" name="Picture 4" descr="A picture containing drawing&#10;&#10;Description automatically generated">
            <a:extLst>
              <a:ext uri="{FF2B5EF4-FFF2-40B4-BE49-F238E27FC236}">
                <a16:creationId xmlns:a16="http://schemas.microsoft.com/office/drawing/2014/main" id="{04FE9769-E359-4E69-AA60-666F4B2CA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597" y="3411476"/>
            <a:ext cx="3171724" cy="1049108"/>
          </a:xfrm>
          <a:prstGeom prst="rect">
            <a:avLst/>
          </a:prstGeom>
        </p:spPr>
      </p:pic>
    </p:spTree>
    <p:extLst>
      <p:ext uri="{BB962C8B-B14F-4D97-AF65-F5344CB8AC3E}">
        <p14:creationId xmlns:p14="http://schemas.microsoft.com/office/powerpoint/2010/main" val="72599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able, drawing&#10;&#10;Description automatically generated">
            <a:extLst>
              <a:ext uri="{FF2B5EF4-FFF2-40B4-BE49-F238E27FC236}">
                <a16:creationId xmlns:a16="http://schemas.microsoft.com/office/drawing/2014/main" id="{FCBD40E7-6EBC-2C40-A270-80A4137AD7F8}"/>
              </a:ext>
            </a:extLst>
          </p:cNvPr>
          <p:cNvPicPr>
            <a:picLocks noChangeAspect="1"/>
          </p:cNvPicPr>
          <p:nvPr/>
        </p:nvPicPr>
        <p:blipFill rotWithShape="1">
          <a:blip r:embed="rId3" cstate="hqprint">
            <a:alphaModFix amt="38000"/>
            <a:extLst>
              <a:ext uri="{28A0092B-C50C-407E-A947-70E740481C1C}">
                <a14:useLocalDpi xmlns:a14="http://schemas.microsoft.com/office/drawing/2010/main"/>
              </a:ext>
            </a:extLst>
          </a:blip>
          <a:srcRect l="1357"/>
          <a:stretch/>
        </p:blipFill>
        <p:spPr>
          <a:xfrm>
            <a:off x="0" y="1536520"/>
            <a:ext cx="5186434" cy="4864100"/>
          </a:xfrm>
          <a:prstGeom prst="rect">
            <a:avLst/>
          </a:prstGeom>
        </p:spPr>
      </p:pic>
      <p:sp>
        <p:nvSpPr>
          <p:cNvPr id="3" name="Title 2">
            <a:extLst>
              <a:ext uri="{FF2B5EF4-FFF2-40B4-BE49-F238E27FC236}">
                <a16:creationId xmlns:a16="http://schemas.microsoft.com/office/drawing/2014/main" id="{3BEF03A5-6CBB-844B-ADD3-5C4D2D910E4E}"/>
              </a:ext>
            </a:extLst>
          </p:cNvPr>
          <p:cNvSpPr>
            <a:spLocks noGrp="1"/>
          </p:cNvSpPr>
          <p:nvPr>
            <p:ph type="title"/>
          </p:nvPr>
        </p:nvSpPr>
        <p:spPr/>
        <p:txBody>
          <a:bodyPr/>
          <a:lstStyle/>
          <a:p>
            <a:pPr lvl="0"/>
            <a:r>
              <a:rPr lang="en-US" dirty="0"/>
              <a:t>A Prepared Workplace</a:t>
            </a:r>
          </a:p>
        </p:txBody>
      </p:sp>
      <p:sp>
        <p:nvSpPr>
          <p:cNvPr id="5" name="Content Placeholder 4">
            <a:extLst>
              <a:ext uri="{FF2B5EF4-FFF2-40B4-BE49-F238E27FC236}">
                <a16:creationId xmlns:a16="http://schemas.microsoft.com/office/drawing/2014/main" id="{254C8EAC-4406-E545-A4A7-9A82B83C8D49}"/>
              </a:ext>
            </a:extLst>
          </p:cNvPr>
          <p:cNvSpPr>
            <a:spLocks noGrp="1"/>
          </p:cNvSpPr>
          <p:nvPr>
            <p:ph sz="quarter" idx="14"/>
          </p:nvPr>
        </p:nvSpPr>
        <p:spPr>
          <a:xfrm>
            <a:off x="5303838" y="1536520"/>
            <a:ext cx="4680446" cy="1941104"/>
          </a:xfrm>
        </p:spPr>
        <p:txBody>
          <a:bodyPr/>
          <a:lstStyle/>
          <a:p>
            <a:pPr marL="0" indent="0">
              <a:lnSpc>
                <a:spcPct val="110000"/>
              </a:lnSpc>
              <a:spcBef>
                <a:spcPts val="0"/>
              </a:spcBef>
              <a:buNone/>
            </a:pPr>
            <a:r>
              <a:rPr lang="en-US" sz="1800" b="1" dirty="0"/>
              <a:t>You, of course, care about the safety of your employees. Prepare your workplace for all kinds of emergencies through </a:t>
            </a:r>
            <a:r>
              <a:rPr lang="en-US" sz="1800" b="1" dirty="0">
                <a:hlinkClick r:id="rId4"/>
              </a:rPr>
              <a:t>American Red Cross Ready Rating™</a:t>
            </a:r>
            <a:r>
              <a:rPr lang="en-US" sz="1800" b="1" dirty="0"/>
              <a:t>. </a:t>
            </a:r>
          </a:p>
        </p:txBody>
      </p:sp>
      <p:sp>
        <p:nvSpPr>
          <p:cNvPr id="17" name="Slide Number Placeholder 16">
            <a:extLst>
              <a:ext uri="{FF2B5EF4-FFF2-40B4-BE49-F238E27FC236}">
                <a16:creationId xmlns:a16="http://schemas.microsoft.com/office/drawing/2014/main" id="{3F873E13-B5E3-A141-AE07-D93A9E79AD01}"/>
              </a:ext>
            </a:extLst>
          </p:cNvPr>
          <p:cNvSpPr>
            <a:spLocks noGrp="1"/>
          </p:cNvSpPr>
          <p:nvPr>
            <p:ph type="sldNum" sz="quarter" idx="15"/>
          </p:nvPr>
        </p:nvSpPr>
        <p:spPr/>
        <p:txBody>
          <a:bodyPr/>
          <a:lstStyle/>
          <a:p>
            <a:fld id="{09C489E1-9678-DE4D-9A1A-F6AD18182720}" type="slidenum">
              <a:rPr lang="en-US" smtClean="0"/>
              <a:pPr/>
              <a:t>10</a:t>
            </a:fld>
            <a:endParaRPr lang="en-US" dirty="0"/>
          </a:p>
        </p:txBody>
      </p:sp>
      <p:pic>
        <p:nvPicPr>
          <p:cNvPr id="10" name="Picture 9">
            <a:extLst>
              <a:ext uri="{FF2B5EF4-FFF2-40B4-BE49-F238E27FC236}">
                <a16:creationId xmlns:a16="http://schemas.microsoft.com/office/drawing/2014/main" id="{D1F0B5CF-D15F-7640-8999-A28D7233B7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4700" r="5826"/>
          <a:stretch/>
        </p:blipFill>
        <p:spPr>
          <a:xfrm>
            <a:off x="223098" y="1867783"/>
            <a:ext cx="4668873" cy="3323938"/>
          </a:xfrm>
          <a:prstGeom prst="rect">
            <a:avLst/>
          </a:prstGeom>
        </p:spPr>
      </p:pic>
      <p:sp>
        <p:nvSpPr>
          <p:cNvPr id="2" name="Rectangle 1">
            <a:extLst>
              <a:ext uri="{FF2B5EF4-FFF2-40B4-BE49-F238E27FC236}">
                <a16:creationId xmlns:a16="http://schemas.microsoft.com/office/drawing/2014/main" id="{790E61D2-8512-6141-AFAF-9C9BAAA7C93D}"/>
              </a:ext>
            </a:extLst>
          </p:cNvPr>
          <p:cNvSpPr/>
          <p:nvPr/>
        </p:nvSpPr>
        <p:spPr>
          <a:xfrm>
            <a:off x="5549647" y="3044614"/>
            <a:ext cx="4011041" cy="2575064"/>
          </a:xfrm>
          <a:prstGeom prst="rect">
            <a:avLst/>
          </a:prstGeom>
        </p:spPr>
        <p:txBody>
          <a:bodyPr wrap="square">
            <a:spAutoFit/>
          </a:bodyPr>
          <a:lstStyle/>
          <a:p>
            <a:pPr marL="155756" lvl="0" indent="-155756" defTabSz="404121" fontAlgn="base">
              <a:spcBef>
                <a:spcPct val="0"/>
              </a:spcBef>
              <a:spcAft>
                <a:spcPts val="1000"/>
              </a:spcAft>
              <a:buClr>
                <a:srgbClr val="ED1B2E"/>
              </a:buClr>
              <a:buFont typeface="Arial" charset="0"/>
              <a:buChar char="•"/>
            </a:pPr>
            <a:r>
              <a:rPr lang="en-US" sz="1600" dirty="0">
                <a:solidFill>
                  <a:srgbClr val="ED1B2E"/>
                </a:solidFill>
                <a:latin typeface="Arial" charset="0"/>
                <a:ea typeface="ＭＳ Ｐゴシック"/>
                <a:cs typeface="Arial" charset="0"/>
              </a:rPr>
              <a:t>Free</a:t>
            </a:r>
            <a:r>
              <a:rPr lang="en-US" sz="1600" dirty="0">
                <a:solidFill>
                  <a:srgbClr val="ED1B24"/>
                </a:solidFill>
                <a:latin typeface="Arial" charset="0"/>
                <a:ea typeface="ＭＳ Ｐゴシック"/>
                <a:cs typeface="Arial" charset="0"/>
              </a:rPr>
              <a:t> </a:t>
            </a:r>
            <a:r>
              <a:rPr lang="en-US" sz="1600" dirty="0">
                <a:solidFill>
                  <a:srgbClr val="6D6E70"/>
                </a:solidFill>
                <a:latin typeface="Arial" charset="0"/>
                <a:ea typeface="ＭＳ Ｐゴシック"/>
                <a:cs typeface="Arial" charset="0"/>
              </a:rPr>
              <a:t>membership</a:t>
            </a:r>
          </a:p>
          <a:p>
            <a:pPr marL="155756" lvl="0" indent="-155756" defTabSz="404121" fontAlgn="base">
              <a:spcBef>
                <a:spcPct val="0"/>
              </a:spcBef>
              <a:spcAft>
                <a:spcPts val="1000"/>
              </a:spcAft>
              <a:buClr>
                <a:srgbClr val="ED1B2E"/>
              </a:buClr>
              <a:buFont typeface="Arial" charset="0"/>
              <a:buChar char="•"/>
            </a:pPr>
            <a:r>
              <a:rPr lang="en-US" sz="1600" dirty="0">
                <a:solidFill>
                  <a:srgbClr val="ED1B2E"/>
                </a:solidFill>
                <a:latin typeface="Arial" charset="0"/>
                <a:ea typeface="ＭＳ Ｐゴシック"/>
                <a:cs typeface="Arial" charset="0"/>
              </a:rPr>
              <a:t>Self-paced</a:t>
            </a:r>
            <a:r>
              <a:rPr lang="en-US" sz="1600" dirty="0">
                <a:solidFill>
                  <a:srgbClr val="6D6E70"/>
                </a:solidFill>
                <a:latin typeface="Arial" charset="0"/>
                <a:ea typeface="ＭＳ Ｐゴシック"/>
                <a:cs typeface="Arial" charset="0"/>
              </a:rPr>
              <a:t> assessments that quantify your company’s preparedness level </a:t>
            </a:r>
          </a:p>
          <a:p>
            <a:pPr marL="155756" lvl="0" indent="-155756" defTabSz="404121" fontAlgn="base">
              <a:spcBef>
                <a:spcPct val="0"/>
              </a:spcBef>
              <a:spcAft>
                <a:spcPts val="1000"/>
              </a:spcAft>
              <a:buClr>
                <a:srgbClr val="ED1B2E"/>
              </a:buClr>
              <a:buFont typeface="Arial" charset="0"/>
              <a:buChar char="•"/>
            </a:pPr>
            <a:r>
              <a:rPr lang="en-US" sz="1600" dirty="0">
                <a:solidFill>
                  <a:srgbClr val="6D6E70"/>
                </a:solidFill>
                <a:latin typeface="Arial" charset="0"/>
                <a:ea typeface="ＭＳ Ｐゴシック"/>
                <a:cs typeface="Arial" charset="0"/>
              </a:rPr>
              <a:t>Custom </a:t>
            </a:r>
            <a:r>
              <a:rPr lang="en-US" sz="1600" dirty="0">
                <a:solidFill>
                  <a:srgbClr val="ED1B2E"/>
                </a:solidFill>
                <a:latin typeface="Arial" charset="0"/>
                <a:ea typeface="ＭＳ Ｐゴシック"/>
                <a:cs typeface="Arial" charset="0"/>
              </a:rPr>
              <a:t>next steps report </a:t>
            </a:r>
            <a:r>
              <a:rPr lang="en-US" sz="1600" dirty="0">
                <a:solidFill>
                  <a:srgbClr val="6D6E70"/>
                </a:solidFill>
                <a:latin typeface="Arial" charset="0"/>
                <a:ea typeface="ＭＳ Ｐゴシック"/>
                <a:cs typeface="Arial" charset="0"/>
              </a:rPr>
              <a:t>for planning preparedness improvements</a:t>
            </a:r>
          </a:p>
          <a:p>
            <a:pPr marL="155756" lvl="0" indent="-155756" defTabSz="404121" fontAlgn="base">
              <a:spcBef>
                <a:spcPct val="0"/>
              </a:spcBef>
              <a:spcAft>
                <a:spcPts val="1000"/>
              </a:spcAft>
              <a:buClr>
                <a:srgbClr val="ED1B2E"/>
              </a:buClr>
              <a:buFont typeface="Arial" charset="0"/>
              <a:buChar char="•"/>
            </a:pPr>
            <a:r>
              <a:rPr lang="en-US" sz="1600" dirty="0">
                <a:solidFill>
                  <a:srgbClr val="6D6E70"/>
                </a:solidFill>
                <a:latin typeface="Arial" charset="0"/>
                <a:ea typeface="ＭＳ Ｐゴシック"/>
                <a:cs typeface="Arial" charset="0"/>
              </a:rPr>
              <a:t>Template </a:t>
            </a:r>
            <a:r>
              <a:rPr lang="en-US" sz="1600" dirty="0">
                <a:solidFill>
                  <a:srgbClr val="ED1B2E"/>
                </a:solidFill>
                <a:latin typeface="Arial" charset="0"/>
                <a:ea typeface="ＭＳ Ｐゴシック"/>
                <a:cs typeface="Arial" charset="0"/>
              </a:rPr>
              <a:t>emergency response plans</a:t>
            </a:r>
          </a:p>
          <a:p>
            <a:pPr marL="155756" lvl="0" indent="-155756" defTabSz="404121" fontAlgn="base">
              <a:spcBef>
                <a:spcPct val="0"/>
              </a:spcBef>
              <a:spcAft>
                <a:spcPts val="1000"/>
              </a:spcAft>
              <a:buClr>
                <a:srgbClr val="ED1B2E"/>
              </a:buClr>
              <a:buFont typeface="Arial" charset="0"/>
              <a:buChar char="•"/>
            </a:pPr>
            <a:r>
              <a:rPr lang="en-US" sz="1600" dirty="0">
                <a:solidFill>
                  <a:srgbClr val="ED1B2E"/>
                </a:solidFill>
                <a:latin typeface="Arial" charset="0"/>
                <a:ea typeface="ＭＳ Ｐゴシック"/>
                <a:cs typeface="Arial" charset="0"/>
              </a:rPr>
              <a:t>Resource Center </a:t>
            </a:r>
            <a:r>
              <a:rPr lang="en-US" sz="1600" dirty="0">
                <a:solidFill>
                  <a:srgbClr val="6D6E70"/>
                </a:solidFill>
                <a:latin typeface="Arial" charset="0"/>
                <a:ea typeface="ＭＳ Ｐゴシック"/>
                <a:cs typeface="Arial" charset="0"/>
              </a:rPr>
              <a:t>with forms, templates, white papers, training videos and more</a:t>
            </a:r>
          </a:p>
        </p:txBody>
      </p:sp>
    </p:spTree>
    <p:extLst>
      <p:ext uri="{BB962C8B-B14F-4D97-AF65-F5344CB8AC3E}">
        <p14:creationId xmlns:p14="http://schemas.microsoft.com/office/powerpoint/2010/main" val="1590845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costume&#10;&#10;Description automatically generated">
            <a:extLst>
              <a:ext uri="{FF2B5EF4-FFF2-40B4-BE49-F238E27FC236}">
                <a16:creationId xmlns:a16="http://schemas.microsoft.com/office/drawing/2014/main" id="{DB0131D0-23EB-544D-A701-3F2511B831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6554"/>
            <a:ext cx="10058400" cy="6400800"/>
          </a:xfrm>
          <a:prstGeom prst="rect">
            <a:avLst/>
          </a:prstGeom>
        </p:spPr>
      </p:pic>
      <p:sp>
        <p:nvSpPr>
          <p:cNvPr id="12" name="Rounded Rectangle 11">
            <a:extLst>
              <a:ext uri="{FF2B5EF4-FFF2-40B4-BE49-F238E27FC236}">
                <a16:creationId xmlns:a16="http://schemas.microsoft.com/office/drawing/2014/main" id="{09F527A7-9A29-9547-851F-99232433CBB2}"/>
              </a:ext>
            </a:extLst>
          </p:cNvPr>
          <p:cNvSpPr/>
          <p:nvPr/>
        </p:nvSpPr>
        <p:spPr>
          <a:xfrm>
            <a:off x="5538622" y="2156613"/>
            <a:ext cx="4114800" cy="2397240"/>
          </a:xfrm>
          <a:prstGeom prst="roundRect">
            <a:avLst>
              <a:gd name="adj" fmla="val 0"/>
            </a:avLst>
          </a:prstGeom>
          <a:solidFill>
            <a:srgbClr val="ED1B2E"/>
          </a:solidFill>
          <a:ln w="4762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 Same Side Corner Rectangle 12">
            <a:extLst>
              <a:ext uri="{FF2B5EF4-FFF2-40B4-BE49-F238E27FC236}">
                <a16:creationId xmlns:a16="http://schemas.microsoft.com/office/drawing/2014/main" id="{6105295F-2DF4-D545-8090-A58EE57B0D10}"/>
              </a:ext>
            </a:extLst>
          </p:cNvPr>
          <p:cNvSpPr/>
          <p:nvPr/>
        </p:nvSpPr>
        <p:spPr>
          <a:xfrm rot="16200000">
            <a:off x="7158772" y="1224063"/>
            <a:ext cx="874500" cy="3276600"/>
          </a:xfrm>
          <a:prstGeom prst="round2SameRect">
            <a:avLst>
              <a:gd name="adj1" fmla="val 0"/>
              <a:gd name="adj2" fmla="val 0"/>
            </a:avLst>
          </a:prstGeom>
          <a:solidFill>
            <a:schemeClr val="bg1"/>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AA4C441-5F41-9B4C-B796-A881A274AF71}"/>
              </a:ext>
            </a:extLst>
          </p:cNvPr>
          <p:cNvSpPr txBox="1">
            <a:spLocks/>
          </p:cNvSpPr>
          <p:nvPr/>
        </p:nvSpPr>
        <p:spPr>
          <a:xfrm>
            <a:off x="5538622" y="3355233"/>
            <a:ext cx="4038600" cy="1100138"/>
          </a:xfrm>
          <a:prstGeom prst="rect">
            <a:avLst/>
          </a:prstGeom>
        </p:spPr>
        <p:txBody>
          <a:bodyPr>
            <a:noAutofit/>
          </a:bodyPr>
          <a:lstStyle>
            <a:lvl1pPr algn="l" defTabSz="404121" rtl="0" eaLnBrk="0" fontAlgn="base" hangingPunct="0">
              <a:lnSpc>
                <a:spcPts val="4100"/>
              </a:lnSpc>
              <a:spcBef>
                <a:spcPct val="0"/>
              </a:spcBef>
              <a:spcAft>
                <a:spcPct val="0"/>
              </a:spcAft>
              <a:defRPr sz="2800" b="1" kern="1200" spc="-150">
                <a:solidFill>
                  <a:srgbClr val="FFFFFF"/>
                </a:solidFill>
                <a:latin typeface="Arial"/>
                <a:ea typeface="+mj-ea"/>
                <a:cs typeface="Arial"/>
              </a:defRPr>
            </a:lvl1pPr>
            <a:lvl2pPr algn="ctr" defTabSz="404121" rtl="0" eaLnBrk="0" fontAlgn="base" hangingPunct="0">
              <a:spcBef>
                <a:spcPct val="0"/>
              </a:spcBef>
              <a:spcAft>
                <a:spcPct val="0"/>
              </a:spcAft>
              <a:defRPr sz="3889" b="1">
                <a:solidFill>
                  <a:srgbClr val="ED1B24"/>
                </a:solidFill>
                <a:latin typeface="Arial" charset="0"/>
                <a:cs typeface="Arial" charset="0"/>
              </a:defRPr>
            </a:lvl2pPr>
            <a:lvl3pPr algn="ctr" defTabSz="404121" rtl="0" eaLnBrk="0" fontAlgn="base" hangingPunct="0">
              <a:spcBef>
                <a:spcPct val="0"/>
              </a:spcBef>
              <a:spcAft>
                <a:spcPct val="0"/>
              </a:spcAft>
              <a:defRPr sz="3889" b="1">
                <a:solidFill>
                  <a:srgbClr val="ED1B24"/>
                </a:solidFill>
                <a:latin typeface="Arial" charset="0"/>
                <a:cs typeface="Arial" charset="0"/>
              </a:defRPr>
            </a:lvl3pPr>
            <a:lvl4pPr algn="ctr" defTabSz="404121" rtl="0" eaLnBrk="0" fontAlgn="base" hangingPunct="0">
              <a:spcBef>
                <a:spcPct val="0"/>
              </a:spcBef>
              <a:spcAft>
                <a:spcPct val="0"/>
              </a:spcAft>
              <a:defRPr sz="3889" b="1">
                <a:solidFill>
                  <a:srgbClr val="ED1B24"/>
                </a:solidFill>
                <a:latin typeface="Arial" charset="0"/>
                <a:cs typeface="Arial" charset="0"/>
              </a:defRPr>
            </a:lvl4pPr>
            <a:lvl5pPr algn="ctr" defTabSz="404121" rtl="0" eaLnBrk="0" fontAlgn="base" hangingPunct="0">
              <a:spcBef>
                <a:spcPct val="0"/>
              </a:spcBef>
              <a:spcAft>
                <a:spcPct val="0"/>
              </a:spcAft>
              <a:defRPr sz="3889" b="1">
                <a:solidFill>
                  <a:srgbClr val="ED1B24"/>
                </a:solidFill>
                <a:latin typeface="Arial" charset="0"/>
                <a:cs typeface="Arial" charset="0"/>
              </a:defRPr>
            </a:lvl5pPr>
            <a:lvl6pPr marL="404121" algn="ctr" defTabSz="404121" rtl="0" fontAlgn="base">
              <a:spcBef>
                <a:spcPct val="0"/>
              </a:spcBef>
              <a:spcAft>
                <a:spcPct val="0"/>
              </a:spcAft>
              <a:defRPr sz="3889" b="1">
                <a:solidFill>
                  <a:srgbClr val="ED1B24"/>
                </a:solidFill>
                <a:latin typeface="Arial" charset="0"/>
                <a:cs typeface="Arial" charset="0"/>
              </a:defRPr>
            </a:lvl6pPr>
            <a:lvl7pPr marL="808243" algn="ctr" defTabSz="404121" rtl="0" fontAlgn="base">
              <a:spcBef>
                <a:spcPct val="0"/>
              </a:spcBef>
              <a:spcAft>
                <a:spcPct val="0"/>
              </a:spcAft>
              <a:defRPr sz="3889" b="1">
                <a:solidFill>
                  <a:srgbClr val="ED1B24"/>
                </a:solidFill>
                <a:latin typeface="Arial" charset="0"/>
                <a:cs typeface="Arial" charset="0"/>
              </a:defRPr>
            </a:lvl7pPr>
            <a:lvl8pPr marL="1212364" algn="ctr" defTabSz="404121" rtl="0" fontAlgn="base">
              <a:spcBef>
                <a:spcPct val="0"/>
              </a:spcBef>
              <a:spcAft>
                <a:spcPct val="0"/>
              </a:spcAft>
              <a:defRPr sz="3889" b="1">
                <a:solidFill>
                  <a:srgbClr val="ED1B24"/>
                </a:solidFill>
                <a:latin typeface="Arial" charset="0"/>
                <a:cs typeface="Arial" charset="0"/>
              </a:defRPr>
            </a:lvl8pPr>
            <a:lvl9pPr marL="1616485" algn="ctr" defTabSz="404121" rtl="0" fontAlgn="base">
              <a:spcBef>
                <a:spcPct val="0"/>
              </a:spcBef>
              <a:spcAft>
                <a:spcPct val="0"/>
              </a:spcAft>
              <a:defRPr sz="3889" b="1">
                <a:solidFill>
                  <a:srgbClr val="ED1B24"/>
                </a:solidFill>
                <a:latin typeface="Arial" charset="0"/>
                <a:cs typeface="Arial" charset="0"/>
              </a:defRPr>
            </a:lvl9pPr>
          </a:lstStyle>
          <a:p>
            <a:pPr algn="ctr">
              <a:lnSpc>
                <a:spcPct val="90000"/>
              </a:lnSpc>
            </a:pPr>
            <a:endParaRPr lang="en-US" sz="3200" b="0" kern="0" spc="-70" dirty="0">
              <a:latin typeface="Georgia" panose="02040502050405020303" pitchFamily="18" charset="0"/>
            </a:endParaRPr>
          </a:p>
        </p:txBody>
      </p:sp>
      <p:sp>
        <p:nvSpPr>
          <p:cNvPr id="15" name="Rounded Rectangle 14">
            <a:extLst>
              <a:ext uri="{FF2B5EF4-FFF2-40B4-BE49-F238E27FC236}">
                <a16:creationId xmlns:a16="http://schemas.microsoft.com/office/drawing/2014/main" id="{1DB9718E-ACAD-BB42-A474-C3CF163B431E}"/>
              </a:ext>
            </a:extLst>
          </p:cNvPr>
          <p:cNvSpPr/>
          <p:nvPr/>
        </p:nvSpPr>
        <p:spPr>
          <a:xfrm>
            <a:off x="5401599" y="1656522"/>
            <a:ext cx="4388845" cy="3879318"/>
          </a:xfrm>
          <a:prstGeom prst="roundRect">
            <a:avLst>
              <a:gd name="adj" fmla="val 0"/>
            </a:avLst>
          </a:prstGeom>
          <a:noFill/>
          <a:ln w="25400" cap="sq">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A644B0A-CA19-0F41-8F7D-24A3A34E0B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1122" y="2376830"/>
            <a:ext cx="2133600" cy="966304"/>
          </a:xfrm>
          <a:prstGeom prst="rect">
            <a:avLst/>
          </a:prstGeom>
        </p:spPr>
      </p:pic>
      <p:sp>
        <p:nvSpPr>
          <p:cNvPr id="2" name="Slide Number Placeholder 1">
            <a:extLst>
              <a:ext uri="{FF2B5EF4-FFF2-40B4-BE49-F238E27FC236}">
                <a16:creationId xmlns:a16="http://schemas.microsoft.com/office/drawing/2014/main" id="{138599AF-4428-1A40-A818-CB4B3E058788}"/>
              </a:ext>
            </a:extLst>
          </p:cNvPr>
          <p:cNvSpPr>
            <a:spLocks noGrp="1"/>
          </p:cNvSpPr>
          <p:nvPr>
            <p:ph type="sldNum" sz="quarter" idx="15"/>
          </p:nvPr>
        </p:nvSpPr>
        <p:spPr/>
        <p:txBody>
          <a:bodyPr/>
          <a:lstStyle/>
          <a:p>
            <a:fld id="{09C489E1-9678-DE4D-9A1A-F6AD18182720}" type="slidenum">
              <a:rPr lang="en-US" smtClean="0"/>
              <a:pPr/>
              <a:t>11</a:t>
            </a:fld>
            <a:endParaRPr lang="en-US" dirty="0"/>
          </a:p>
        </p:txBody>
      </p:sp>
      <p:pic>
        <p:nvPicPr>
          <p:cNvPr id="5" name="Picture 4" descr="A picture containing drawing&#10;&#10;Description automatically generated">
            <a:extLst>
              <a:ext uri="{FF2B5EF4-FFF2-40B4-BE49-F238E27FC236}">
                <a16:creationId xmlns:a16="http://schemas.microsoft.com/office/drawing/2014/main" id="{04FE9769-E359-4E69-AA60-666F4B2CA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1238" y="3411476"/>
            <a:ext cx="3213083" cy="1062788"/>
          </a:xfrm>
          <a:prstGeom prst="rect">
            <a:avLst/>
          </a:prstGeom>
        </p:spPr>
      </p:pic>
      <p:sp>
        <p:nvSpPr>
          <p:cNvPr id="6" name="TextBox 5">
            <a:extLst>
              <a:ext uri="{FF2B5EF4-FFF2-40B4-BE49-F238E27FC236}">
                <a16:creationId xmlns:a16="http://schemas.microsoft.com/office/drawing/2014/main" id="{3CAB84E9-F2C6-4888-8A21-A61497C882E4}"/>
              </a:ext>
            </a:extLst>
          </p:cNvPr>
          <p:cNvSpPr txBox="1"/>
          <p:nvPr/>
        </p:nvSpPr>
        <p:spPr>
          <a:xfrm>
            <a:off x="1789043" y="5777948"/>
            <a:ext cx="304892" cy="461665"/>
          </a:xfrm>
          <a:prstGeom prst="rect">
            <a:avLst/>
          </a:prstGeom>
          <a:noFill/>
        </p:spPr>
        <p:txBody>
          <a:bodyPr wrap="none" rtlCol="0">
            <a:spAutoFit/>
          </a:bodyPr>
          <a:lstStyle/>
          <a:p>
            <a:r>
              <a:rPr lang="en-US" sz="2400" dirty="0">
                <a:latin typeface="Arial Black" panose="020B0A04020102020204" pitchFamily="34" charset="0"/>
              </a:rPr>
              <a:t>I</a:t>
            </a:r>
          </a:p>
        </p:txBody>
      </p:sp>
      <p:sp>
        <p:nvSpPr>
          <p:cNvPr id="7" name="TextBox 6">
            <a:extLst>
              <a:ext uri="{FF2B5EF4-FFF2-40B4-BE49-F238E27FC236}">
                <a16:creationId xmlns:a16="http://schemas.microsoft.com/office/drawing/2014/main" id="{A885FC6E-96A5-49A6-81EB-F0A29E56534B}"/>
              </a:ext>
            </a:extLst>
          </p:cNvPr>
          <p:cNvSpPr txBox="1"/>
          <p:nvPr/>
        </p:nvSpPr>
        <p:spPr>
          <a:xfrm>
            <a:off x="824078" y="5420139"/>
            <a:ext cx="8452635" cy="954107"/>
          </a:xfrm>
          <a:prstGeom prst="rect">
            <a:avLst/>
          </a:prstGeom>
          <a:noFill/>
        </p:spPr>
        <p:txBody>
          <a:bodyPr wrap="none" rtlCol="0">
            <a:spAutoFit/>
          </a:bodyPr>
          <a:lstStyle/>
          <a:p>
            <a:r>
              <a:rPr lang="en-US" sz="2800" b="1" dirty="0"/>
              <a:t>For more information, contact Camilla Boolootian</a:t>
            </a:r>
          </a:p>
          <a:p>
            <a:r>
              <a:rPr lang="en-US" sz="2800" b="1" dirty="0">
                <a:hlinkClick r:id="rId6"/>
              </a:rPr>
              <a:t>Camilla.boolootian@redcross.org</a:t>
            </a:r>
            <a:r>
              <a:rPr lang="en-US" sz="2800" b="1" dirty="0"/>
              <a:t>  or call 831-421-1146 </a:t>
            </a:r>
          </a:p>
        </p:txBody>
      </p:sp>
    </p:spTree>
    <p:extLst>
      <p:ext uri="{BB962C8B-B14F-4D97-AF65-F5344CB8AC3E}">
        <p14:creationId xmlns:p14="http://schemas.microsoft.com/office/powerpoint/2010/main" val="1716529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5885" cy="640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010" y="593334"/>
            <a:ext cx="9192325" cy="2316659"/>
            <a:chOff x="409710" y="635715"/>
            <a:chExt cx="11142208" cy="2482136"/>
          </a:xfrm>
        </p:grpSpPr>
        <p:sp>
          <p:nvSpPr>
            <p:cNvPr id="65"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itle 2">
            <a:extLst>
              <a:ext uri="{FF2B5EF4-FFF2-40B4-BE49-F238E27FC236}">
                <a16:creationId xmlns:a16="http://schemas.microsoft.com/office/drawing/2014/main" id="{F4E7DB79-19C1-4399-BBEE-95D7B0DB66B5}"/>
              </a:ext>
            </a:extLst>
          </p:cNvPr>
          <p:cNvSpPr>
            <a:spLocks noGrp="1"/>
          </p:cNvSpPr>
          <p:nvPr>
            <p:ph type="title"/>
          </p:nvPr>
        </p:nvSpPr>
        <p:spPr>
          <a:xfrm>
            <a:off x="864006" y="709151"/>
            <a:ext cx="8502879" cy="1237192"/>
          </a:xfrm>
        </p:spPr>
        <p:txBody>
          <a:bodyPr vert="horz" lIns="91440" tIns="45720" rIns="91440" bIns="45720" rtlCol="0" anchor="ctr">
            <a:normAutofit/>
          </a:bodyPr>
          <a:lstStyle/>
          <a:p>
            <a:pPr defTabSz="914400" eaLnBrk="1" hangingPunct="1">
              <a:lnSpc>
                <a:spcPct val="90000"/>
              </a:lnSpc>
            </a:pPr>
            <a:r>
              <a:rPr lang="en-US" sz="3500">
                <a:solidFill>
                  <a:srgbClr val="FFFFFF"/>
                </a:solidFill>
                <a:latin typeface="+mj-lt"/>
                <a:cs typeface="+mj-cs"/>
              </a:rPr>
              <a:t>Sponsor a Blood Drive or Donate Blood</a:t>
            </a:r>
          </a:p>
        </p:txBody>
      </p:sp>
      <p:sp>
        <p:nvSpPr>
          <p:cNvPr id="8" name="Rectangle 7">
            <a:extLst>
              <a:ext uri="{FF2B5EF4-FFF2-40B4-BE49-F238E27FC236}">
                <a16:creationId xmlns:a16="http://schemas.microsoft.com/office/drawing/2014/main" id="{4C464E7C-35F6-419B-A728-A6F29431E79A}"/>
              </a:ext>
            </a:extLst>
          </p:cNvPr>
          <p:cNvSpPr/>
          <p:nvPr/>
        </p:nvSpPr>
        <p:spPr>
          <a:xfrm>
            <a:off x="1175545" y="2062160"/>
            <a:ext cx="8083515" cy="3894852"/>
          </a:xfrm>
          <a:prstGeom prst="rect">
            <a:avLst/>
          </a:prstGeom>
        </p:spPr>
        <p:txBody>
          <a:bodyPr vert="horz" lIns="91440" tIns="45720" rIns="91440" bIns="45720" rtlCol="0">
            <a:noAutofit/>
          </a:bodyPr>
          <a:lstStyle/>
          <a:p>
            <a:pPr defTabSz="914400">
              <a:lnSpc>
                <a:spcPct val="90000"/>
              </a:lnSpc>
              <a:spcAft>
                <a:spcPts val="600"/>
              </a:spcAft>
            </a:pPr>
            <a:endParaRPr lang="en-US" sz="1600" b="1" dirty="0">
              <a:latin typeface="Arial" panose="020B0604020202020204" pitchFamily="34" charset="0"/>
              <a:cs typeface="Arial" panose="020B0604020202020204" pitchFamily="34" charset="0"/>
            </a:endParaRPr>
          </a:p>
          <a:p>
            <a:pPr defTabSz="914400">
              <a:lnSpc>
                <a:spcPct val="90000"/>
              </a:lnSpc>
              <a:spcAft>
                <a:spcPts val="600"/>
              </a:spcAft>
            </a:pPr>
            <a:endParaRPr lang="en-US" sz="1600" b="1" dirty="0">
              <a:latin typeface="Arial" panose="020B0604020202020204" pitchFamily="34" charset="0"/>
              <a:cs typeface="Arial" panose="020B0604020202020204" pitchFamily="34" charset="0"/>
            </a:endParaRPr>
          </a:p>
          <a:p>
            <a:pPr defTabSz="914400">
              <a:lnSpc>
                <a:spcPct val="90000"/>
              </a:lnSpc>
              <a:spcAft>
                <a:spcPts val="600"/>
              </a:spcAft>
            </a:pPr>
            <a:endParaRPr lang="en-US" sz="1600" b="1" dirty="0">
              <a:latin typeface="Arial" panose="020B0604020202020204" pitchFamily="34" charset="0"/>
              <a:cs typeface="Arial" panose="020B0604020202020204" pitchFamily="34" charset="0"/>
            </a:endParaRPr>
          </a:p>
          <a:p>
            <a:pPr defTabSz="914400">
              <a:lnSpc>
                <a:spcPct val="90000"/>
              </a:lnSpc>
              <a:spcAft>
                <a:spcPts val="600"/>
              </a:spcAft>
            </a:pPr>
            <a:r>
              <a:rPr lang="en-US" sz="1600" b="1" dirty="0">
                <a:latin typeface="Arial" panose="020B0604020202020204" pitchFamily="34" charset="0"/>
                <a:cs typeface="Arial" panose="020B0604020202020204" pitchFamily="34" charset="0"/>
              </a:rPr>
              <a:t>Promote and support Blood Donations – we can schedule them out for the year   </a:t>
            </a:r>
          </a:p>
          <a:p>
            <a:pPr defTabSz="914400">
              <a:lnSpc>
                <a:spcPct val="90000"/>
              </a:lnSpc>
              <a:spcAft>
                <a:spcPts val="600"/>
              </a:spcAft>
            </a:pP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Every two seconds, someone in the U.S. needs blood, and generous blood donors are the only source. </a:t>
            </a:r>
          </a:p>
          <a:p>
            <a:pPr defTabSz="914400">
              <a:lnSpc>
                <a:spcPct val="90000"/>
              </a:lnSpc>
              <a:spcAft>
                <a:spcPts val="600"/>
              </a:spcAft>
            </a:pPr>
            <a:r>
              <a:rPr lang="en-US" sz="1600" dirty="0">
                <a:latin typeface="Arial" panose="020B0604020202020204" pitchFamily="34" charset="0"/>
                <a:cs typeface="Arial" panose="020B0604020202020204" pitchFamily="34" charset="0"/>
              </a:rPr>
              <a:t>When you sponsor an on-site blood drive, you provide an opportunity for each donor to save up to three lives.</a:t>
            </a:r>
          </a:p>
          <a:p>
            <a:pPr algn="ctr" defTabSz="914400">
              <a:lnSpc>
                <a:spcPct val="90000"/>
              </a:lnSpc>
              <a:spcAft>
                <a:spcPts val="600"/>
              </a:spcAft>
            </a:pPr>
            <a:r>
              <a:rPr lang="en-US" sz="1600" dirty="0">
                <a:latin typeface="Arial" panose="020B0604020202020204" pitchFamily="34" charset="0"/>
                <a:cs typeface="Arial" panose="020B0604020202020204" pitchFamily="34" charset="0"/>
              </a:rPr>
              <a:t>Redcrossblood.org</a:t>
            </a:r>
          </a:p>
          <a:p>
            <a:pPr defTabSz="914400">
              <a:lnSpc>
                <a:spcPct val="90000"/>
              </a:lnSpc>
              <a:spcAft>
                <a:spcPts val="600"/>
              </a:spcAft>
            </a:pPr>
            <a:r>
              <a:rPr lang="en-US" sz="1400" dirty="0">
                <a:latin typeface="Arial" panose="020B0604020202020204" pitchFamily="34" charset="0"/>
                <a:cs typeface="Arial" panose="020B0604020202020204" pitchFamily="34" charset="0"/>
                <a:hlinkClick r:id="rId2"/>
              </a:rPr>
              <a:t>https://www.redcrossblood.org/hosting-a-blood-drive/learn-about-hosting/how-hosting-a-blood-drive-works.html</a:t>
            </a:r>
            <a:endParaRPr lang="en-US" sz="1400" dirty="0">
              <a:latin typeface="Arial" panose="020B0604020202020204" pitchFamily="34" charset="0"/>
              <a:cs typeface="Arial" panose="020B0604020202020204" pitchFamily="34" charset="0"/>
            </a:endParaRPr>
          </a:p>
          <a:p>
            <a:pPr algn="ctr" defTabSz="914400">
              <a:lnSpc>
                <a:spcPct val="90000"/>
              </a:lnSpc>
              <a:spcAft>
                <a:spcPts val="600"/>
              </a:spcAft>
            </a:pPr>
            <a:r>
              <a:rPr lang="en-US" sz="1400" b="1" dirty="0">
                <a:latin typeface="Arial" panose="020B0604020202020204" pitchFamily="34" charset="0"/>
                <a:cs typeface="Arial" panose="020B0604020202020204" pitchFamily="34" charset="0"/>
              </a:rPr>
              <a:t>Contact: Camilla Boolootian: </a:t>
            </a:r>
            <a:r>
              <a:rPr lang="en-US" sz="1400" dirty="0">
                <a:latin typeface="Arial" panose="020B0604020202020204" pitchFamily="34" charset="0"/>
                <a:cs typeface="Arial" panose="020B0604020202020204" pitchFamily="34" charset="0"/>
              </a:rPr>
              <a:t>Camilla.boolootian@redcross.org</a:t>
            </a:r>
          </a:p>
          <a:p>
            <a:pPr algn="ctr" defTabSz="914400">
              <a:lnSpc>
                <a:spcPct val="90000"/>
              </a:lnSpc>
              <a:spcAft>
                <a:spcPts val="600"/>
              </a:spcAft>
            </a:pPr>
            <a:r>
              <a:rPr lang="en-US" sz="1400" b="1" dirty="0">
                <a:latin typeface="Arial" panose="020B0604020202020204" pitchFamily="34" charset="0"/>
                <a:cs typeface="Arial" panose="020B0604020202020204" pitchFamily="34" charset="0"/>
              </a:rPr>
              <a:t>Phone:831-421-1146</a:t>
            </a:r>
          </a:p>
        </p:txBody>
      </p:sp>
      <p:sp>
        <p:nvSpPr>
          <p:cNvPr id="5" name="Slide Number Placeholder 4">
            <a:extLst>
              <a:ext uri="{FF2B5EF4-FFF2-40B4-BE49-F238E27FC236}">
                <a16:creationId xmlns:a16="http://schemas.microsoft.com/office/drawing/2014/main" id="{0DBD584C-F38A-4474-9CC1-EE38E57FB813}"/>
              </a:ext>
            </a:extLst>
          </p:cNvPr>
          <p:cNvSpPr>
            <a:spLocks noGrp="1"/>
          </p:cNvSpPr>
          <p:nvPr>
            <p:ph type="sldNum" sz="quarter" idx="15"/>
          </p:nvPr>
        </p:nvSpPr>
        <p:spPr>
          <a:xfrm>
            <a:off x="8833789" y="5957011"/>
            <a:ext cx="565785" cy="298704"/>
          </a:xfrm>
        </p:spPr>
        <p:txBody>
          <a:bodyPr vert="horz" lIns="91440" tIns="45720" rIns="91440" bIns="45720" rtlCol="0" anchor="ctr">
            <a:normAutofit/>
          </a:bodyPr>
          <a:lstStyle/>
          <a:p>
            <a:pPr algn="r" defTabSz="914400">
              <a:spcAft>
                <a:spcPts val="600"/>
              </a:spcAft>
              <a:defRPr/>
            </a:pPr>
            <a:fld id="{09C489E1-9678-DE4D-9A1A-F6AD18182720}" type="slidenum">
              <a:rPr lang="en-US" sz="900">
                <a:solidFill>
                  <a:prstClr val="black">
                    <a:tint val="75000"/>
                  </a:prstClr>
                </a:solidFill>
                <a:latin typeface="Calibri" panose="020F0502020204030204"/>
                <a:cs typeface="+mn-cs"/>
              </a:rPr>
              <a:pPr algn="r" defTabSz="914400">
                <a:spcAft>
                  <a:spcPts val="600"/>
                </a:spcAft>
                <a:defRPr/>
              </a:pPr>
              <a:t>2</a:t>
            </a:fld>
            <a:endParaRPr lang="en-US" sz="900">
              <a:solidFill>
                <a:prstClr val="black">
                  <a:tint val="75000"/>
                </a:prstClr>
              </a:solidFill>
              <a:latin typeface="Calibri" panose="020F0502020204030204"/>
              <a:cs typeface="+mn-cs"/>
            </a:endParaRPr>
          </a:p>
        </p:txBody>
      </p:sp>
      <p:pic>
        <p:nvPicPr>
          <p:cNvPr id="9" name="Content Placeholder 8" descr="Logo, company name&#10;&#10;Description automatically generated">
            <a:extLst>
              <a:ext uri="{FF2B5EF4-FFF2-40B4-BE49-F238E27FC236}">
                <a16:creationId xmlns:a16="http://schemas.microsoft.com/office/drawing/2014/main" id="{E55C9715-ECD8-486F-9FE5-DD0D8B6207E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545766" y="2062159"/>
            <a:ext cx="5486400" cy="919941"/>
          </a:xfrm>
        </p:spPr>
      </p:pic>
    </p:spTree>
    <p:extLst>
      <p:ext uri="{BB962C8B-B14F-4D97-AF65-F5344CB8AC3E}">
        <p14:creationId xmlns:p14="http://schemas.microsoft.com/office/powerpoint/2010/main" val="2901373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B9D7D7-DF91-4BC0-95DE-B24288972DCF}"/>
              </a:ext>
            </a:extLst>
          </p:cNvPr>
          <p:cNvSpPr>
            <a:spLocks noGrp="1"/>
          </p:cNvSpPr>
          <p:nvPr>
            <p:ph type="title"/>
          </p:nvPr>
        </p:nvSpPr>
        <p:spPr>
          <a:xfrm>
            <a:off x="396835" y="3502659"/>
            <a:ext cx="1789774" cy="1957237"/>
          </a:xfrm>
        </p:spPr>
        <p:txBody>
          <a:bodyPr vert="horz" lIns="91440" tIns="45720" rIns="91440" bIns="45720" rtlCol="0" anchor="ctr">
            <a:normAutofit/>
          </a:bodyPr>
          <a:lstStyle/>
          <a:p>
            <a:pPr defTabSz="914400" eaLnBrk="1" hangingPunct="1">
              <a:lnSpc>
                <a:spcPct val="90000"/>
              </a:lnSpc>
            </a:pPr>
            <a:r>
              <a:rPr lang="en-US" sz="3100" dirty="0">
                <a:solidFill>
                  <a:srgbClr val="FF0000"/>
                </a:solidFill>
                <a:latin typeface="+mj-lt"/>
                <a:cs typeface="+mj-cs"/>
              </a:rPr>
              <a:t>Become a</a:t>
            </a:r>
            <a:br>
              <a:rPr lang="en-US" sz="3100" dirty="0">
                <a:solidFill>
                  <a:srgbClr val="FF0000"/>
                </a:solidFill>
                <a:latin typeface="+mj-lt"/>
                <a:cs typeface="+mj-cs"/>
              </a:rPr>
            </a:br>
            <a:r>
              <a:rPr lang="en-US" sz="3100" dirty="0">
                <a:solidFill>
                  <a:srgbClr val="FF0000"/>
                </a:solidFill>
                <a:latin typeface="+mj-lt"/>
                <a:cs typeface="+mj-cs"/>
              </a:rPr>
              <a:t>Volunteer</a:t>
            </a:r>
          </a:p>
        </p:txBody>
      </p:sp>
      <p:pic>
        <p:nvPicPr>
          <p:cNvPr id="7" name="Picture Placeholder 6" descr="A group of people standing in front of a crowd posing for the camera&#10;&#10;Description automatically generated">
            <a:extLst>
              <a:ext uri="{FF2B5EF4-FFF2-40B4-BE49-F238E27FC236}">
                <a16:creationId xmlns:a16="http://schemas.microsoft.com/office/drawing/2014/main" id="{A6AD7AD1-7717-4762-94DF-9AD7765EB8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1167" b="7057"/>
          <a:stretch/>
        </p:blipFill>
        <p:spPr>
          <a:xfrm>
            <a:off x="20" y="10"/>
            <a:ext cx="10058380" cy="346322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19D49E67-01BD-47A9-90FC-79300F5A5DDC}"/>
              </a:ext>
            </a:extLst>
          </p:cNvPr>
          <p:cNvSpPr>
            <a:spLocks noGrp="1"/>
          </p:cNvSpPr>
          <p:nvPr>
            <p:ph sz="quarter" idx="14"/>
          </p:nvPr>
        </p:nvSpPr>
        <p:spPr>
          <a:xfrm>
            <a:off x="2067339" y="3326296"/>
            <a:ext cx="7871791" cy="2947080"/>
          </a:xfrm>
        </p:spPr>
        <p:txBody>
          <a:bodyPr vert="horz" lIns="91440" tIns="45720" rIns="91440" bIns="45720" rtlCol="0" anchor="ctr">
            <a:normAutofit/>
          </a:bodyPr>
          <a:lstStyle/>
          <a:p>
            <a:pPr marL="0" indent="0" defTabSz="914400" eaLnBrk="1" hangingPunct="1">
              <a:lnSpc>
                <a:spcPct val="90000"/>
              </a:lnSpc>
              <a:buNone/>
            </a:pPr>
            <a:endParaRPr lang="en-US" sz="1300" dirty="0">
              <a:solidFill>
                <a:schemeClr val="tx1"/>
              </a:solidFill>
              <a:latin typeface="Arial" panose="020B0604020202020204" pitchFamily="34" charset="0"/>
              <a:cs typeface="Arial" panose="020B0604020202020204" pitchFamily="34" charset="0"/>
            </a:endParaRPr>
          </a:p>
          <a:p>
            <a:pPr marL="0" indent="0" defTabSz="914400" eaLnBrk="1" hangingPunct="1">
              <a:lnSpc>
                <a:spcPct val="90000"/>
              </a:lnSpc>
              <a:buNone/>
            </a:pPr>
            <a:r>
              <a:rPr lang="en-US" sz="1300" b="1" dirty="0">
                <a:solidFill>
                  <a:schemeClr val="tx1"/>
                </a:solidFill>
                <a:latin typeface="Arial" panose="020B0604020202020204" pitchFamily="34" charset="0"/>
                <a:cs typeface="Arial" panose="020B0604020202020204" pitchFamily="34" charset="0"/>
              </a:rPr>
              <a:t>Make a difference! Become a Trained Volunteer. Become trained because #Help Can’t Wait!</a:t>
            </a:r>
          </a:p>
          <a:p>
            <a:pPr marL="0" indent="0" defTabSz="914400" eaLnBrk="1" hangingPunct="1">
              <a:lnSpc>
                <a:spcPct val="90000"/>
              </a:lnSpc>
              <a:buNone/>
            </a:pPr>
            <a:r>
              <a:rPr lang="en-US" sz="1300" dirty="0">
                <a:solidFill>
                  <a:schemeClr val="tx1"/>
                </a:solidFill>
                <a:latin typeface="Arial" panose="020B0604020202020204" pitchFamily="34" charset="0"/>
                <a:cs typeface="Arial" panose="020B0604020202020204" pitchFamily="34" charset="0"/>
              </a:rPr>
              <a:t>All prospective individuals need to go through the volunteer portal to become volunteers.  All Red Cross volunteers are background checked and sent through training.  All Red Cross Disaster and Blood Services volunteer trainings are free.  There are extensive online classes that can be taken virtually. </a:t>
            </a:r>
          </a:p>
          <a:p>
            <a:pPr marL="0" indent="0" algn="ctr" defTabSz="914400" eaLnBrk="1" hangingPunct="1">
              <a:lnSpc>
                <a:spcPct val="90000"/>
              </a:lnSpc>
              <a:buNone/>
            </a:pPr>
            <a:r>
              <a:rPr lang="en-US" sz="1300" b="1" dirty="0">
                <a:latin typeface="Arial" panose="020B0604020202020204" pitchFamily="34" charset="0"/>
                <a:cs typeface="Arial" panose="020B0604020202020204" pitchFamily="34" charset="0"/>
              </a:rPr>
              <a:t>Rotary District 5170 Entry point:</a:t>
            </a:r>
            <a:endParaRPr lang="en-US" sz="1300" u="sng" dirty="0">
              <a:latin typeface="Arial" panose="020B0604020202020204" pitchFamily="34" charset="0"/>
              <a:cs typeface="Arial" panose="020B0604020202020204" pitchFamily="34" charset="0"/>
              <a:hlinkClick r:id="rId3"/>
            </a:endParaRPr>
          </a:p>
          <a:p>
            <a:pPr marL="0" indent="0" algn="ctr" defTabSz="914400" eaLnBrk="1" hangingPunct="1">
              <a:lnSpc>
                <a:spcPct val="90000"/>
              </a:lnSpc>
              <a:buNone/>
            </a:pPr>
            <a:r>
              <a:rPr lang="en-US" sz="1300" u="sng" dirty="0">
                <a:latin typeface="Arial" panose="020B0604020202020204" pitchFamily="34" charset="0"/>
                <a:cs typeface="Arial" panose="020B0604020202020204" pitchFamily="34" charset="0"/>
                <a:hlinkClick r:id="rId3"/>
              </a:rPr>
              <a:t>https://volunteerconnection.redcross.org/?nd=intake&amp;organization_id=2791</a:t>
            </a:r>
            <a:endParaRPr lang="en-US" sz="1300" b="1" dirty="0">
              <a:latin typeface="Arial" panose="020B0604020202020204" pitchFamily="34" charset="0"/>
              <a:cs typeface="Arial" panose="020B0604020202020204" pitchFamily="34" charset="0"/>
            </a:endParaRPr>
          </a:p>
          <a:p>
            <a:pPr marL="0" indent="0" algn="ctr" defTabSz="914400" eaLnBrk="1" hangingPunct="1">
              <a:lnSpc>
                <a:spcPct val="90000"/>
              </a:lnSpc>
              <a:buNone/>
            </a:pPr>
            <a:r>
              <a:rPr lang="en-US" sz="1300" b="1" dirty="0">
                <a:latin typeface="Arial" panose="020B0604020202020204" pitchFamily="34" charset="0"/>
                <a:cs typeface="Arial" panose="020B0604020202020204" pitchFamily="34" charset="0"/>
              </a:rPr>
              <a:t>Ana Romero</a:t>
            </a:r>
            <a:r>
              <a:rPr lang="en-US" sz="1300" dirty="0">
                <a:latin typeface="Arial" panose="020B0604020202020204" pitchFamily="34" charset="0"/>
                <a:cs typeface="Arial" panose="020B0604020202020204" pitchFamily="34" charset="0"/>
              </a:rPr>
              <a:t> </a:t>
            </a:r>
            <a:r>
              <a:rPr lang="en-US" sz="1300" b="1" dirty="0">
                <a:latin typeface="Arial" panose="020B0604020202020204" pitchFamily="34" charset="0"/>
                <a:cs typeface="Arial" panose="020B0604020202020204" pitchFamily="34" charset="0"/>
              </a:rPr>
              <a:t>Volunteer Services | Recruitment Manager </a:t>
            </a:r>
            <a:r>
              <a:rPr lang="en-US" sz="1300" dirty="0">
                <a:latin typeface="Arial" panose="020B0604020202020204" pitchFamily="34" charset="0"/>
                <a:cs typeface="Arial" panose="020B0604020202020204" pitchFamily="34" charset="0"/>
              </a:rPr>
              <a:t>(408) 202-5614 (c) </a:t>
            </a:r>
            <a:r>
              <a:rPr lang="en-US" sz="1300" u="sng" dirty="0">
                <a:latin typeface="Arial" panose="020B0604020202020204" pitchFamily="34" charset="0"/>
                <a:cs typeface="Arial" panose="020B0604020202020204" pitchFamily="34" charset="0"/>
                <a:hlinkClick r:id="rId4"/>
              </a:rPr>
              <a:t>Ana.Romero@redcross.org</a:t>
            </a:r>
            <a:r>
              <a:rPr lang="en-US" sz="1300" dirty="0">
                <a:latin typeface="Arial" panose="020B0604020202020204" pitchFamily="34" charset="0"/>
                <a:cs typeface="Arial" panose="020B0604020202020204" pitchFamily="34" charset="0"/>
              </a:rPr>
              <a:t> </a:t>
            </a:r>
          </a:p>
          <a:p>
            <a:pPr indent="-228600" defTabSz="914400" eaLnBrk="1" hangingPunct="1">
              <a:lnSpc>
                <a:spcPct val="90000"/>
              </a:lnSpc>
              <a:buFont typeface="Arial" panose="020B0604020202020204" pitchFamily="34" charset="0"/>
              <a:buChar char="•"/>
            </a:pPr>
            <a:endParaRPr lang="en-US" sz="1100" dirty="0">
              <a:solidFill>
                <a:schemeClr val="tx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A9A5DE4E-6CDA-4F44-9AAF-F825B35397CF}"/>
              </a:ext>
            </a:extLst>
          </p:cNvPr>
          <p:cNvSpPr>
            <a:spLocks noGrp="1"/>
          </p:cNvSpPr>
          <p:nvPr>
            <p:ph type="sldNum" sz="quarter" idx="15"/>
          </p:nvPr>
        </p:nvSpPr>
        <p:spPr>
          <a:xfrm>
            <a:off x="7313295" y="5932593"/>
            <a:ext cx="2263140" cy="340783"/>
          </a:xfrm>
        </p:spPr>
        <p:txBody>
          <a:bodyPr vert="horz" lIns="91440" tIns="45720" rIns="91440" bIns="45720" rtlCol="0" anchor="ctr">
            <a:normAutofit/>
          </a:bodyPr>
          <a:lstStyle/>
          <a:p>
            <a:pPr algn="r" defTabSz="914400">
              <a:spcAft>
                <a:spcPts val="600"/>
              </a:spcAft>
              <a:defRPr/>
            </a:pPr>
            <a:fld id="{09C489E1-9678-DE4D-9A1A-F6AD18182720}" type="slidenum">
              <a:rPr lang="en-US" sz="1000">
                <a:solidFill>
                  <a:schemeClr val="tx1">
                    <a:lumMod val="75000"/>
                    <a:lumOff val="25000"/>
                  </a:schemeClr>
                </a:solidFill>
                <a:latin typeface="Calibri" panose="020F0502020204030204"/>
                <a:cs typeface="+mn-cs"/>
              </a:rPr>
              <a:pPr algn="r" defTabSz="914400">
                <a:spcAft>
                  <a:spcPts val="600"/>
                </a:spcAft>
                <a:defRPr/>
              </a:pPr>
              <a:t>3</a:t>
            </a:fld>
            <a:endParaRPr lang="en-US" sz="1000">
              <a:solidFill>
                <a:schemeClr val="tx1">
                  <a:lumMod val="75000"/>
                  <a:lumOff val="25000"/>
                </a:schemeClr>
              </a:solidFill>
              <a:latin typeface="Calibri" panose="020F0502020204030204"/>
              <a:cs typeface="+mn-cs"/>
            </a:endParaRPr>
          </a:p>
        </p:txBody>
      </p:sp>
    </p:spTree>
    <p:extLst>
      <p:ext uri="{BB962C8B-B14F-4D97-AF65-F5344CB8AC3E}">
        <p14:creationId xmlns:p14="http://schemas.microsoft.com/office/powerpoint/2010/main" val="1222635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E4E0-0FFB-465E-AABA-AA9312C6AC64}"/>
              </a:ext>
            </a:extLst>
          </p:cNvPr>
          <p:cNvSpPr>
            <a:spLocks noGrp="1"/>
          </p:cNvSpPr>
          <p:nvPr>
            <p:ph type="title"/>
          </p:nvPr>
        </p:nvSpPr>
        <p:spPr>
          <a:xfrm>
            <a:off x="1197553" y="1035204"/>
            <a:ext cx="8291750" cy="865619"/>
          </a:xfrm>
        </p:spPr>
        <p:txBody>
          <a:bodyPr>
            <a:normAutofit/>
          </a:bodyPr>
          <a:lstStyle/>
          <a:p>
            <a:r>
              <a:rPr lang="en-US" sz="2800" dirty="0"/>
              <a:t>What are the most urgent needs this month ?</a:t>
            </a:r>
          </a:p>
        </p:txBody>
      </p:sp>
      <p:sp>
        <p:nvSpPr>
          <p:cNvPr id="3" name="Content Placeholder 2">
            <a:extLst>
              <a:ext uri="{FF2B5EF4-FFF2-40B4-BE49-F238E27FC236}">
                <a16:creationId xmlns:a16="http://schemas.microsoft.com/office/drawing/2014/main" id="{CF2B8A66-5870-4F2A-ACBD-1385BC7D231A}"/>
              </a:ext>
            </a:extLst>
          </p:cNvPr>
          <p:cNvSpPr>
            <a:spLocks noGrp="1"/>
          </p:cNvSpPr>
          <p:nvPr>
            <p:ph idx="1"/>
          </p:nvPr>
        </p:nvSpPr>
        <p:spPr>
          <a:xfrm>
            <a:off x="5823279" y="3917991"/>
            <a:ext cx="2461661" cy="1276947"/>
          </a:xfrm>
        </p:spPr>
        <p:txBody>
          <a:bodyPr>
            <a:normAutofit fontScale="55000" lnSpcReduction="20000"/>
          </a:bodyPr>
          <a:lstStyle/>
          <a:p>
            <a:pPr marL="0" indent="0">
              <a:buNone/>
            </a:pPr>
            <a:r>
              <a:rPr lang="en-US" sz="1898" b="1" dirty="0"/>
              <a:t>PHOTOGRAPHERS: </a:t>
            </a:r>
          </a:p>
          <a:p>
            <a:r>
              <a:rPr lang="en-US" dirty="0"/>
              <a:t>Marin-Solano (3)</a:t>
            </a:r>
          </a:p>
          <a:p>
            <a:r>
              <a:rPr lang="en-US" dirty="0"/>
              <a:t>Merced, San Joaquin, Stan.(2) </a:t>
            </a:r>
          </a:p>
          <a:p>
            <a:r>
              <a:rPr lang="en-US" dirty="0"/>
              <a:t>Napa-Sonoma (2)</a:t>
            </a:r>
          </a:p>
        </p:txBody>
      </p:sp>
      <p:pic>
        <p:nvPicPr>
          <p:cNvPr id="1026" name="Picture 2">
            <a:extLst>
              <a:ext uri="{FF2B5EF4-FFF2-40B4-BE49-F238E27FC236}">
                <a16:creationId xmlns:a16="http://schemas.microsoft.com/office/drawing/2014/main" id="{1C524FC8-BDA1-4E4B-8FB7-1E9D2FCC7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71" y="2044401"/>
            <a:ext cx="1245512" cy="12612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1E51A9-0353-40B3-AE27-3F358CD2D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691" y="2002862"/>
            <a:ext cx="1298759" cy="13027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2681050-4C8F-465D-81E4-F1F13D1A8C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562" b="38267"/>
          <a:stretch/>
        </p:blipFill>
        <p:spPr bwMode="auto">
          <a:xfrm>
            <a:off x="202136" y="3970930"/>
            <a:ext cx="1273016" cy="12769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A74D85E-5362-4800-B6D6-E10A52EF0B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25830"/>
          <a:stretch/>
        </p:blipFill>
        <p:spPr bwMode="auto">
          <a:xfrm>
            <a:off x="4271392" y="3970931"/>
            <a:ext cx="1387788" cy="12490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4DC018-A927-4150-9310-1D7A804491B5}"/>
              </a:ext>
            </a:extLst>
          </p:cNvPr>
          <p:cNvSpPr txBox="1"/>
          <p:nvPr/>
        </p:nvSpPr>
        <p:spPr>
          <a:xfrm>
            <a:off x="1595795" y="2004697"/>
            <a:ext cx="2229044" cy="1276888"/>
          </a:xfrm>
          <a:prstGeom prst="rect">
            <a:avLst/>
          </a:prstGeom>
          <a:noFill/>
        </p:spPr>
        <p:txBody>
          <a:bodyPr wrap="square" rtlCol="0">
            <a:spAutoFit/>
          </a:bodyPr>
          <a:lstStyle/>
          <a:p>
            <a:r>
              <a:rPr lang="en-US" sz="1283" b="1" dirty="0"/>
              <a:t>DONOR AMBASSADORS:</a:t>
            </a:r>
          </a:p>
          <a:p>
            <a:pPr marL="235744" indent="-235744">
              <a:buFont typeface="Arial" panose="020B0604020202020204" pitchFamily="34" charset="0"/>
              <a:buChar char="•"/>
            </a:pPr>
            <a:r>
              <a:rPr lang="en-US" sz="1283" dirty="0"/>
              <a:t>Alameda(23)</a:t>
            </a:r>
          </a:p>
          <a:p>
            <a:pPr marL="235744" indent="-235744">
              <a:buFont typeface="Arial" panose="020B0604020202020204" pitchFamily="34" charset="0"/>
              <a:buChar char="•"/>
            </a:pPr>
            <a:r>
              <a:rPr lang="en-US" sz="1283" dirty="0"/>
              <a:t>Santa Clara(11)</a:t>
            </a:r>
          </a:p>
          <a:p>
            <a:pPr marL="235744" indent="-235744">
              <a:buFont typeface="Arial" panose="020B0604020202020204" pitchFamily="34" charset="0"/>
              <a:buChar char="•"/>
            </a:pPr>
            <a:r>
              <a:rPr lang="en-US" sz="1283" dirty="0"/>
              <a:t>San Joaquin (10)</a:t>
            </a:r>
          </a:p>
          <a:p>
            <a:pPr marL="235744" indent="-235744">
              <a:buFont typeface="Arial" panose="020B0604020202020204" pitchFamily="34" charset="0"/>
              <a:buChar char="•"/>
            </a:pPr>
            <a:r>
              <a:rPr lang="en-US" sz="1283" dirty="0"/>
              <a:t>Stanislaus (14)</a:t>
            </a:r>
          </a:p>
          <a:p>
            <a:pPr marL="235744" indent="-235744">
              <a:buFont typeface="Arial" panose="020B0604020202020204" pitchFamily="34" charset="0"/>
              <a:buChar char="•"/>
            </a:pPr>
            <a:r>
              <a:rPr lang="en-US" sz="1283" dirty="0"/>
              <a:t>Gilroy/Morgan Hill</a:t>
            </a:r>
          </a:p>
        </p:txBody>
      </p:sp>
      <p:sp>
        <p:nvSpPr>
          <p:cNvPr id="5" name="TextBox 4">
            <a:extLst>
              <a:ext uri="{FF2B5EF4-FFF2-40B4-BE49-F238E27FC236}">
                <a16:creationId xmlns:a16="http://schemas.microsoft.com/office/drawing/2014/main" id="{01271EE5-D394-493D-932F-B347D9F6B368}"/>
              </a:ext>
            </a:extLst>
          </p:cNvPr>
          <p:cNvSpPr txBox="1"/>
          <p:nvPr/>
        </p:nvSpPr>
        <p:spPr>
          <a:xfrm>
            <a:off x="5781907" y="2015067"/>
            <a:ext cx="2013349" cy="1276888"/>
          </a:xfrm>
          <a:prstGeom prst="rect">
            <a:avLst/>
          </a:prstGeom>
          <a:noFill/>
        </p:spPr>
        <p:txBody>
          <a:bodyPr wrap="square" rtlCol="0">
            <a:spAutoFit/>
          </a:bodyPr>
          <a:lstStyle/>
          <a:p>
            <a:r>
              <a:rPr lang="en-US" sz="1283" b="1" dirty="0"/>
              <a:t>TRANSPORTATION SPECIALIST: </a:t>
            </a:r>
          </a:p>
          <a:p>
            <a:pPr marL="235744" indent="-235744">
              <a:buFont typeface="Arial" panose="020B0604020202020204" pitchFamily="34" charset="0"/>
              <a:buChar char="•"/>
            </a:pPr>
            <a:r>
              <a:rPr lang="en-US" sz="1283" dirty="0"/>
              <a:t>SF (12)</a:t>
            </a:r>
          </a:p>
          <a:p>
            <a:pPr marL="235744" indent="-235744">
              <a:buFont typeface="Arial" panose="020B0604020202020204" pitchFamily="34" charset="0"/>
              <a:buChar char="•"/>
            </a:pPr>
            <a:r>
              <a:rPr lang="en-US" sz="1283" dirty="0"/>
              <a:t>San Jose</a:t>
            </a:r>
          </a:p>
          <a:p>
            <a:pPr marL="235744" indent="-235744">
              <a:buFont typeface="Arial" panose="020B0604020202020204" pitchFamily="34" charset="0"/>
              <a:buChar char="•"/>
            </a:pPr>
            <a:r>
              <a:rPr lang="en-US" sz="1283" dirty="0"/>
              <a:t>Stockton (4)</a:t>
            </a:r>
          </a:p>
          <a:p>
            <a:endParaRPr lang="en-US" sz="1283" dirty="0"/>
          </a:p>
        </p:txBody>
      </p:sp>
      <p:sp>
        <p:nvSpPr>
          <p:cNvPr id="6" name="TextBox 5">
            <a:extLst>
              <a:ext uri="{FF2B5EF4-FFF2-40B4-BE49-F238E27FC236}">
                <a16:creationId xmlns:a16="http://schemas.microsoft.com/office/drawing/2014/main" id="{EE06D04E-1637-4552-884A-709F3F73D5A4}"/>
              </a:ext>
            </a:extLst>
          </p:cNvPr>
          <p:cNvSpPr txBox="1"/>
          <p:nvPr/>
        </p:nvSpPr>
        <p:spPr>
          <a:xfrm>
            <a:off x="1670768" y="3896734"/>
            <a:ext cx="2193773" cy="1276888"/>
          </a:xfrm>
          <a:prstGeom prst="rect">
            <a:avLst/>
          </a:prstGeom>
          <a:noFill/>
        </p:spPr>
        <p:txBody>
          <a:bodyPr wrap="square" rtlCol="0">
            <a:spAutoFit/>
          </a:bodyPr>
          <a:lstStyle/>
          <a:p>
            <a:r>
              <a:rPr lang="en-US" sz="1283" b="1" dirty="0"/>
              <a:t>DAT: </a:t>
            </a:r>
          </a:p>
          <a:p>
            <a:pPr marL="235744" indent="-235744">
              <a:buFont typeface="Arial" panose="020B0604020202020204" pitchFamily="34" charset="0"/>
              <a:buChar char="•"/>
            </a:pPr>
            <a:r>
              <a:rPr lang="en-US" sz="1283" dirty="0"/>
              <a:t>Alameda (8) </a:t>
            </a:r>
          </a:p>
          <a:p>
            <a:pPr marL="235744" indent="-235744">
              <a:buFont typeface="Arial" panose="020B0604020202020204" pitchFamily="34" charset="0"/>
              <a:buChar char="•"/>
            </a:pPr>
            <a:r>
              <a:rPr lang="en-US" sz="1283" dirty="0"/>
              <a:t>SF (6) </a:t>
            </a:r>
          </a:p>
          <a:p>
            <a:pPr marL="235744" indent="-235744">
              <a:buFont typeface="Arial" panose="020B0604020202020204" pitchFamily="34" charset="0"/>
              <a:buChar char="•"/>
            </a:pPr>
            <a:r>
              <a:rPr lang="en-US" sz="1283" dirty="0"/>
              <a:t>Napa (3)</a:t>
            </a:r>
          </a:p>
          <a:p>
            <a:pPr marL="235744" indent="-235744">
              <a:buFont typeface="Arial" panose="020B0604020202020204" pitchFamily="34" charset="0"/>
              <a:buChar char="•"/>
            </a:pPr>
            <a:r>
              <a:rPr lang="en-US" sz="1283" dirty="0"/>
              <a:t>San Joaquin (2)</a:t>
            </a:r>
          </a:p>
          <a:p>
            <a:pPr marL="235744" indent="-235744">
              <a:buFont typeface="Arial" panose="020B0604020202020204" pitchFamily="34" charset="0"/>
              <a:buChar char="•"/>
            </a:pPr>
            <a:r>
              <a:rPr lang="en-US" sz="1283" dirty="0"/>
              <a:t>Merced, STA &amp; SCR (1)</a:t>
            </a:r>
          </a:p>
        </p:txBody>
      </p:sp>
      <p:cxnSp>
        <p:nvCxnSpPr>
          <p:cNvPr id="8" name="Straight Connector 7">
            <a:extLst>
              <a:ext uri="{FF2B5EF4-FFF2-40B4-BE49-F238E27FC236}">
                <a16:creationId xmlns:a16="http://schemas.microsoft.com/office/drawing/2014/main" id="{691F161C-055A-4AFD-BF2E-C6F1074B3D94}"/>
              </a:ext>
            </a:extLst>
          </p:cNvPr>
          <p:cNvCxnSpPr/>
          <p:nvPr/>
        </p:nvCxnSpPr>
        <p:spPr>
          <a:xfrm>
            <a:off x="3996892" y="2041536"/>
            <a:ext cx="0" cy="3178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46847C8-0315-43C4-A42F-348149600A95}"/>
              </a:ext>
            </a:extLst>
          </p:cNvPr>
          <p:cNvCxnSpPr>
            <a:cxnSpLocks/>
          </p:cNvCxnSpPr>
          <p:nvPr/>
        </p:nvCxnSpPr>
        <p:spPr>
          <a:xfrm>
            <a:off x="32897" y="3587516"/>
            <a:ext cx="796750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9" name="Picture 8" descr="A picture containing text, person, indoor, computer&#10;&#10;Description automatically generated">
            <a:extLst>
              <a:ext uri="{FF2B5EF4-FFF2-40B4-BE49-F238E27FC236}">
                <a16:creationId xmlns:a16="http://schemas.microsoft.com/office/drawing/2014/main" id="{F9299FC9-AEB0-441F-9A4A-E5DF57194570}"/>
              </a:ext>
            </a:extLst>
          </p:cNvPr>
          <p:cNvPicPr>
            <a:picLocks noChangeAspect="1"/>
          </p:cNvPicPr>
          <p:nvPr/>
        </p:nvPicPr>
        <p:blipFill rotWithShape="1">
          <a:blip r:embed="rId6"/>
          <a:srcRect l="17534" t="9930" b="4433"/>
          <a:stretch/>
        </p:blipFill>
        <p:spPr>
          <a:xfrm>
            <a:off x="8360037" y="2085081"/>
            <a:ext cx="1427488" cy="1318176"/>
          </a:xfrm>
          <a:prstGeom prst="rect">
            <a:avLst/>
          </a:prstGeom>
        </p:spPr>
      </p:pic>
      <p:cxnSp>
        <p:nvCxnSpPr>
          <p:cNvPr id="15" name="Straight Connector 14">
            <a:extLst>
              <a:ext uri="{FF2B5EF4-FFF2-40B4-BE49-F238E27FC236}">
                <a16:creationId xmlns:a16="http://schemas.microsoft.com/office/drawing/2014/main" id="{268AF14A-92A5-4FC1-858F-FF54D2B7EB99}"/>
              </a:ext>
            </a:extLst>
          </p:cNvPr>
          <p:cNvCxnSpPr/>
          <p:nvPr/>
        </p:nvCxnSpPr>
        <p:spPr>
          <a:xfrm>
            <a:off x="8076932" y="2041536"/>
            <a:ext cx="0" cy="3178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AA6764E3-7FD1-4AE7-B151-DB74CA4C753D}"/>
              </a:ext>
            </a:extLst>
          </p:cNvPr>
          <p:cNvSpPr txBox="1">
            <a:spLocks/>
          </p:cNvSpPr>
          <p:nvPr/>
        </p:nvSpPr>
        <p:spPr>
          <a:xfrm>
            <a:off x="8271107" y="3582655"/>
            <a:ext cx="1754396" cy="1782942"/>
          </a:xfrm>
          <a:prstGeom prst="rect">
            <a:avLst/>
          </a:prstGeom>
        </p:spPr>
        <p:txBody>
          <a:bodyPr vert="horz" lIns="75438" tIns="37719" rIns="75438" bIns="37719"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1485" b="1" dirty="0"/>
              <a:t>SAF CASEWORKER: </a:t>
            </a:r>
          </a:p>
          <a:p>
            <a:r>
              <a:rPr lang="en-US" sz="1320" dirty="0"/>
              <a:t>Family Follow-up (1)</a:t>
            </a:r>
          </a:p>
        </p:txBody>
      </p:sp>
    </p:spTree>
    <p:extLst>
      <p:ext uri="{BB962C8B-B14F-4D97-AF65-F5344CB8AC3E}">
        <p14:creationId xmlns:p14="http://schemas.microsoft.com/office/powerpoint/2010/main" val="1557089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FB08232-C49B-4E8A-9848-734B240671B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10CE714-42C0-4BE7-9176-ADBD68DAE824}"/>
              </a:ext>
            </a:extLst>
          </p:cNvPr>
          <p:cNvSpPr>
            <a:spLocks noGrp="1"/>
          </p:cNvSpPr>
          <p:nvPr>
            <p:ph type="sldNum" sz="quarter" idx="4294967295"/>
          </p:nvPr>
        </p:nvSpPr>
        <p:spPr>
          <a:xfrm>
            <a:off x="0" y="5999163"/>
            <a:ext cx="2262188" cy="341312"/>
          </a:xfrm>
          <a:prstGeom prst="rect">
            <a:avLst/>
          </a:prstGeom>
        </p:spPr>
        <p:txBody>
          <a:bodyPr/>
          <a:lstStyle/>
          <a:p>
            <a:fld id="{09C489E1-9678-DE4D-9A1A-F6AD18182720}" type="slidenum">
              <a:rPr lang="en-US" smtClean="0"/>
              <a:pPr/>
              <a:t>5</a:t>
            </a:fld>
            <a:endParaRPr lang="en-US" dirty="0"/>
          </a:p>
        </p:txBody>
      </p:sp>
      <p:graphicFrame>
        <p:nvGraphicFramePr>
          <p:cNvPr id="6" name="Content Placeholder 5">
            <a:extLst>
              <a:ext uri="{FF2B5EF4-FFF2-40B4-BE49-F238E27FC236}">
                <a16:creationId xmlns:a16="http://schemas.microsoft.com/office/drawing/2014/main" id="{CCE319C6-C987-4434-A317-EFA66EEA6428}"/>
              </a:ext>
            </a:extLst>
          </p:cNvPr>
          <p:cNvGraphicFramePr>
            <a:graphicFrameLocks noGrp="1"/>
          </p:cNvGraphicFramePr>
          <p:nvPr>
            <p:ph sz="quarter" idx="4294967295"/>
            <p:extLst>
              <p:ext uri="{D42A27DB-BD31-4B8C-83A1-F6EECF244321}">
                <p14:modId xmlns:p14="http://schemas.microsoft.com/office/powerpoint/2010/main" val="1028800326"/>
              </p:ext>
            </p:extLst>
          </p:nvPr>
        </p:nvGraphicFramePr>
        <p:xfrm>
          <a:off x="455568" y="1075692"/>
          <a:ext cx="9099909" cy="5142683"/>
        </p:xfrm>
        <a:graphic>
          <a:graphicData uri="http://schemas.openxmlformats.org/drawingml/2006/table">
            <a:tbl>
              <a:tblPr firstRow="1" firstCol="1" bandRow="1">
                <a:tableStyleId>{5C22544A-7EE6-4342-B048-85BDC9FD1C3A}</a:tableStyleId>
              </a:tblPr>
              <a:tblGrid>
                <a:gridCol w="1373106">
                  <a:extLst>
                    <a:ext uri="{9D8B030D-6E8A-4147-A177-3AD203B41FA5}">
                      <a16:colId xmlns:a16="http://schemas.microsoft.com/office/drawing/2014/main" val="2747506558"/>
                    </a:ext>
                  </a:extLst>
                </a:gridCol>
                <a:gridCol w="2320502">
                  <a:extLst>
                    <a:ext uri="{9D8B030D-6E8A-4147-A177-3AD203B41FA5}">
                      <a16:colId xmlns:a16="http://schemas.microsoft.com/office/drawing/2014/main" val="2757996737"/>
                    </a:ext>
                  </a:extLst>
                </a:gridCol>
                <a:gridCol w="2320502">
                  <a:extLst>
                    <a:ext uri="{9D8B030D-6E8A-4147-A177-3AD203B41FA5}">
                      <a16:colId xmlns:a16="http://schemas.microsoft.com/office/drawing/2014/main" val="2266012251"/>
                    </a:ext>
                  </a:extLst>
                </a:gridCol>
                <a:gridCol w="1621643">
                  <a:extLst>
                    <a:ext uri="{9D8B030D-6E8A-4147-A177-3AD203B41FA5}">
                      <a16:colId xmlns:a16="http://schemas.microsoft.com/office/drawing/2014/main" val="1778983231"/>
                    </a:ext>
                  </a:extLst>
                </a:gridCol>
                <a:gridCol w="1464156">
                  <a:extLst>
                    <a:ext uri="{9D8B030D-6E8A-4147-A177-3AD203B41FA5}">
                      <a16:colId xmlns:a16="http://schemas.microsoft.com/office/drawing/2014/main" val="2548907499"/>
                    </a:ext>
                  </a:extLst>
                </a:gridCol>
              </a:tblGrid>
              <a:tr h="147411">
                <a:tc>
                  <a:txBody>
                    <a:bodyPr/>
                    <a:lstStyle/>
                    <a:p>
                      <a:pPr marL="0" marR="0" algn="l">
                        <a:lnSpc>
                          <a:spcPct val="107000"/>
                        </a:lnSpc>
                        <a:spcBef>
                          <a:spcPts val="0"/>
                        </a:spcBef>
                        <a:spcAft>
                          <a:spcPts val="0"/>
                        </a:spcAft>
                      </a:pPr>
                      <a:r>
                        <a:rPr lang="en-US" sz="700">
                          <a:effectLst/>
                        </a:rPr>
                        <a:t>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tc>
                  <a:txBody>
                    <a:bodyPr/>
                    <a:lstStyle/>
                    <a:p>
                      <a:pPr marL="0" marR="0" algn="ctr">
                        <a:lnSpc>
                          <a:spcPct val="107000"/>
                        </a:lnSpc>
                        <a:spcBef>
                          <a:spcPts val="0"/>
                        </a:spcBef>
                        <a:spcAft>
                          <a:spcPts val="0"/>
                        </a:spcAft>
                      </a:pPr>
                      <a:r>
                        <a:rPr lang="en-US" sz="800">
                          <a:effectLst/>
                        </a:rPr>
                        <a:t>Position Name</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tc>
                  <a:txBody>
                    <a:bodyPr/>
                    <a:lstStyle/>
                    <a:p>
                      <a:pPr marL="0" marR="0" algn="ctr">
                        <a:lnSpc>
                          <a:spcPct val="107000"/>
                        </a:lnSpc>
                        <a:spcBef>
                          <a:spcPts val="0"/>
                        </a:spcBef>
                        <a:spcAft>
                          <a:spcPts val="0"/>
                        </a:spcAft>
                      </a:pPr>
                      <a:r>
                        <a:rPr lang="en-US" sz="800">
                          <a:effectLst/>
                        </a:rPr>
                        <a:t>Description</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tc>
                  <a:txBody>
                    <a:bodyPr/>
                    <a:lstStyle/>
                    <a:p>
                      <a:pPr marL="0" marR="0" algn="ctr">
                        <a:lnSpc>
                          <a:spcPct val="107000"/>
                        </a:lnSpc>
                        <a:spcBef>
                          <a:spcPts val="0"/>
                        </a:spcBef>
                        <a:spcAft>
                          <a:spcPts val="0"/>
                        </a:spcAft>
                      </a:pPr>
                      <a:r>
                        <a:rPr lang="en-US" sz="800">
                          <a:effectLst/>
                        </a:rPr>
                        <a:t>Requirements</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tc>
                  <a:txBody>
                    <a:bodyPr/>
                    <a:lstStyle/>
                    <a:p>
                      <a:pPr marL="0" marR="0" algn="ctr">
                        <a:lnSpc>
                          <a:spcPct val="107000"/>
                        </a:lnSpc>
                        <a:spcBef>
                          <a:spcPts val="0"/>
                        </a:spcBef>
                        <a:spcAft>
                          <a:spcPts val="0"/>
                        </a:spcAft>
                      </a:pPr>
                      <a:r>
                        <a:rPr lang="en-US" sz="800">
                          <a:effectLst/>
                        </a:rPr>
                        <a:t>Ideal for Anyone</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extLst>
                  <a:ext uri="{0D108BD9-81ED-4DB2-BD59-A6C34878D82A}">
                    <a16:rowId xmlns:a16="http://schemas.microsoft.com/office/drawing/2014/main" val="1056851788"/>
                  </a:ext>
                </a:extLst>
              </a:tr>
              <a:tr h="1956631">
                <a:tc rowSpan="2">
                  <a:txBody>
                    <a:bodyPr/>
                    <a:lstStyle/>
                    <a:p>
                      <a:pPr marL="71755" marR="71755" algn="ctr">
                        <a:lnSpc>
                          <a:spcPct val="107000"/>
                        </a:lnSpc>
                        <a:spcBef>
                          <a:spcPts val="0"/>
                        </a:spcBef>
                        <a:spcAft>
                          <a:spcPts val="0"/>
                        </a:spcAft>
                      </a:pPr>
                      <a:r>
                        <a:rPr lang="en-US" sz="1200">
                          <a:effectLst/>
                        </a:rPr>
                        <a:t>Blood Services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vert="vert270"/>
                </a:tc>
                <a:tc>
                  <a:txBody>
                    <a:bodyPr/>
                    <a:lstStyle/>
                    <a:p>
                      <a:pPr marL="0" marR="0" algn="l">
                        <a:lnSpc>
                          <a:spcPct val="107000"/>
                        </a:lnSpc>
                        <a:spcBef>
                          <a:spcPts val="0"/>
                        </a:spcBef>
                        <a:spcAft>
                          <a:spcPts val="0"/>
                        </a:spcAft>
                      </a:pPr>
                      <a:r>
                        <a:rPr lang="en-US" sz="800" dirty="0">
                          <a:effectLst/>
                        </a:rPr>
                        <a:t>Donor Ambassador </a:t>
                      </a:r>
                    </a:p>
                    <a:p>
                      <a:pPr marL="0" marR="0" algn="l">
                        <a:lnSpc>
                          <a:spcPct val="107000"/>
                        </a:lnSpc>
                        <a:spcBef>
                          <a:spcPts val="0"/>
                        </a:spcBef>
                        <a:spcAft>
                          <a:spcPts val="0"/>
                        </a:spcAft>
                      </a:pPr>
                      <a:r>
                        <a:rPr lang="en-US" sz="700" dirty="0">
                          <a:effectLst/>
                        </a:rPr>
                        <a:t>Actively Recruiting In: </a:t>
                      </a:r>
                      <a:endParaRPr lang="en-US" sz="800" dirty="0">
                        <a:effectLst/>
                      </a:endParaRPr>
                    </a:p>
                    <a:p>
                      <a:pPr marL="0" marR="0" algn="l">
                        <a:lnSpc>
                          <a:spcPct val="107000"/>
                        </a:lnSpc>
                        <a:spcBef>
                          <a:spcPts val="0"/>
                        </a:spcBef>
                        <a:spcAft>
                          <a:spcPts val="0"/>
                        </a:spcAft>
                      </a:pPr>
                      <a:r>
                        <a:rPr lang="en-US" sz="700" dirty="0">
                          <a:effectLst/>
                        </a:rPr>
                        <a:t>-Alameda</a:t>
                      </a:r>
                      <a:endParaRPr lang="en-US" sz="800" dirty="0">
                        <a:effectLst/>
                      </a:endParaRPr>
                    </a:p>
                    <a:p>
                      <a:pPr marL="0" marR="0" algn="l">
                        <a:lnSpc>
                          <a:spcPct val="107000"/>
                        </a:lnSpc>
                        <a:spcBef>
                          <a:spcPts val="0"/>
                        </a:spcBef>
                        <a:spcAft>
                          <a:spcPts val="0"/>
                        </a:spcAft>
                      </a:pPr>
                      <a:r>
                        <a:rPr lang="en-US" sz="700" dirty="0">
                          <a:effectLst/>
                        </a:rPr>
                        <a:t>-Contra Costa</a:t>
                      </a:r>
                      <a:endParaRPr lang="en-US" sz="800" dirty="0">
                        <a:effectLst/>
                      </a:endParaRPr>
                    </a:p>
                    <a:p>
                      <a:pPr marL="0" marR="0" algn="l">
                        <a:lnSpc>
                          <a:spcPct val="107000"/>
                        </a:lnSpc>
                        <a:spcBef>
                          <a:spcPts val="0"/>
                        </a:spcBef>
                        <a:spcAft>
                          <a:spcPts val="0"/>
                        </a:spcAft>
                      </a:pPr>
                      <a:r>
                        <a:rPr lang="en-US" sz="700" dirty="0">
                          <a:effectLst/>
                        </a:rPr>
                        <a:t>-Merced</a:t>
                      </a:r>
                      <a:endParaRPr lang="en-US" sz="800" dirty="0">
                        <a:effectLst/>
                      </a:endParaRPr>
                    </a:p>
                    <a:p>
                      <a:pPr marL="0" marR="0" algn="l">
                        <a:lnSpc>
                          <a:spcPct val="107000"/>
                        </a:lnSpc>
                        <a:spcBef>
                          <a:spcPts val="0"/>
                        </a:spcBef>
                        <a:spcAft>
                          <a:spcPts val="0"/>
                        </a:spcAft>
                      </a:pPr>
                      <a:r>
                        <a:rPr lang="en-US" sz="700" dirty="0">
                          <a:effectLst/>
                        </a:rPr>
                        <a:t>-Monterey (weekdays)</a:t>
                      </a:r>
                      <a:endParaRPr lang="en-US" sz="800" dirty="0">
                        <a:effectLst/>
                      </a:endParaRPr>
                    </a:p>
                    <a:p>
                      <a:pPr marL="0" marR="0" algn="l">
                        <a:lnSpc>
                          <a:spcPct val="107000"/>
                        </a:lnSpc>
                        <a:spcBef>
                          <a:spcPts val="0"/>
                        </a:spcBef>
                        <a:spcAft>
                          <a:spcPts val="0"/>
                        </a:spcAft>
                      </a:pPr>
                      <a:r>
                        <a:rPr lang="en-US" sz="700" dirty="0">
                          <a:effectLst/>
                        </a:rPr>
                        <a:t>-San Joaquin</a:t>
                      </a:r>
                      <a:endParaRPr lang="en-US" sz="800" dirty="0">
                        <a:effectLst/>
                      </a:endParaRPr>
                    </a:p>
                    <a:p>
                      <a:pPr marL="0" marR="0" algn="l">
                        <a:lnSpc>
                          <a:spcPct val="107000"/>
                        </a:lnSpc>
                        <a:spcBef>
                          <a:spcPts val="0"/>
                        </a:spcBef>
                        <a:spcAft>
                          <a:spcPts val="0"/>
                        </a:spcAft>
                      </a:pPr>
                      <a:r>
                        <a:rPr lang="en-US" sz="700" dirty="0">
                          <a:effectLst/>
                        </a:rPr>
                        <a:t>-San Francisco</a:t>
                      </a:r>
                      <a:endParaRPr lang="en-US" sz="800" dirty="0">
                        <a:effectLst/>
                      </a:endParaRPr>
                    </a:p>
                    <a:p>
                      <a:pPr marL="0" marR="0" algn="l">
                        <a:lnSpc>
                          <a:spcPct val="107000"/>
                        </a:lnSpc>
                        <a:spcBef>
                          <a:spcPts val="0"/>
                        </a:spcBef>
                        <a:spcAft>
                          <a:spcPts val="0"/>
                        </a:spcAft>
                      </a:pPr>
                      <a:r>
                        <a:rPr lang="en-US" sz="700" dirty="0">
                          <a:effectLst/>
                        </a:rPr>
                        <a:t>(weekdays only)</a:t>
                      </a:r>
                      <a:endParaRPr lang="en-US" sz="800" dirty="0">
                        <a:effectLst/>
                      </a:endParaRPr>
                    </a:p>
                    <a:p>
                      <a:pPr marL="0" marR="0" algn="l">
                        <a:lnSpc>
                          <a:spcPct val="107000"/>
                        </a:lnSpc>
                        <a:spcBef>
                          <a:spcPts val="0"/>
                        </a:spcBef>
                        <a:spcAft>
                          <a:spcPts val="0"/>
                        </a:spcAft>
                      </a:pPr>
                      <a:r>
                        <a:rPr lang="en-US" sz="700" dirty="0">
                          <a:effectLst/>
                        </a:rPr>
                        <a:t>-Santa Clara (weekdays 18+)</a:t>
                      </a:r>
                      <a:endParaRPr lang="en-US" sz="800" dirty="0">
                        <a:effectLst/>
                      </a:endParaRPr>
                    </a:p>
                    <a:p>
                      <a:pPr marL="0" marR="0" algn="l">
                        <a:lnSpc>
                          <a:spcPct val="107000"/>
                        </a:lnSpc>
                        <a:spcBef>
                          <a:spcPts val="0"/>
                        </a:spcBef>
                        <a:spcAft>
                          <a:spcPts val="0"/>
                        </a:spcAft>
                      </a:pPr>
                      <a:r>
                        <a:rPr lang="en-US" sz="700" dirty="0">
                          <a:effectLst/>
                        </a:rPr>
                        <a:t>-Sonoma</a:t>
                      </a:r>
                      <a:endParaRPr lang="en-US" sz="800" dirty="0">
                        <a:effectLst/>
                      </a:endParaRPr>
                    </a:p>
                    <a:p>
                      <a:pPr marL="0" marR="0" algn="l">
                        <a:lnSpc>
                          <a:spcPct val="107000"/>
                        </a:lnSpc>
                        <a:spcBef>
                          <a:spcPts val="0"/>
                        </a:spcBef>
                        <a:spcAft>
                          <a:spcPts val="0"/>
                        </a:spcAft>
                      </a:pPr>
                      <a:r>
                        <a:rPr lang="en-US" sz="700" dirty="0">
                          <a:effectLst/>
                        </a:rPr>
                        <a:t>-Stanislaus</a:t>
                      </a:r>
                      <a:endParaRPr lang="en-US" sz="800" dirty="0">
                        <a:effectLst/>
                      </a:endParaRPr>
                    </a:p>
                    <a:p>
                      <a:pPr marL="0" marR="0" algn="l">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tc>
                  <a:txBody>
                    <a:bodyPr/>
                    <a:lstStyle/>
                    <a:p>
                      <a:pPr marL="0" marR="0" algn="l">
                        <a:lnSpc>
                          <a:spcPct val="107000"/>
                        </a:lnSpc>
                        <a:spcBef>
                          <a:spcPts val="0"/>
                        </a:spcBef>
                        <a:spcAft>
                          <a:spcPts val="0"/>
                        </a:spcAft>
                      </a:pPr>
                      <a:r>
                        <a:rPr lang="en-US" sz="700">
                          <a:effectLst/>
                        </a:rPr>
                        <a:t>Provide great customer service to donors at local blood centers (Oakland, Pleasanton, Newark, Pleasant Hill, San Jose) or community drives. </a:t>
                      </a:r>
                      <a:endParaRPr lang="en-US" sz="800">
                        <a:effectLst/>
                      </a:endParaRPr>
                    </a:p>
                    <a:p>
                      <a:pPr marL="0" marR="0" algn="l">
                        <a:lnSpc>
                          <a:spcPct val="107000"/>
                        </a:lnSpc>
                        <a:spcBef>
                          <a:spcPts val="0"/>
                        </a:spcBef>
                        <a:spcAft>
                          <a:spcPts val="0"/>
                        </a:spcAft>
                      </a:pPr>
                      <a:r>
                        <a:rPr lang="en-US" sz="700">
                          <a:effectLst/>
                        </a:rPr>
                        <a:t>Greet &amp; register donors, staff the canteen area, execute donor temperature screening on potential donors prior to their entry into the blood drive. Overall making donors feel appreciated.</a:t>
                      </a:r>
                      <a:endParaRPr lang="en-US" sz="800">
                        <a:effectLst/>
                      </a:endParaRPr>
                    </a:p>
                    <a:p>
                      <a:pPr marL="0" marR="0" algn="l">
                        <a:lnSpc>
                          <a:spcPct val="107000"/>
                        </a:lnSpc>
                        <a:spcBef>
                          <a:spcPts val="0"/>
                        </a:spcBef>
                        <a:spcAft>
                          <a:spcPts val="0"/>
                        </a:spcAft>
                      </a:pPr>
                      <a:r>
                        <a:rPr lang="en-US" sz="700">
                          <a:effectLst/>
                        </a:rPr>
                        <a:t> </a:t>
                      </a:r>
                      <a:endParaRPr lang="en-US" sz="800">
                        <a:effectLst/>
                      </a:endParaRPr>
                    </a:p>
                    <a:p>
                      <a:pPr marL="0" marR="0" algn="l">
                        <a:lnSpc>
                          <a:spcPct val="107000"/>
                        </a:lnSpc>
                        <a:spcBef>
                          <a:spcPts val="0"/>
                        </a:spcBef>
                        <a:spcAft>
                          <a:spcPts val="0"/>
                        </a:spcAft>
                      </a:pPr>
                      <a:r>
                        <a:rPr lang="en-US" sz="700">
                          <a:effectLst/>
                        </a:rPr>
                        <a:t>Time commitment: </a:t>
                      </a:r>
                      <a:endParaRPr lang="en-US" sz="800">
                        <a:effectLst/>
                      </a:endParaRPr>
                    </a:p>
                    <a:p>
                      <a:pPr marL="342900" marR="0" lvl="0" indent="-342900" algn="l">
                        <a:lnSpc>
                          <a:spcPct val="107000"/>
                        </a:lnSpc>
                        <a:spcBef>
                          <a:spcPts val="0"/>
                        </a:spcBef>
                        <a:spcAft>
                          <a:spcPts val="0"/>
                        </a:spcAft>
                        <a:buFont typeface="Symbol" panose="05050102010706020507" pitchFamily="18" charset="2"/>
                        <a:buChar char=""/>
                      </a:pPr>
                      <a:r>
                        <a:rPr lang="en-US" sz="700" spc="-100">
                          <a:effectLst/>
                        </a:rPr>
                        <a:t>Minimum 1 shift (4-6 hours) per month. </a:t>
                      </a:r>
                      <a:endParaRPr lang="en-US" sz="800" spc="-100">
                        <a:effectLst/>
                      </a:endParaRPr>
                    </a:p>
                    <a:p>
                      <a:pPr marL="342900" marR="0" lvl="0" indent="-342900" algn="l">
                        <a:lnSpc>
                          <a:spcPct val="107000"/>
                        </a:lnSpc>
                        <a:spcBef>
                          <a:spcPts val="0"/>
                        </a:spcBef>
                        <a:spcAft>
                          <a:spcPts val="0"/>
                        </a:spcAft>
                        <a:buFont typeface="Symbol" panose="05050102010706020507" pitchFamily="18" charset="2"/>
                        <a:buChar char=""/>
                      </a:pPr>
                      <a:r>
                        <a:rPr lang="en-US" sz="700" spc="-100">
                          <a:effectLst/>
                        </a:rPr>
                        <a:t>Able to commit for at least 6 months</a:t>
                      </a:r>
                      <a:endParaRPr lang="en-US" sz="800" spc="-100">
                        <a:effectLst/>
                      </a:endParaRPr>
                    </a:p>
                    <a:p>
                      <a:pPr marL="45720" marR="0" algn="l">
                        <a:lnSpc>
                          <a:spcPct val="107000"/>
                        </a:lnSpc>
                        <a:spcBef>
                          <a:spcPts val="0"/>
                        </a:spcBef>
                        <a:spcAft>
                          <a:spcPts val="0"/>
                        </a:spcAft>
                      </a:pPr>
                      <a:r>
                        <a:rPr lang="en-US" sz="700">
                          <a:effectLst/>
                        </a:rPr>
                        <a:t>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800" spc="-100">
                          <a:effectLst/>
                        </a:rPr>
                        <a:t>One 2-hour online training followed by a shadow shift</a:t>
                      </a:r>
                    </a:p>
                    <a:p>
                      <a:pPr marL="342900" marR="0" lvl="0" indent="-342900" algn="l">
                        <a:lnSpc>
                          <a:spcPct val="107000"/>
                        </a:lnSpc>
                        <a:spcBef>
                          <a:spcPts val="0"/>
                        </a:spcBef>
                        <a:spcAft>
                          <a:spcPts val="0"/>
                        </a:spcAft>
                        <a:buFont typeface="Symbol" panose="05050102010706020507" pitchFamily="18" charset="2"/>
                        <a:buChar char=""/>
                      </a:pPr>
                      <a:r>
                        <a:rPr lang="en-US" sz="800" spc="-100">
                          <a:effectLst/>
                        </a:rPr>
                        <a:t>Able to commit for at least 6 months (for reactive counties)</a:t>
                      </a:r>
                      <a:endParaRPr lang="en-US" sz="800" spc="-10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800">
                          <a:effectLst/>
                        </a:rPr>
                        <a:t>Available weekdays</a:t>
                      </a:r>
                    </a:p>
                    <a:p>
                      <a:pPr marL="342900" marR="0" lvl="0" indent="-342900" algn="l">
                        <a:lnSpc>
                          <a:spcPct val="107000"/>
                        </a:lnSpc>
                        <a:spcBef>
                          <a:spcPts val="0"/>
                        </a:spcBef>
                        <a:spcAft>
                          <a:spcPts val="0"/>
                        </a:spcAft>
                        <a:buFont typeface="Symbol" panose="05050102010706020507" pitchFamily="18" charset="2"/>
                        <a:buChar char=""/>
                      </a:pPr>
                      <a:r>
                        <a:rPr lang="en-US" sz="800">
                          <a:effectLst/>
                        </a:rPr>
                        <a:t>Interested in a set weekly shift</a:t>
                      </a:r>
                    </a:p>
                    <a:p>
                      <a:pPr marL="342900" marR="0" lvl="0" indent="-342900" algn="l">
                        <a:lnSpc>
                          <a:spcPct val="107000"/>
                        </a:lnSpc>
                        <a:spcBef>
                          <a:spcPts val="0"/>
                        </a:spcBef>
                        <a:spcAft>
                          <a:spcPts val="0"/>
                        </a:spcAft>
                        <a:buFont typeface="Symbol" panose="05050102010706020507" pitchFamily="18" charset="2"/>
                        <a:buChar char=""/>
                      </a:pPr>
                      <a:r>
                        <a:rPr lang="en-US" sz="800">
                          <a:effectLst/>
                        </a:rPr>
                        <a:t>Looking for a youth-friendly position </a:t>
                      </a:r>
                    </a:p>
                    <a:p>
                      <a:pPr marL="342900" marR="0" lvl="0" indent="-342900" algn="l">
                        <a:lnSpc>
                          <a:spcPct val="107000"/>
                        </a:lnSpc>
                        <a:spcBef>
                          <a:spcPts val="0"/>
                        </a:spcBef>
                        <a:spcAft>
                          <a:spcPts val="0"/>
                        </a:spcAft>
                        <a:buFont typeface="Symbol" panose="05050102010706020507" pitchFamily="18" charset="2"/>
                        <a:buChar char=""/>
                      </a:pPr>
                      <a:r>
                        <a:rPr lang="en-US" sz="800">
                          <a:effectLst/>
                        </a:rPr>
                        <a:t>16+ yrs</a:t>
                      </a:r>
                      <a:r>
                        <a:rPr lang="en-US" sz="700">
                          <a:effectLst/>
                        </a:rPr>
                        <a:t>.</a:t>
                      </a:r>
                      <a:endParaRPr lang="en-US" sz="800">
                        <a:effectLst/>
                      </a:endParaRPr>
                    </a:p>
                    <a:p>
                      <a:pPr marL="0" marR="0" algn="l">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extLst>
                  <a:ext uri="{0D108BD9-81ED-4DB2-BD59-A6C34878D82A}">
                    <a16:rowId xmlns:a16="http://schemas.microsoft.com/office/drawing/2014/main" val="2280682482"/>
                  </a:ext>
                </a:extLst>
              </a:tr>
              <a:tr h="3038641">
                <a:tc vMerge="1">
                  <a:txBody>
                    <a:bodyPr/>
                    <a:lstStyle/>
                    <a:p>
                      <a:endParaRPr lang="en-US"/>
                    </a:p>
                  </a:txBody>
                  <a:tcPr/>
                </a:tc>
                <a:tc>
                  <a:txBody>
                    <a:bodyPr/>
                    <a:lstStyle/>
                    <a:p>
                      <a:pPr marL="0" marR="0" algn="l">
                        <a:lnSpc>
                          <a:spcPct val="107000"/>
                        </a:lnSpc>
                        <a:spcBef>
                          <a:spcPts val="0"/>
                        </a:spcBef>
                        <a:spcAft>
                          <a:spcPts val="0"/>
                        </a:spcAft>
                      </a:pPr>
                      <a:r>
                        <a:rPr lang="en-US" sz="800" dirty="0">
                          <a:effectLst/>
                        </a:rPr>
                        <a:t>Transportation Specialist</a:t>
                      </a:r>
                    </a:p>
                    <a:p>
                      <a:pPr marL="0" marR="0" algn="l">
                        <a:lnSpc>
                          <a:spcPct val="107000"/>
                        </a:lnSpc>
                        <a:spcBef>
                          <a:spcPts val="0"/>
                        </a:spcBef>
                        <a:spcAft>
                          <a:spcPts val="0"/>
                        </a:spcAft>
                      </a:pPr>
                      <a:r>
                        <a:rPr lang="en-US" sz="800" dirty="0">
                          <a:effectLst/>
                        </a:rPr>
                        <a:t> </a:t>
                      </a:r>
                    </a:p>
                    <a:p>
                      <a:pPr marL="0" marR="0" algn="l">
                        <a:lnSpc>
                          <a:spcPct val="107000"/>
                        </a:lnSpc>
                        <a:spcBef>
                          <a:spcPts val="0"/>
                        </a:spcBef>
                        <a:spcAft>
                          <a:spcPts val="0"/>
                        </a:spcAft>
                      </a:pPr>
                      <a:r>
                        <a:rPr lang="en-US" sz="700" dirty="0">
                          <a:effectLst/>
                        </a:rPr>
                        <a:t>Recruiting In: </a:t>
                      </a:r>
                      <a:endParaRPr lang="en-US" sz="800" dirty="0">
                        <a:effectLst/>
                      </a:endParaRPr>
                    </a:p>
                    <a:p>
                      <a:pPr marL="0" marR="0" algn="l">
                        <a:lnSpc>
                          <a:spcPct val="107000"/>
                        </a:lnSpc>
                        <a:spcBef>
                          <a:spcPts val="0"/>
                        </a:spcBef>
                        <a:spcAft>
                          <a:spcPts val="0"/>
                        </a:spcAft>
                      </a:pPr>
                      <a:r>
                        <a:rPr lang="es-VE" sz="700" dirty="0">
                          <a:effectLst/>
                        </a:rPr>
                        <a:t>San Francisco</a:t>
                      </a:r>
                      <a:endParaRPr lang="en-US" sz="800" dirty="0">
                        <a:effectLst/>
                      </a:endParaRPr>
                    </a:p>
                    <a:p>
                      <a:pPr marL="0" marR="0" algn="l">
                        <a:lnSpc>
                          <a:spcPct val="107000"/>
                        </a:lnSpc>
                        <a:spcBef>
                          <a:spcPts val="0"/>
                        </a:spcBef>
                        <a:spcAft>
                          <a:spcPts val="0"/>
                        </a:spcAft>
                      </a:pPr>
                      <a:r>
                        <a:rPr lang="es-VE" sz="700" dirty="0">
                          <a:effectLst/>
                        </a:rPr>
                        <a:t>Santa Clara </a:t>
                      </a:r>
                      <a:endParaRPr lang="en-US" sz="800" dirty="0">
                        <a:effectLst/>
                      </a:endParaRPr>
                    </a:p>
                    <a:p>
                      <a:pPr marL="0" marR="0" algn="l">
                        <a:lnSpc>
                          <a:spcPct val="107000"/>
                        </a:lnSpc>
                        <a:spcBef>
                          <a:spcPts val="0"/>
                        </a:spcBef>
                        <a:spcAft>
                          <a:spcPts val="0"/>
                        </a:spcAft>
                      </a:pPr>
                      <a:r>
                        <a:rPr lang="es-VE" sz="700" dirty="0">
                          <a:effectLst/>
                        </a:rPr>
                        <a:t>San </a:t>
                      </a:r>
                      <a:r>
                        <a:rPr lang="es-VE" sz="700" dirty="0" err="1">
                          <a:effectLst/>
                        </a:rPr>
                        <a:t>Joaquin</a:t>
                      </a:r>
                      <a:endParaRPr lang="en-US" sz="800" dirty="0">
                        <a:effectLst/>
                      </a:endParaRPr>
                    </a:p>
                    <a:p>
                      <a:pPr marL="0" marR="0" algn="l">
                        <a:lnSpc>
                          <a:spcPct val="107000"/>
                        </a:lnSpc>
                        <a:spcBef>
                          <a:spcPts val="0"/>
                        </a:spcBef>
                        <a:spcAft>
                          <a:spcPts val="0"/>
                        </a:spcAft>
                      </a:pPr>
                      <a:r>
                        <a:rPr lang="es-VE" sz="700" dirty="0">
                          <a:effectLst/>
                        </a:rPr>
                        <a:t> </a:t>
                      </a:r>
                      <a:endParaRPr lang="en-US" sz="800" dirty="0">
                        <a:effectLst/>
                      </a:endParaRPr>
                    </a:p>
                    <a:p>
                      <a:pPr marL="0" marR="0" algn="l">
                        <a:lnSpc>
                          <a:spcPct val="107000"/>
                        </a:lnSpc>
                        <a:spcBef>
                          <a:spcPts val="0"/>
                        </a:spcBef>
                        <a:spcAft>
                          <a:spcPts val="0"/>
                        </a:spcAft>
                      </a:pPr>
                      <a:r>
                        <a:rPr lang="es-VE" sz="800" dirty="0">
                          <a:effectLst/>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tc>
                  <a:txBody>
                    <a:bodyPr/>
                    <a:lstStyle/>
                    <a:p>
                      <a:pPr marL="0" marR="0" algn="l" fontAlgn="base">
                        <a:lnSpc>
                          <a:spcPct val="107000"/>
                        </a:lnSpc>
                        <a:spcBef>
                          <a:spcPts val="0"/>
                        </a:spcBef>
                        <a:spcAft>
                          <a:spcPts val="0"/>
                        </a:spcAft>
                      </a:pPr>
                      <a:r>
                        <a:rPr lang="en-US" sz="800">
                          <a:effectLst/>
                        </a:rPr>
                        <a:t>Transport life-saving blood products to local hospitals using a Red Cross owned vehicle located at the Oakland Blood Center, San Jose Blood Center, or San Francisco Pier 54. </a:t>
                      </a:r>
                    </a:p>
                    <a:p>
                      <a:pPr marL="0" marR="0" algn="l" fontAlgn="base">
                        <a:lnSpc>
                          <a:spcPct val="107000"/>
                        </a:lnSpc>
                        <a:spcBef>
                          <a:spcPts val="0"/>
                        </a:spcBef>
                        <a:spcAft>
                          <a:spcPts val="0"/>
                        </a:spcAft>
                      </a:pPr>
                      <a:r>
                        <a:rPr lang="en-US" sz="800">
                          <a:effectLst/>
                        </a:rPr>
                        <a:t> </a:t>
                      </a:r>
                    </a:p>
                    <a:p>
                      <a:pPr marL="0" marR="0" algn="l" fontAlgn="base">
                        <a:lnSpc>
                          <a:spcPct val="107000"/>
                        </a:lnSpc>
                        <a:spcBef>
                          <a:spcPts val="0"/>
                        </a:spcBef>
                        <a:spcAft>
                          <a:spcPts val="0"/>
                        </a:spcAft>
                      </a:pPr>
                      <a:r>
                        <a:rPr lang="en-US" sz="800">
                          <a:effectLst/>
                        </a:rPr>
                        <a:t>Time commitment: </a:t>
                      </a:r>
                    </a:p>
                    <a:p>
                      <a:pPr marL="342900" marR="0" lvl="0" indent="-342900" algn="l" fontAlgn="base">
                        <a:lnSpc>
                          <a:spcPct val="107000"/>
                        </a:lnSpc>
                        <a:spcBef>
                          <a:spcPts val="0"/>
                        </a:spcBef>
                        <a:spcAft>
                          <a:spcPts val="0"/>
                        </a:spcAft>
                        <a:buFont typeface="Symbol" panose="05050102010706020507" pitchFamily="18" charset="2"/>
                        <a:buChar char=""/>
                      </a:pPr>
                      <a:r>
                        <a:rPr lang="en-US" sz="800">
                          <a:effectLst/>
                        </a:rPr>
                        <a:t>2 shifts (4-5 hours) per month.</a:t>
                      </a:r>
                    </a:p>
                    <a:p>
                      <a:pPr marL="0" marR="0" algn="l" fontAlgn="base">
                        <a:lnSpc>
                          <a:spcPct val="107000"/>
                        </a:lnSpc>
                        <a:spcBef>
                          <a:spcPts val="0"/>
                        </a:spcBef>
                        <a:spcAft>
                          <a:spcPts val="0"/>
                        </a:spcAft>
                      </a:pPr>
                      <a:r>
                        <a:rPr lang="en-US" sz="800">
                          <a:effectLst/>
                        </a:rPr>
                        <a:t>Current high need shifts:</a:t>
                      </a:r>
                    </a:p>
                    <a:p>
                      <a:pPr marL="0" marR="0" algn="l">
                        <a:spcBef>
                          <a:spcPts val="0"/>
                        </a:spcBef>
                        <a:spcAft>
                          <a:spcPts val="0"/>
                        </a:spcAft>
                      </a:pPr>
                      <a:r>
                        <a:rPr lang="en-US" sz="700" u="sng">
                          <a:effectLst/>
                        </a:rPr>
                        <a:t>San Francisco</a:t>
                      </a:r>
                      <a:r>
                        <a:rPr lang="en-US" sz="700">
                          <a:effectLst/>
                        </a:rPr>
                        <a:t> – Early mornings (5am) or evening (6:30pm)</a:t>
                      </a:r>
                      <a:endParaRPr lang="en-US" sz="800">
                        <a:effectLst/>
                      </a:endParaRPr>
                    </a:p>
                    <a:p>
                      <a:pPr marL="0" marR="0" algn="l">
                        <a:spcBef>
                          <a:spcPts val="0"/>
                        </a:spcBef>
                        <a:spcAft>
                          <a:spcPts val="0"/>
                        </a:spcAft>
                      </a:pPr>
                      <a:r>
                        <a:rPr lang="en-US" sz="700" u="sng">
                          <a:effectLst/>
                        </a:rPr>
                        <a:t>Santa Clara</a:t>
                      </a:r>
                      <a:r>
                        <a:rPr lang="en-US" sz="700">
                          <a:effectLst/>
                        </a:rPr>
                        <a:t> –Afternoon/evenings (3pm on)</a:t>
                      </a:r>
                      <a:endParaRPr lang="en-US" sz="800">
                        <a:effectLst/>
                      </a:endParaRPr>
                    </a:p>
                    <a:p>
                      <a:pPr marL="0" marR="0" algn="l">
                        <a:spcBef>
                          <a:spcPts val="0"/>
                        </a:spcBef>
                        <a:spcAft>
                          <a:spcPts val="0"/>
                        </a:spcAft>
                      </a:pPr>
                      <a:r>
                        <a:rPr lang="en-US" sz="700" u="sng">
                          <a:effectLst/>
                        </a:rPr>
                        <a:t>Stockton </a:t>
                      </a:r>
                      <a:r>
                        <a:rPr lang="en-US" sz="700">
                          <a:effectLst/>
                        </a:rPr>
                        <a:t>– OPEN recruitment</a:t>
                      </a:r>
                      <a:endParaRPr lang="en-US" sz="800">
                        <a:effectLst/>
                      </a:endParaRPr>
                    </a:p>
                    <a:p>
                      <a:pPr marL="0" marR="0" algn="l">
                        <a:spcBef>
                          <a:spcPts val="0"/>
                        </a:spcBef>
                        <a:spcAft>
                          <a:spcPts val="0"/>
                        </a:spcAft>
                      </a:pPr>
                      <a:r>
                        <a:rPr lang="en-US" sz="700">
                          <a:effectLst/>
                        </a:rPr>
                        <a:t> </a:t>
                      </a:r>
                      <a:endParaRPr lang="en-US" sz="800">
                        <a:effectLst/>
                      </a:endParaRPr>
                    </a:p>
                    <a:p>
                      <a:pPr marL="0" marR="0" algn="l">
                        <a:spcBef>
                          <a:spcPts val="0"/>
                        </a:spcBef>
                        <a:spcAft>
                          <a:spcPts val="0"/>
                        </a:spcAft>
                      </a:pPr>
                      <a:r>
                        <a:rPr lang="en-US" sz="700">
                          <a:effectLst/>
                        </a:rPr>
                        <a:t> </a:t>
                      </a:r>
                      <a:endParaRPr lang="en-US" sz="800">
                        <a:effectLst/>
                      </a:endParaRPr>
                    </a:p>
                    <a:p>
                      <a:pPr marL="0" marR="0" algn="l">
                        <a:spcBef>
                          <a:spcPts val="0"/>
                        </a:spcBef>
                        <a:spcAft>
                          <a:spcPts val="0"/>
                        </a:spcAft>
                      </a:pPr>
                      <a:r>
                        <a:rPr lang="en-US" sz="700">
                          <a:effectLst/>
                        </a:rPr>
                        <a:t> </a:t>
                      </a:r>
                      <a:endParaRPr lang="en-US" sz="800">
                        <a:effectLst/>
                      </a:endParaRPr>
                    </a:p>
                    <a:p>
                      <a:pPr marL="0" marR="0" algn="l">
                        <a:spcBef>
                          <a:spcPts val="0"/>
                        </a:spcBef>
                        <a:spcAft>
                          <a:spcPts val="0"/>
                        </a:spcAft>
                      </a:pPr>
                      <a:r>
                        <a:rPr lang="en-US" sz="700">
                          <a:effectLst/>
                        </a:rPr>
                        <a:t> </a:t>
                      </a:r>
                      <a:endParaRPr lang="en-US" sz="800">
                        <a:effectLst/>
                      </a:endParaRPr>
                    </a:p>
                    <a:p>
                      <a:pPr marL="0" marR="0" algn="l">
                        <a:spcBef>
                          <a:spcPts val="0"/>
                        </a:spcBef>
                        <a:spcAft>
                          <a:spcPts val="0"/>
                        </a:spcAft>
                      </a:pPr>
                      <a:r>
                        <a:rPr lang="en-US" sz="800">
                          <a:effectLst/>
                        </a:rPr>
                        <a:t> </a:t>
                      </a:r>
                    </a:p>
                    <a:p>
                      <a:pPr marL="0" marR="0" algn="l">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800">
                          <a:effectLst/>
                        </a:rPr>
                        <a:t>2 “ride-a longs” driving Red Cross van </a:t>
                      </a:r>
                    </a:p>
                    <a:p>
                      <a:pPr marL="342900" marR="0" lvl="0" indent="-342900" algn="l">
                        <a:lnSpc>
                          <a:spcPct val="107000"/>
                        </a:lnSpc>
                        <a:spcBef>
                          <a:spcPts val="0"/>
                        </a:spcBef>
                        <a:spcAft>
                          <a:spcPts val="0"/>
                        </a:spcAft>
                        <a:buFont typeface="Symbol" panose="05050102010706020507" pitchFamily="18" charset="2"/>
                        <a:buChar char=""/>
                      </a:pPr>
                      <a:r>
                        <a:rPr lang="en-US" sz="800">
                          <a:effectLst/>
                        </a:rPr>
                        <a:t>Valid driver’s license  </a:t>
                      </a:r>
                    </a:p>
                    <a:p>
                      <a:pPr marL="342900" marR="0" lvl="0" indent="-342900" algn="l">
                        <a:lnSpc>
                          <a:spcPct val="107000"/>
                        </a:lnSpc>
                        <a:spcBef>
                          <a:spcPts val="0"/>
                        </a:spcBef>
                        <a:spcAft>
                          <a:spcPts val="0"/>
                        </a:spcAft>
                        <a:buFont typeface="Symbol" panose="05050102010706020507" pitchFamily="18" charset="2"/>
                        <a:buChar char=""/>
                      </a:pPr>
                      <a:r>
                        <a:rPr lang="en-US" sz="800">
                          <a:effectLst/>
                        </a:rPr>
                        <a:t>Move boxes &lt; 45 lbs.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800" dirty="0">
                          <a:effectLst/>
                        </a:rPr>
                        <a:t>Who enjoys driving </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Clean driving record for 3 years  </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Available weekdays, evenings, or weekends  </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18+ only </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51203" marR="51203" marT="0" marB="0"/>
                </a:tc>
                <a:extLst>
                  <a:ext uri="{0D108BD9-81ED-4DB2-BD59-A6C34878D82A}">
                    <a16:rowId xmlns:a16="http://schemas.microsoft.com/office/drawing/2014/main" val="1235582384"/>
                  </a:ext>
                </a:extLst>
              </a:tr>
            </a:tbl>
          </a:graphicData>
        </a:graphic>
      </p:graphicFrame>
      <p:sp>
        <p:nvSpPr>
          <p:cNvPr id="7" name="Rectangle 2">
            <a:extLst>
              <a:ext uri="{FF2B5EF4-FFF2-40B4-BE49-F238E27FC236}">
                <a16:creationId xmlns:a16="http://schemas.microsoft.com/office/drawing/2014/main" id="{F05243B9-ED55-4C70-BBD6-1C5901077596}"/>
              </a:ext>
            </a:extLst>
          </p:cNvPr>
          <p:cNvSpPr>
            <a:spLocks noChangeArrowheads="1"/>
          </p:cNvSpPr>
          <p:nvPr/>
        </p:nvSpPr>
        <p:spPr bwMode="auto">
          <a:xfrm>
            <a:off x="1719263" y="1752600"/>
            <a:ext cx="1005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 Box 2">
            <a:extLst>
              <a:ext uri="{FF2B5EF4-FFF2-40B4-BE49-F238E27FC236}">
                <a16:creationId xmlns:a16="http://schemas.microsoft.com/office/drawing/2014/main" id="{EA959A8D-6999-4CDB-89C3-09CBC7117243}"/>
              </a:ext>
            </a:extLst>
          </p:cNvPr>
          <p:cNvSpPr txBox="1">
            <a:spLocks noGrp="1" noChangeArrowheads="1"/>
          </p:cNvSpPr>
          <p:nvPr>
            <p:ph type="title"/>
          </p:nvPr>
        </p:nvSpPr>
        <p:spPr bwMode="auto">
          <a:xfrm>
            <a:off x="503238" y="212725"/>
            <a:ext cx="9099550" cy="538609"/>
          </a:xfrm>
          <a:prstGeom prst="rect">
            <a:avLst/>
          </a:prstGeom>
          <a:solidFill>
            <a:srgbClr val="FFBFB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br>
            <a:r>
              <a:rPr kumimoji="0" lang="en-US"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Important Notice Regarding COVID-19</a:t>
            </a:r>
            <a:r>
              <a:rPr kumimoji="0" lang="en-US" altLang="en-US" sz="9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kumimoji="0" lang="en-US" altLang="en-US" sz="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The American Red Cross is closely monitoring the outbreak of coronavirus disease 2019 (COVID-19). Our need for volunteers is constant and continues to evolve as we navigate this health crisis. Please rest assured that we are working with public health officials to help keep local communities and our volunteers safe.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51320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Preparedness Resources </a:t>
            </a:r>
          </a:p>
        </p:txBody>
      </p:sp>
      <p:sp>
        <p:nvSpPr>
          <p:cNvPr id="4" name="Text Placeholder 3">
            <a:extLst>
              <a:ext uri="{FF2B5EF4-FFF2-40B4-BE49-F238E27FC236}">
                <a16:creationId xmlns:a16="http://schemas.microsoft.com/office/drawing/2014/main" id="{CB75B4D8-FE17-4948-B885-89B70C3C6110}"/>
              </a:ext>
            </a:extLst>
          </p:cNvPr>
          <p:cNvSpPr>
            <a:spLocks noGrp="1"/>
          </p:cNvSpPr>
          <p:nvPr>
            <p:ph sz="quarter" idx="14"/>
          </p:nvPr>
        </p:nvSpPr>
        <p:spPr>
          <a:xfrm>
            <a:off x="353300" y="2335196"/>
            <a:ext cx="9281031" cy="3793367"/>
          </a:xfrm>
        </p:spPr>
        <p:txBody>
          <a:bodyPr numCol="2" spcCol="182880">
            <a:noAutofit/>
          </a:bodyPr>
          <a:lstStyle/>
          <a:p>
            <a:pPr marL="0" indent="0">
              <a:lnSpc>
                <a:spcPct val="90000"/>
              </a:lnSpc>
              <a:spcBef>
                <a:spcPts val="600"/>
              </a:spcBef>
              <a:spcAft>
                <a:spcPts val="0"/>
              </a:spcAft>
              <a:buSzPts val="1000"/>
              <a:buNone/>
              <a:tabLst>
                <a:tab pos="754380" algn="l"/>
              </a:tabLst>
            </a:pPr>
            <a:r>
              <a:rPr lang="en-US" sz="1300" b="1" u="sng" dirty="0">
                <a:solidFill>
                  <a:srgbClr val="0000FF"/>
                </a:solidFill>
                <a:ea typeface="MS Mincho" panose="020206090402050803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Coronavirus safety resources</a:t>
            </a:r>
            <a:r>
              <a:rPr lang="en-US" sz="1300" dirty="0">
                <a:ea typeface="MS Mincho" panose="02020609040205080304" pitchFamily="49" charset="-128"/>
                <a:cs typeface="Times New Roman" panose="02020603050405020304" pitchFamily="18" charset="0"/>
              </a:rPr>
              <a:t>: Tips to help prevent the spread of COVID-19. </a:t>
            </a:r>
          </a:p>
          <a:p>
            <a:pPr marL="0" indent="0">
              <a:lnSpc>
                <a:spcPct val="90000"/>
              </a:lnSpc>
              <a:spcBef>
                <a:spcPts val="600"/>
              </a:spcBef>
              <a:spcAft>
                <a:spcPts val="0"/>
              </a:spcAft>
              <a:buSzPts val="1000"/>
              <a:buNone/>
              <a:tabLst>
                <a:tab pos="754380" algn="l"/>
              </a:tabLst>
            </a:pPr>
            <a:r>
              <a:rPr lang="en-US" sz="1300" b="1" u="sng" dirty="0">
                <a:solidFill>
                  <a:srgbClr val="0000FF"/>
                </a:solidFill>
                <a:ea typeface="MS Mincho" panose="02020609040205080304" pitchFamily="49" charset="-128"/>
                <a:cs typeface="Times New Roman" panose="02020603050405020304" pitchFamily="18" charset="0"/>
                <a:hlinkClick r:id="rId4">
                  <a:extLst>
                    <a:ext uri="{A12FA001-AC4F-418D-AE19-62706E023703}">
                      <ahyp:hlinkClr xmlns:ahyp="http://schemas.microsoft.com/office/drawing/2018/hyperlinkcolor" val="tx"/>
                    </a:ext>
                  </a:extLst>
                </a:hlinkClick>
              </a:rPr>
              <a:t>Kids Activity Kit: COVID-19</a:t>
            </a:r>
            <a:r>
              <a:rPr lang="en-US" sz="1300" dirty="0">
                <a:ea typeface="MS Mincho" panose="02020609040205080304" pitchFamily="49" charset="-128"/>
                <a:cs typeface="Times New Roman" panose="02020603050405020304" pitchFamily="18" charset="0"/>
              </a:rPr>
              <a:t>: Easy games and exercises that teach kids to wash hands, not spread germs, cope with stress and more.</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600"/>
              </a:spcBef>
              <a:spcAft>
                <a:spcPts val="0"/>
              </a:spcAft>
              <a:buSzPts val="1000"/>
              <a:buNone/>
              <a:tabLst>
                <a:tab pos="754380" algn="l"/>
              </a:tabLst>
            </a:pPr>
            <a:r>
              <a:rPr lang="en-US" sz="1300" b="1" u="sng" dirty="0">
                <a:solidFill>
                  <a:srgbClr val="0000FF"/>
                </a:solidFill>
                <a:ea typeface="MS Mincho" panose="02020609040205080304" pitchFamily="49" charset="-128"/>
                <a:cs typeface="Times New Roman" panose="02020603050405020304" pitchFamily="18" charset="0"/>
                <a:hlinkClick r:id="rId5" tooltip="Caring for Pets During COVID-19">
                  <a:extLst>
                    <a:ext uri="{A12FA001-AC4F-418D-AE19-62706E023703}">
                      <ahyp:hlinkClr xmlns:ahyp="http://schemas.microsoft.com/office/drawing/2018/hyperlinkcolor" val="tx"/>
                    </a:ext>
                  </a:extLst>
                </a:hlinkClick>
              </a:rPr>
              <a:t>Caring for Pets During COVID-19</a:t>
            </a:r>
            <a:r>
              <a:rPr lang="en-US" sz="1300" dirty="0">
                <a:ea typeface="MS Mincho" panose="02020609040205080304" pitchFamily="49" charset="-128"/>
                <a:cs typeface="Times New Roman" panose="02020603050405020304" pitchFamily="18" charset="0"/>
              </a:rPr>
              <a:t>: While it’s uncommon, for pets to contract coronavirus, these simple tips help protect them.</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600"/>
              </a:spcBef>
              <a:spcAft>
                <a:spcPts val="0"/>
              </a:spcAft>
              <a:buSzPts val="1000"/>
              <a:buNone/>
              <a:tabLst>
                <a:tab pos="754380" algn="l"/>
              </a:tabLst>
            </a:pPr>
            <a:r>
              <a:rPr lang="en-US" sz="1300" b="1" u="sng" dirty="0">
                <a:solidFill>
                  <a:srgbClr val="0000FF"/>
                </a:solidFill>
                <a:ea typeface="MS Mincho" panose="02020609040205080304" pitchFamily="49" charset="-128"/>
                <a:cs typeface="Times New Roman" panose="02020603050405020304" pitchFamily="18" charset="0"/>
                <a:hlinkClick r:id="rId6" tooltip="Psychological First Aid: Supporting Yourself and Others During COVID-19 Online Course">
                  <a:extLst>
                    <a:ext uri="{A12FA001-AC4F-418D-AE19-62706E023703}">
                      <ahyp:hlinkClr xmlns:ahyp="http://schemas.microsoft.com/office/drawing/2018/hyperlinkcolor" val="tx"/>
                    </a:ext>
                  </a:extLst>
                </a:hlinkClick>
              </a:rPr>
              <a:t>Psychological First Aid: Supporting Yourself and Others During COVID-19</a:t>
            </a:r>
            <a:r>
              <a:rPr lang="en-US" sz="1300" dirty="0">
                <a:ea typeface="MS Mincho" panose="02020609040205080304" pitchFamily="49" charset="-128"/>
                <a:cs typeface="Times New Roman" panose="02020603050405020304" pitchFamily="18" charset="0"/>
              </a:rPr>
              <a:t>: This online course helps people manage stress and support others during this challenging time.</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600"/>
              </a:spcBef>
              <a:spcAft>
                <a:spcPts val="0"/>
              </a:spcAft>
              <a:buSzPts val="1000"/>
              <a:buNone/>
              <a:tabLst>
                <a:tab pos="754380" algn="l"/>
              </a:tabLst>
            </a:pPr>
            <a:r>
              <a:rPr lang="en-US" sz="1300" b="1" u="sng" dirty="0">
                <a:solidFill>
                  <a:srgbClr val="0000FF"/>
                </a:solidFill>
                <a:ea typeface="MS Mincho" panose="02020609040205080304" pitchFamily="49" charset="-128"/>
                <a:cs typeface="Times New Roman" panose="02020603050405020304" pitchFamily="18" charset="0"/>
                <a:hlinkClick r:id="rId7" tooltip="https://www.redcross.org/take-a-class/coronavirus-information/returning-to-work-during-covid-19-safe-work-practices-course">
                  <a:extLst>
                    <a:ext uri="{A12FA001-AC4F-418D-AE19-62706E023703}">
                      <ahyp:hlinkClr xmlns:ahyp="http://schemas.microsoft.com/office/drawing/2018/hyperlinkcolor" val="tx"/>
                    </a:ext>
                  </a:extLst>
                </a:hlinkClick>
              </a:rPr>
              <a:t>Returning to Work During COVID-19: Safe Work Practices</a:t>
            </a:r>
            <a:r>
              <a:rPr lang="en-US" sz="1300" dirty="0">
                <a:ea typeface="MS Mincho" panose="02020609040205080304" pitchFamily="49" charset="-128"/>
                <a:cs typeface="Times New Roman" panose="02020603050405020304" pitchFamily="18" charset="0"/>
              </a:rPr>
              <a:t>: This online course helps make the transition back into the workplace safer during this pandemic.</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600"/>
              </a:spcBef>
              <a:spcAft>
                <a:spcPts val="0"/>
              </a:spcAft>
              <a:buSzPts val="1000"/>
              <a:buNone/>
              <a:tabLst>
                <a:tab pos="754380" algn="l"/>
              </a:tabLst>
            </a:pPr>
            <a:r>
              <a:rPr lang="en-US" sz="1300" b="1" u="sng" dirty="0">
                <a:solidFill>
                  <a:srgbClr val="0000FF"/>
                </a:solidFill>
                <a:ea typeface="MS Mincho" panose="02020609040205080304" pitchFamily="49" charset="-128"/>
                <a:cs typeface="Times New Roman" panose="02020603050405020304" pitchFamily="18" charset="0"/>
                <a:hlinkClick r:id="rId8">
                  <a:extLst>
                    <a:ext uri="{A12FA001-AC4F-418D-AE19-62706E023703}">
                      <ahyp:hlinkClr xmlns:ahyp="http://schemas.microsoft.com/office/drawing/2018/hyperlinkcolor" val="tx"/>
                    </a:ext>
                  </a:extLst>
                </a:hlinkClick>
              </a:rPr>
              <a:t>First Aid/CPR/AED Care During COVID-19</a:t>
            </a:r>
            <a:r>
              <a:rPr lang="en-US" sz="1300" dirty="0">
                <a:ea typeface="MS Mincho" panose="02020609040205080304" pitchFamily="49" charset="-128"/>
                <a:cs typeface="Times New Roman" panose="02020603050405020304" pitchFamily="18" charset="0"/>
              </a:rPr>
              <a:t>: During emergencies, it’s still possible to help while minimizing the risk of contracting coronavirus. These tips are especially helpful for caregivers and those who work with the public.</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600"/>
              </a:spcBef>
              <a:spcAft>
                <a:spcPts val="0"/>
              </a:spcAft>
              <a:buSzPts val="1000"/>
              <a:buNone/>
              <a:tabLst>
                <a:tab pos="754380" algn="l"/>
              </a:tabLst>
            </a:pPr>
            <a:r>
              <a:rPr lang="en-US" sz="1300" b="1" u="sng" dirty="0">
                <a:solidFill>
                  <a:srgbClr val="0000FF"/>
                </a:solidFill>
                <a:ea typeface="MS Mincho" panose="02020609040205080304" pitchFamily="49" charset="-128"/>
                <a:cs typeface="Times New Roman" panose="02020603050405020304" pitchFamily="18" charset="0"/>
                <a:hlinkClick r:id="rId9" tooltip="Coronavirus Prevention and Safety Information for Students">
                  <a:extLst>
                    <a:ext uri="{A12FA001-AC4F-418D-AE19-62706E023703}">
                      <ahyp:hlinkClr xmlns:ahyp="http://schemas.microsoft.com/office/drawing/2018/hyperlinkcolor" val="tx"/>
                    </a:ext>
                  </a:extLst>
                </a:hlinkClick>
              </a:rPr>
              <a:t>Coronavirus Prevention and Safety Information for Our Students</a:t>
            </a:r>
            <a:r>
              <a:rPr lang="en-US" sz="1300" dirty="0">
                <a:ea typeface="MS Mincho" panose="02020609040205080304" pitchFamily="49" charset="-128"/>
                <a:cs typeface="Times New Roman" panose="02020603050405020304" pitchFamily="18" charset="0"/>
              </a:rPr>
              <a:t>: Considering an in-person Red Cross class? Learn about the steps we’re taking to help prevent the spread of COVID-19.</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600"/>
              </a:spcBef>
              <a:spcAft>
                <a:spcPts val="0"/>
              </a:spcAft>
              <a:buSzPts val="1000"/>
              <a:buNone/>
              <a:tabLst>
                <a:tab pos="754380" algn="l"/>
              </a:tabLst>
            </a:pPr>
            <a:r>
              <a:rPr lang="en-US" sz="1300" b="1" u="sng" dirty="0">
                <a:solidFill>
                  <a:srgbClr val="0000FF"/>
                </a:solidFill>
                <a:ea typeface="MS Mincho" panose="02020609040205080304" pitchFamily="49" charset="-128"/>
                <a:cs typeface="Times New Roman" panose="02020603050405020304" pitchFamily="18" charset="0"/>
                <a:hlinkClick r:id="rId10" tooltip="Professional Responder Safety">
                  <a:extLst>
                    <a:ext uri="{A12FA001-AC4F-418D-AE19-62706E023703}">
                      <ahyp:hlinkClr xmlns:ahyp="http://schemas.microsoft.com/office/drawing/2018/hyperlinkcolor" val="tx"/>
                    </a:ext>
                  </a:extLst>
                </a:hlinkClick>
              </a:rPr>
              <a:t>Professional Responder Safety</a:t>
            </a:r>
            <a:r>
              <a:rPr lang="en-US" sz="1300" dirty="0">
                <a:ea typeface="MS Mincho" panose="02020609040205080304" pitchFamily="49" charset="-128"/>
                <a:cs typeface="Times New Roman" panose="02020603050405020304" pitchFamily="18" charset="0"/>
              </a:rPr>
              <a:t>: </a:t>
            </a:r>
            <a:r>
              <a:rPr lang="en-US" sz="1300" dirty="0">
                <a:latin typeface="Arial" panose="020B0604020202020204" pitchFamily="34" charset="0"/>
                <a:ea typeface="MS Mincho" panose="02020609040205080304" pitchFamily="49" charset="-128"/>
                <a:cs typeface="Arial" panose="020B0604020202020204" pitchFamily="34" charset="0"/>
              </a:rPr>
              <a:t>Medical professionals and responders can protect themselves from COVID-19 while caring for patients.</a:t>
            </a:r>
            <a:endParaRPr lang="en-US" sz="1300" dirty="0">
              <a:latin typeface="Arial" panose="020B0604020202020204" pitchFamily="34" charset="0"/>
              <a:ea typeface="Calibri" panose="020F0502020204030204" pitchFamily="34" charset="0"/>
              <a:cs typeface="Arial" panose="020B0604020202020204" pitchFamily="34" charset="0"/>
            </a:endParaRPr>
          </a:p>
          <a:p>
            <a:pPr marL="0" indent="0">
              <a:lnSpc>
                <a:spcPct val="90000"/>
              </a:lnSpc>
              <a:spcBef>
                <a:spcPts val="600"/>
              </a:spcBef>
              <a:spcAft>
                <a:spcPts val="0"/>
              </a:spcAft>
              <a:buSzPts val="1000"/>
              <a:buNone/>
              <a:tabLst>
                <a:tab pos="754380" algn="l"/>
              </a:tabLst>
            </a:pPr>
            <a:r>
              <a:rPr lang="en-US" sz="1300" b="1" dirty="0">
                <a:latin typeface="Arial" panose="020B0604020202020204" pitchFamily="34" charset="0"/>
                <a:cs typeface="Arial" panose="020B0604020202020204" pitchFamily="34" charset="0"/>
                <a:hlinkClick r:id="rId11"/>
              </a:rPr>
              <a:t>FREE mobile apps</a:t>
            </a:r>
            <a:r>
              <a:rPr lang="en-US" sz="1300" dirty="0">
                <a:latin typeface="Arial" panose="020B0604020202020204" pitchFamily="34" charset="0"/>
                <a:cs typeface="Arial" panose="020B0604020202020204" pitchFamily="34" charset="0"/>
              </a:rPr>
              <a:t>: Put preparedness in people’s pockets.</a:t>
            </a:r>
            <a:endParaRPr lang="en-US" sz="1300" dirty="0">
              <a:latin typeface="Arial" panose="020B0604020202020204" pitchFamily="34" charset="0"/>
              <a:ea typeface="Calibri" panose="020F0502020204030204" pitchFamily="34" charset="0"/>
              <a:cs typeface="Arial" panose="020B0604020202020204" pitchFamily="34" charset="0"/>
            </a:endParaRPr>
          </a:p>
          <a:p>
            <a:pPr marL="0" indent="0">
              <a:lnSpc>
                <a:spcPct val="90000"/>
              </a:lnSpc>
              <a:spcBef>
                <a:spcPts val="600"/>
              </a:spcBef>
              <a:spcAft>
                <a:spcPts val="0"/>
              </a:spcAft>
              <a:buSzPts val="1000"/>
              <a:buNone/>
              <a:tabLst>
                <a:tab pos="754380" algn="l"/>
              </a:tabLst>
            </a:pPr>
            <a:r>
              <a:rPr lang="en-US" sz="1300" b="1" dirty="0">
                <a:latin typeface="Arial" panose="020B0604020202020204" pitchFamily="34" charset="0"/>
                <a:cs typeface="Arial" panose="020B0604020202020204" pitchFamily="34" charset="0"/>
                <a:hlinkClick r:id="rId12"/>
              </a:rPr>
              <a:t>Common Natural Disasters</a:t>
            </a:r>
            <a:r>
              <a:rPr lang="en-US" sz="1300" dirty="0">
                <a:latin typeface="Arial" panose="020B0604020202020204" pitchFamily="34" charset="0"/>
                <a:cs typeface="Arial" panose="020B0604020202020204" pitchFamily="34" charset="0"/>
              </a:rPr>
              <a:t>: Learn how to prepare for common local disasters</a:t>
            </a:r>
            <a:endParaRPr lang="en-US" sz="1300" dirty="0">
              <a:latin typeface="Arial" panose="020B0604020202020204" pitchFamily="34" charset="0"/>
              <a:ea typeface="MS Mincho" panose="02020609040205080304" pitchFamily="49" charset="-128"/>
              <a:cs typeface="Arial" panose="020B0604020202020204" pitchFamily="34" charset="0"/>
            </a:endParaRPr>
          </a:p>
          <a:p>
            <a:pPr marL="0" indent="0">
              <a:lnSpc>
                <a:spcPct val="90000"/>
              </a:lnSpc>
              <a:spcBef>
                <a:spcPts val="600"/>
              </a:spcBef>
              <a:spcAft>
                <a:spcPts val="0"/>
              </a:spcAft>
              <a:buSzPts val="1000"/>
              <a:buNone/>
              <a:tabLst>
                <a:tab pos="754380" algn="l"/>
              </a:tabLst>
            </a:pPr>
            <a:r>
              <a:rPr lang="en-US" sz="1300" dirty="0">
                <a:latin typeface="Arial" panose="020B0604020202020204" pitchFamily="34" charset="0"/>
                <a:ea typeface="MS Mincho" panose="02020609040205080304" pitchFamily="49" charset="-128"/>
                <a:cs typeface="Arial" panose="020B0604020202020204" pitchFamily="34" charset="0"/>
              </a:rPr>
              <a:t>Summer Safety:  Keeping your family safe is more important than ever during summer: </a:t>
            </a:r>
            <a:endParaRPr lang="en-US" sz="1300" dirty="0">
              <a:latin typeface="Arial" panose="020B0604020202020204" pitchFamily="34" charset="0"/>
              <a:ea typeface="Calibri" panose="020F0502020204030204" pitchFamily="34" charset="0"/>
              <a:cs typeface="Arial" panose="020B0604020202020204" pitchFamily="34" charset="0"/>
            </a:endParaRPr>
          </a:p>
          <a:p>
            <a:pPr marL="180975" indent="0">
              <a:lnSpc>
                <a:spcPct val="90000"/>
              </a:lnSpc>
              <a:spcBef>
                <a:spcPts val="600"/>
              </a:spcBef>
              <a:spcAft>
                <a:spcPts val="0"/>
              </a:spcAft>
              <a:buSzPts val="1000"/>
              <a:buNone/>
              <a:tabLst>
                <a:tab pos="1130300" algn="l"/>
              </a:tabLst>
            </a:pPr>
            <a:r>
              <a:rPr lang="en-US" sz="1300" b="1" u="sng" dirty="0">
                <a:solidFill>
                  <a:srgbClr val="0000FF"/>
                </a:solidFill>
                <a:ea typeface="MS Mincho" panose="02020609040205080304" pitchFamily="49" charset="-128"/>
                <a:cs typeface="Times New Roman" panose="02020603050405020304" pitchFamily="18" charset="0"/>
                <a:hlinkClick r:id="rId13">
                  <a:extLst>
                    <a:ext uri="{A12FA001-AC4F-418D-AE19-62706E023703}">
                      <ahyp:hlinkClr xmlns:ahyp="http://schemas.microsoft.com/office/drawing/2018/hyperlinkcolor" val="tx"/>
                    </a:ext>
                  </a:extLst>
                </a:hlinkClick>
              </a:rPr>
              <a:t>Water safety</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180975" indent="0">
              <a:lnSpc>
                <a:spcPct val="90000"/>
              </a:lnSpc>
              <a:spcBef>
                <a:spcPts val="600"/>
              </a:spcBef>
              <a:spcAft>
                <a:spcPts val="0"/>
              </a:spcAft>
              <a:buSzPts val="1000"/>
              <a:buNone/>
              <a:tabLst>
                <a:tab pos="1130300" algn="l"/>
              </a:tabLst>
            </a:pPr>
            <a:r>
              <a:rPr lang="en-US" sz="1300" b="1" u="sng" dirty="0">
                <a:solidFill>
                  <a:srgbClr val="0000FF"/>
                </a:solidFill>
                <a:ea typeface="MS Mincho" panose="02020609040205080304" pitchFamily="49" charset="-128"/>
                <a:cs typeface="Times New Roman" panose="02020603050405020304" pitchFamily="18" charset="0"/>
                <a:hlinkClick r:id="rId14">
                  <a:extLst>
                    <a:ext uri="{A12FA001-AC4F-418D-AE19-62706E023703}">
                      <ahyp:hlinkClr xmlns:ahyp="http://schemas.microsoft.com/office/drawing/2018/hyperlinkcolor" val="tx"/>
                    </a:ext>
                  </a:extLst>
                </a:hlinkClick>
              </a:rPr>
              <a:t>Heat wave safety</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180975" indent="0">
              <a:lnSpc>
                <a:spcPct val="90000"/>
              </a:lnSpc>
              <a:spcBef>
                <a:spcPts val="600"/>
              </a:spcBef>
              <a:spcAft>
                <a:spcPts val="0"/>
              </a:spcAft>
              <a:buSzPts val="1000"/>
              <a:buNone/>
              <a:tabLst>
                <a:tab pos="1130300" algn="l"/>
              </a:tabLst>
            </a:pPr>
            <a:r>
              <a:rPr lang="en-US" sz="1300" b="1" u="sng" dirty="0">
                <a:solidFill>
                  <a:srgbClr val="0000FF"/>
                </a:solidFill>
                <a:ea typeface="MS Mincho" panose="02020609040205080304" pitchFamily="49" charset="-128"/>
                <a:cs typeface="Times New Roman" panose="02020603050405020304" pitchFamily="18" charset="0"/>
                <a:hlinkClick r:id="rId15">
                  <a:extLst>
                    <a:ext uri="{A12FA001-AC4F-418D-AE19-62706E023703}">
                      <ahyp:hlinkClr xmlns:ahyp="http://schemas.microsoft.com/office/drawing/2018/hyperlinkcolor" val="tx"/>
                    </a:ext>
                  </a:extLst>
                </a:hlinkClick>
              </a:rPr>
              <a:t>Home fire safety</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180975" indent="0">
              <a:lnSpc>
                <a:spcPct val="90000"/>
              </a:lnSpc>
              <a:spcBef>
                <a:spcPts val="600"/>
              </a:spcBef>
              <a:spcAft>
                <a:spcPts val="0"/>
              </a:spcAft>
              <a:buSzPts val="1000"/>
              <a:buNone/>
              <a:tabLst>
                <a:tab pos="1130300" algn="l"/>
              </a:tabLst>
            </a:pPr>
            <a:r>
              <a:rPr lang="en-US" sz="1300" b="1" u="sng" dirty="0">
                <a:solidFill>
                  <a:srgbClr val="0000FF"/>
                </a:solidFill>
                <a:ea typeface="MS Mincho" panose="02020609040205080304" pitchFamily="49" charset="-128"/>
                <a:cs typeface="Times New Roman" panose="02020603050405020304" pitchFamily="18" charset="0"/>
                <a:hlinkClick r:id="rId16">
                  <a:extLst>
                    <a:ext uri="{A12FA001-AC4F-418D-AE19-62706E023703}">
                      <ahyp:hlinkClr xmlns:ahyp="http://schemas.microsoft.com/office/drawing/2018/hyperlinkcolor" val="tx"/>
                    </a:ext>
                  </a:extLst>
                </a:hlinkClick>
              </a:rPr>
              <a:t>Hurricane safety</a:t>
            </a:r>
            <a:r>
              <a:rPr lang="en-US" sz="1300" b="1" dirty="0">
                <a:ea typeface="MS Mincho" panose="02020609040205080304" pitchFamily="49" charset="-128"/>
                <a:cs typeface="Times New Roman" panose="02020603050405020304" pitchFamily="18" charset="0"/>
              </a:rPr>
              <a:t> </a:t>
            </a:r>
            <a:endParaRPr lang="en-US"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7A1EA1A-8054-654C-AF74-B46F57AB4BB2}"/>
              </a:ext>
            </a:extLst>
          </p:cNvPr>
          <p:cNvSpPr/>
          <p:nvPr/>
        </p:nvSpPr>
        <p:spPr>
          <a:xfrm>
            <a:off x="353300" y="1600878"/>
            <a:ext cx="5720929" cy="584775"/>
          </a:xfrm>
          <a:prstGeom prst="rect">
            <a:avLst/>
          </a:prstGeom>
        </p:spPr>
        <p:txBody>
          <a:bodyPr wrap="square">
            <a:spAutoFit/>
          </a:bodyPr>
          <a:lstStyle/>
          <a:p>
            <a:r>
              <a:rPr lang="en-US" sz="1600" b="1" dirty="0">
                <a:solidFill>
                  <a:srgbClr val="808183"/>
                </a:solidFill>
                <a:latin typeface="Arial" panose="020B0604020202020204" pitchFamily="34" charset="0"/>
                <a:cs typeface="Arial" panose="020B0604020202020204" pitchFamily="34" charset="0"/>
              </a:rPr>
              <a:t>These tools can save lives. Send them in emails or share them on your intranet, blog or social media channels. </a:t>
            </a:r>
          </a:p>
        </p:txBody>
      </p:sp>
      <p:sp>
        <p:nvSpPr>
          <p:cNvPr id="3" name="Slide Number Placeholder 2">
            <a:extLst>
              <a:ext uri="{FF2B5EF4-FFF2-40B4-BE49-F238E27FC236}">
                <a16:creationId xmlns:a16="http://schemas.microsoft.com/office/drawing/2014/main" id="{259BFEF5-F24D-8049-9B8B-628EEF02C90E}"/>
              </a:ext>
            </a:extLst>
          </p:cNvPr>
          <p:cNvSpPr>
            <a:spLocks noGrp="1"/>
          </p:cNvSpPr>
          <p:nvPr>
            <p:ph type="sldNum" sz="quarter" idx="15"/>
          </p:nvPr>
        </p:nvSpPr>
        <p:spPr/>
        <p:txBody>
          <a:bodyPr/>
          <a:lstStyle/>
          <a:p>
            <a:fld id="{09C489E1-9678-DE4D-9A1A-F6AD18182720}" type="slidenum">
              <a:rPr lang="en-US" smtClean="0"/>
              <a:pPr/>
              <a:t>6</a:t>
            </a:fld>
            <a:endParaRPr lang="en-US" dirty="0"/>
          </a:p>
        </p:txBody>
      </p:sp>
    </p:spTree>
    <p:extLst>
      <p:ext uri="{BB962C8B-B14F-4D97-AF65-F5344CB8AC3E}">
        <p14:creationId xmlns:p14="http://schemas.microsoft.com/office/powerpoint/2010/main" val="256535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494ED5-CFA2-6C4A-AD15-A2EAB0FA263A}"/>
              </a:ext>
            </a:extLst>
          </p:cNvPr>
          <p:cNvSpPr>
            <a:spLocks noGrp="1"/>
          </p:cNvSpPr>
          <p:nvPr>
            <p:ph type="title"/>
          </p:nvPr>
        </p:nvSpPr>
        <p:spPr/>
        <p:txBody>
          <a:bodyPr/>
          <a:lstStyle/>
          <a:p>
            <a:pPr lvl="0"/>
            <a:r>
              <a:rPr lang="en-US" dirty="0"/>
              <a:t>When Disasters Strike</a:t>
            </a:r>
          </a:p>
        </p:txBody>
      </p:sp>
      <p:sp>
        <p:nvSpPr>
          <p:cNvPr id="5" name="Content Placeholder 4">
            <a:extLst>
              <a:ext uri="{FF2B5EF4-FFF2-40B4-BE49-F238E27FC236}">
                <a16:creationId xmlns:a16="http://schemas.microsoft.com/office/drawing/2014/main" id="{ACFDFA89-0EF3-DE40-9188-842BE6B2DF95}"/>
              </a:ext>
            </a:extLst>
          </p:cNvPr>
          <p:cNvSpPr>
            <a:spLocks noGrp="1"/>
          </p:cNvSpPr>
          <p:nvPr>
            <p:ph sz="quarter" idx="14"/>
          </p:nvPr>
        </p:nvSpPr>
        <p:spPr>
          <a:xfrm>
            <a:off x="353298" y="1646584"/>
            <a:ext cx="9367506" cy="4528929"/>
          </a:xfrm>
        </p:spPr>
        <p:txBody>
          <a:bodyPr numCol="3" spcCol="182880"/>
          <a:lstStyle/>
          <a:p>
            <a:pPr marL="0" indent="0">
              <a:lnSpc>
                <a:spcPct val="90000"/>
              </a:lnSpc>
              <a:spcBef>
                <a:spcPts val="800"/>
              </a:spcBef>
              <a:buNone/>
            </a:pPr>
            <a:r>
              <a:rPr lang="en-US" b="1" dirty="0"/>
              <a:t>How to Get Help</a:t>
            </a:r>
          </a:p>
          <a:p>
            <a:pPr>
              <a:lnSpc>
                <a:spcPct val="90000"/>
              </a:lnSpc>
              <a:spcBef>
                <a:spcPts val="600"/>
              </a:spcBef>
            </a:pPr>
            <a:r>
              <a:rPr lang="en-US" sz="1300" dirty="0">
                <a:hlinkClick r:id="rId3"/>
              </a:rPr>
              <a:t>Find a shelter</a:t>
            </a:r>
            <a:r>
              <a:rPr lang="en-US" sz="1300" dirty="0"/>
              <a:t> for a safe place to stay, food, water, basic health/emotional services and more.</a:t>
            </a:r>
          </a:p>
          <a:p>
            <a:pPr>
              <a:lnSpc>
                <a:spcPct val="90000"/>
              </a:lnSpc>
              <a:spcBef>
                <a:spcPts val="600"/>
              </a:spcBef>
            </a:pPr>
            <a:r>
              <a:rPr lang="en-US" sz="1300" dirty="0"/>
              <a:t>Find loved ones during an emergency (or register themselves as “safe”) through </a:t>
            </a:r>
            <a:r>
              <a:rPr lang="en-US" sz="1300" dirty="0">
                <a:hlinkClick r:id="rId4"/>
              </a:rPr>
              <a:t>Safe and Well</a:t>
            </a:r>
            <a:r>
              <a:rPr lang="en-US" sz="1300" dirty="0"/>
              <a:t>.</a:t>
            </a:r>
          </a:p>
          <a:p>
            <a:pPr>
              <a:lnSpc>
                <a:spcPct val="90000"/>
              </a:lnSpc>
              <a:spcBef>
                <a:spcPts val="600"/>
              </a:spcBef>
            </a:pPr>
            <a:r>
              <a:rPr lang="en-US" sz="1300" dirty="0"/>
              <a:t>Download the </a:t>
            </a:r>
            <a:r>
              <a:rPr lang="en-US" sz="1300" dirty="0">
                <a:hlinkClick r:id="rId5"/>
              </a:rPr>
              <a:t>Red Cross Emergency App</a:t>
            </a:r>
            <a:r>
              <a:rPr lang="en-US" sz="1300" dirty="0"/>
              <a:t> for real time weather alerts, shelter locations, preparedness information and safety tips.</a:t>
            </a:r>
          </a:p>
          <a:p>
            <a:pPr>
              <a:lnSpc>
                <a:spcPct val="90000"/>
              </a:lnSpc>
              <a:spcBef>
                <a:spcPts val="600"/>
              </a:spcBef>
            </a:pPr>
            <a:r>
              <a:rPr lang="en-US" sz="1300" dirty="0"/>
              <a:t>People without internet access may call 1-800-RED CROSS for assistance.</a:t>
            </a:r>
          </a:p>
          <a:p>
            <a:pPr>
              <a:lnSpc>
                <a:spcPct val="90000"/>
              </a:lnSpc>
              <a:spcBef>
                <a:spcPts val="800"/>
              </a:spcBef>
            </a:pPr>
            <a:endParaRPr lang="en-US" sz="1300" dirty="0"/>
          </a:p>
          <a:p>
            <a:pPr marL="0" indent="0">
              <a:lnSpc>
                <a:spcPct val="90000"/>
              </a:lnSpc>
              <a:spcBef>
                <a:spcPts val="800"/>
              </a:spcBef>
              <a:buNone/>
            </a:pPr>
            <a:endParaRPr lang="en-US" sz="1300" b="1" dirty="0"/>
          </a:p>
          <a:p>
            <a:pPr marL="0" indent="0">
              <a:lnSpc>
                <a:spcPct val="90000"/>
              </a:lnSpc>
              <a:spcBef>
                <a:spcPts val="800"/>
              </a:spcBef>
              <a:buNone/>
            </a:pPr>
            <a:endParaRPr lang="en-US" sz="1300" b="1" dirty="0"/>
          </a:p>
          <a:p>
            <a:pPr marL="0" indent="0">
              <a:lnSpc>
                <a:spcPct val="90000"/>
              </a:lnSpc>
              <a:spcBef>
                <a:spcPts val="800"/>
              </a:spcBef>
              <a:buNone/>
            </a:pPr>
            <a:endParaRPr lang="en-US" b="1" dirty="0"/>
          </a:p>
          <a:p>
            <a:pPr marL="0" indent="0">
              <a:lnSpc>
                <a:spcPct val="90000"/>
              </a:lnSpc>
              <a:spcBef>
                <a:spcPts val="800"/>
              </a:spcBef>
              <a:buNone/>
            </a:pPr>
            <a:endParaRPr lang="en-US" b="1" dirty="0"/>
          </a:p>
          <a:p>
            <a:pPr marL="0" indent="0">
              <a:lnSpc>
                <a:spcPct val="90000"/>
              </a:lnSpc>
              <a:spcBef>
                <a:spcPts val="800"/>
              </a:spcBef>
              <a:buNone/>
            </a:pPr>
            <a:r>
              <a:rPr lang="en-US" b="1" dirty="0"/>
              <a:t>How to Help Others</a:t>
            </a:r>
          </a:p>
          <a:p>
            <a:pPr>
              <a:lnSpc>
                <a:spcPct val="90000"/>
              </a:lnSpc>
              <a:spcBef>
                <a:spcPts val="600"/>
              </a:spcBef>
            </a:pPr>
            <a:r>
              <a:rPr lang="en-US" sz="1300" dirty="0"/>
              <a:t>Financial donations are the quickest way to help people harmed by a disaster. </a:t>
            </a:r>
          </a:p>
          <a:p>
            <a:pPr>
              <a:lnSpc>
                <a:spcPct val="90000"/>
              </a:lnSpc>
              <a:spcBef>
                <a:spcPts val="600"/>
              </a:spcBef>
            </a:pPr>
            <a:r>
              <a:rPr lang="en-US" sz="1300" dirty="0"/>
              <a:t>Your relationship manager will let you know if you can help fulfill bulk in-kind needs. Please discourage employee collections of goods. Unsolicited in-kind donations are challenging because they must be sorted, cleaned, and worked into service delivery.</a:t>
            </a:r>
          </a:p>
          <a:p>
            <a:pPr>
              <a:lnSpc>
                <a:spcPct val="90000"/>
              </a:lnSpc>
              <a:spcBef>
                <a:spcPts val="600"/>
              </a:spcBef>
            </a:pPr>
            <a:r>
              <a:rPr lang="en-US" sz="1300" dirty="0"/>
              <a:t>While blood donations are appreciated, disasters rarely require significantly more of it. Donations do typically drop in the summer though, making it a great time to encourage employees to schedule a blood donation at </a:t>
            </a:r>
            <a:r>
              <a:rPr lang="en-US" sz="1300" dirty="0">
                <a:hlinkClick r:id="rId6"/>
              </a:rPr>
              <a:t>RedCrossBlood.org</a:t>
            </a:r>
            <a:r>
              <a:rPr lang="en-US" sz="1300" dirty="0"/>
              <a:t>. </a:t>
            </a:r>
          </a:p>
          <a:p>
            <a:pPr marL="0" indent="0">
              <a:lnSpc>
                <a:spcPct val="90000"/>
              </a:lnSpc>
              <a:spcBef>
                <a:spcPts val="800"/>
              </a:spcBef>
              <a:buNone/>
            </a:pPr>
            <a:endParaRPr lang="en-US" b="1" dirty="0"/>
          </a:p>
          <a:p>
            <a:pPr marL="0" indent="0">
              <a:lnSpc>
                <a:spcPct val="90000"/>
              </a:lnSpc>
              <a:spcBef>
                <a:spcPts val="800"/>
              </a:spcBef>
              <a:buNone/>
            </a:pPr>
            <a:endParaRPr lang="en-US" b="1" dirty="0"/>
          </a:p>
          <a:p>
            <a:pPr marL="0" indent="0">
              <a:lnSpc>
                <a:spcPct val="90000"/>
              </a:lnSpc>
              <a:spcBef>
                <a:spcPts val="800"/>
              </a:spcBef>
              <a:buNone/>
            </a:pPr>
            <a:r>
              <a:rPr lang="en-US" b="1" dirty="0"/>
              <a:t>Special Access For You</a:t>
            </a:r>
          </a:p>
          <a:p>
            <a:pPr>
              <a:lnSpc>
                <a:spcPct val="90000"/>
              </a:lnSpc>
              <a:spcBef>
                <a:spcPts val="600"/>
              </a:spcBef>
            </a:pPr>
            <a:r>
              <a:rPr lang="en-US" sz="1300" dirty="0"/>
              <a:t>Following major disasters, your relationship manager will share immediate updates. You may receive emails, invitations to exclusive disaster leadership calls and communications resources.</a:t>
            </a:r>
          </a:p>
          <a:p>
            <a:pPr>
              <a:lnSpc>
                <a:spcPct val="90000"/>
              </a:lnSpc>
              <a:spcBef>
                <a:spcPts val="600"/>
              </a:spcBef>
            </a:pPr>
            <a:r>
              <a:rPr lang="en-US" sz="1300" dirty="0"/>
              <a:t>If you receive questions from your employees, leadership, social followers or customers about the Red Cross, your relationship manager can share simple responses.</a:t>
            </a:r>
          </a:p>
        </p:txBody>
      </p:sp>
      <p:sp>
        <p:nvSpPr>
          <p:cNvPr id="2" name="Slide Number Placeholder 1">
            <a:extLst>
              <a:ext uri="{FF2B5EF4-FFF2-40B4-BE49-F238E27FC236}">
                <a16:creationId xmlns:a16="http://schemas.microsoft.com/office/drawing/2014/main" id="{6B3F0334-CE53-6248-A352-2C04C4DD1C77}"/>
              </a:ext>
            </a:extLst>
          </p:cNvPr>
          <p:cNvSpPr>
            <a:spLocks noGrp="1"/>
          </p:cNvSpPr>
          <p:nvPr>
            <p:ph type="sldNum" sz="quarter" idx="15"/>
          </p:nvPr>
        </p:nvSpPr>
        <p:spPr/>
        <p:txBody>
          <a:bodyPr/>
          <a:lstStyle/>
          <a:p>
            <a:fld id="{09C489E1-9678-DE4D-9A1A-F6AD18182720}" type="slidenum">
              <a:rPr lang="en-US"/>
              <a:pPr/>
              <a:t>7</a:t>
            </a:fld>
            <a:endParaRPr lang="en-US" dirty="0"/>
          </a:p>
        </p:txBody>
      </p:sp>
    </p:spTree>
    <p:extLst>
      <p:ext uri="{BB962C8B-B14F-4D97-AF65-F5344CB8AC3E}">
        <p14:creationId xmlns:p14="http://schemas.microsoft.com/office/powerpoint/2010/main" val="1349255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CCF27D2F-1C2A-D24E-B303-EA6BF023D557}"/>
              </a:ext>
            </a:extLst>
          </p:cNvPr>
          <p:cNvSpPr txBox="1">
            <a:spLocks/>
          </p:cNvSpPr>
          <p:nvPr/>
        </p:nvSpPr>
        <p:spPr bwMode="auto">
          <a:xfrm>
            <a:off x="720597" y="1679390"/>
            <a:ext cx="8617206" cy="427585"/>
          </a:xfrm>
          <a:prstGeom prst="rect">
            <a:avLst/>
          </a:prstGeom>
          <a:noFill/>
          <a:ln w="9525">
            <a:noFill/>
            <a:miter lim="800000"/>
            <a:headEnd/>
            <a:tailEnd/>
          </a:ln>
        </p:spPr>
        <p:txBody>
          <a:bodyPr anchor="ctr"/>
          <a:lstStyle/>
          <a:p>
            <a:pPr defTabSz="404121" fontAlgn="base">
              <a:spcBef>
                <a:spcPct val="0"/>
              </a:spcBef>
              <a:spcAft>
                <a:spcPct val="0"/>
              </a:spcAft>
              <a:defRPr/>
            </a:pPr>
            <a:r>
              <a:rPr lang="en-US" sz="2300" spc="-17" dirty="0">
                <a:solidFill>
                  <a:srgbClr val="6D6E70"/>
                </a:solidFill>
                <a:cs typeface="Arial" charset="0"/>
              </a:rPr>
              <a:t>Over</a:t>
            </a:r>
            <a:r>
              <a:rPr lang="en-US" sz="2300" spc="-17" dirty="0">
                <a:solidFill>
                  <a:srgbClr val="6D6E70"/>
                </a:solidFill>
                <a:latin typeface="Arial" pitchFamily="34" charset="0"/>
                <a:cs typeface="Arial" charset="0"/>
              </a:rPr>
              <a:t> 30,000 people are assisted by the American Red Cross daily.</a:t>
            </a:r>
          </a:p>
        </p:txBody>
      </p:sp>
      <p:sp>
        <p:nvSpPr>
          <p:cNvPr id="2" name="Title 1">
            <a:extLst>
              <a:ext uri="{FF2B5EF4-FFF2-40B4-BE49-F238E27FC236}">
                <a16:creationId xmlns:a16="http://schemas.microsoft.com/office/drawing/2014/main" id="{B148D9D9-AF64-0A4B-B754-B60F7F380326}"/>
              </a:ext>
            </a:extLst>
          </p:cNvPr>
          <p:cNvSpPr>
            <a:spLocks noGrp="1"/>
          </p:cNvSpPr>
          <p:nvPr>
            <p:ph type="title"/>
          </p:nvPr>
        </p:nvSpPr>
        <p:spPr/>
        <p:txBody>
          <a:bodyPr>
            <a:normAutofit fontScale="90000"/>
          </a:bodyPr>
          <a:lstStyle/>
          <a:p>
            <a:r>
              <a:rPr lang="en-US" sz="2400" spc="-45" dirty="0"/>
              <a:t>We Impact Lives Every Day </a:t>
            </a:r>
            <a:endParaRPr lang="en-US" dirty="0"/>
          </a:p>
        </p:txBody>
      </p:sp>
      <p:sp>
        <p:nvSpPr>
          <p:cNvPr id="3" name="Slide Number Placeholder 2">
            <a:extLst>
              <a:ext uri="{FF2B5EF4-FFF2-40B4-BE49-F238E27FC236}">
                <a16:creationId xmlns:a16="http://schemas.microsoft.com/office/drawing/2014/main" id="{A47EF990-671F-D54D-AA02-79B1363D2011}"/>
              </a:ext>
            </a:extLst>
          </p:cNvPr>
          <p:cNvSpPr>
            <a:spLocks noGrp="1"/>
          </p:cNvSpPr>
          <p:nvPr>
            <p:ph type="sldNum" sz="quarter" idx="15"/>
          </p:nvPr>
        </p:nvSpPr>
        <p:spPr/>
        <p:txBody>
          <a:bodyPr/>
          <a:lstStyle/>
          <a:p>
            <a:fld id="{09C489E1-9678-DE4D-9A1A-F6AD18182720}" type="slidenum">
              <a:rPr lang="en-US" smtClean="0"/>
              <a:pPr/>
              <a:t>8</a:t>
            </a:fld>
            <a:endParaRPr lang="en-US" dirty="0"/>
          </a:p>
        </p:txBody>
      </p:sp>
      <p:sp>
        <p:nvSpPr>
          <p:cNvPr id="73" name="Rectangle 72">
            <a:extLst>
              <a:ext uri="{FF2B5EF4-FFF2-40B4-BE49-F238E27FC236}">
                <a16:creationId xmlns:a16="http://schemas.microsoft.com/office/drawing/2014/main" id="{E133F3EA-5D52-EC40-8B27-8130FB0982CC}"/>
              </a:ext>
            </a:extLst>
          </p:cNvPr>
          <p:cNvSpPr/>
          <p:nvPr/>
        </p:nvSpPr>
        <p:spPr>
          <a:xfrm>
            <a:off x="774700" y="2245298"/>
            <a:ext cx="2670175" cy="1752600"/>
          </a:xfrm>
          <a:prstGeom prst="rect">
            <a:avLst/>
          </a:prstGeom>
          <a:solidFill>
            <a:schemeClr val="bg1"/>
          </a:solidFill>
          <a:ln w="3175" cap="flat" cmpd="sng" algn="ctr">
            <a:solidFill>
              <a:srgbClr val="D7D7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9FB28CBC-8B2A-9046-9DB7-5E6851599111}"/>
              </a:ext>
            </a:extLst>
          </p:cNvPr>
          <p:cNvSpPr/>
          <p:nvPr/>
        </p:nvSpPr>
        <p:spPr>
          <a:xfrm>
            <a:off x="6591300" y="4150298"/>
            <a:ext cx="2667000" cy="1752600"/>
          </a:xfrm>
          <a:prstGeom prst="rect">
            <a:avLst/>
          </a:prstGeom>
          <a:solidFill>
            <a:srgbClr val="FFFFFF"/>
          </a:solidFill>
          <a:ln w="3175" cap="flat" cmpd="sng" algn="ctr">
            <a:solidFill>
              <a:srgbClr val="D7D7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9836D5E8-4F52-3A4B-A79B-860ACF3A86C6}"/>
              </a:ext>
            </a:extLst>
          </p:cNvPr>
          <p:cNvSpPr/>
          <p:nvPr/>
        </p:nvSpPr>
        <p:spPr>
          <a:xfrm>
            <a:off x="3695700" y="4150298"/>
            <a:ext cx="2667000" cy="1752600"/>
          </a:xfrm>
          <a:prstGeom prst="rect">
            <a:avLst/>
          </a:prstGeom>
          <a:solidFill>
            <a:srgbClr val="FFFFFF"/>
          </a:solidFill>
          <a:ln w="3175" cap="flat" cmpd="sng" algn="ctr">
            <a:solidFill>
              <a:srgbClr val="D7D7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Text Placeholder 3">
            <a:extLst>
              <a:ext uri="{FF2B5EF4-FFF2-40B4-BE49-F238E27FC236}">
                <a16:creationId xmlns:a16="http://schemas.microsoft.com/office/drawing/2014/main" id="{1396AED5-8670-2A41-BA10-CBA408CDCC3C}"/>
              </a:ext>
            </a:extLst>
          </p:cNvPr>
          <p:cNvSpPr txBox="1">
            <a:spLocks/>
          </p:cNvSpPr>
          <p:nvPr/>
        </p:nvSpPr>
        <p:spPr>
          <a:xfrm>
            <a:off x="3802380" y="4160458"/>
            <a:ext cx="3124200" cy="601663"/>
          </a:xfrm>
          <a:prstGeom prst="rect">
            <a:avLst/>
          </a:prstGeom>
        </p:spPr>
        <p:txBody>
          <a:bodyPr anchor="t"/>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4000" b="1" spc="-300" dirty="0">
                <a:solidFill>
                  <a:srgbClr val="ED1B24"/>
                </a:solidFill>
                <a:latin typeface="Arial"/>
                <a:ea typeface="+mn-ea"/>
                <a:cs typeface="Arial"/>
              </a:rPr>
              <a:t>621</a:t>
            </a:r>
            <a:r>
              <a:rPr kumimoji="0" lang="en-US" sz="4000" b="1" i="0" u="none" strike="noStrike" kern="1200" cap="none" spc="-300" normalizeH="0" baseline="0" noProof="0" dirty="0">
                <a:ln>
                  <a:noFill/>
                </a:ln>
                <a:solidFill>
                  <a:srgbClr val="ED1B24"/>
                </a:solidFill>
                <a:effectLst/>
                <a:uLnTx/>
                <a:uFillTx/>
                <a:latin typeface="Arial"/>
                <a:ea typeface="+mn-ea"/>
                <a:cs typeface="Arial"/>
              </a:rPr>
              <a:t>,000</a:t>
            </a:r>
          </a:p>
        </p:txBody>
      </p:sp>
      <p:sp>
        <p:nvSpPr>
          <p:cNvPr id="77" name="Rectangle 76">
            <a:extLst>
              <a:ext uri="{FF2B5EF4-FFF2-40B4-BE49-F238E27FC236}">
                <a16:creationId xmlns:a16="http://schemas.microsoft.com/office/drawing/2014/main" id="{DB1C7180-35B8-EA42-B70A-9512353886E3}"/>
              </a:ext>
            </a:extLst>
          </p:cNvPr>
          <p:cNvSpPr/>
          <p:nvPr/>
        </p:nvSpPr>
        <p:spPr>
          <a:xfrm>
            <a:off x="3695700" y="2245298"/>
            <a:ext cx="2667000" cy="1752600"/>
          </a:xfrm>
          <a:prstGeom prst="rect">
            <a:avLst/>
          </a:prstGeom>
          <a:solidFill>
            <a:srgbClr val="FFFFFF"/>
          </a:solidFill>
          <a:ln w="3175" cap="flat" cmpd="sng" algn="ctr">
            <a:solidFill>
              <a:srgbClr val="D7D7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10620EB4-CC15-4E44-81CD-2C3A6AA8C287}"/>
              </a:ext>
            </a:extLst>
          </p:cNvPr>
          <p:cNvSpPr/>
          <p:nvPr/>
        </p:nvSpPr>
        <p:spPr>
          <a:xfrm>
            <a:off x="6591300" y="2245298"/>
            <a:ext cx="2667000" cy="1752600"/>
          </a:xfrm>
          <a:prstGeom prst="rect">
            <a:avLst/>
          </a:prstGeom>
          <a:solidFill>
            <a:srgbClr val="FFFFFF"/>
          </a:solidFill>
          <a:ln w="3175" cap="flat" cmpd="sng" algn="ctr">
            <a:solidFill>
              <a:srgbClr val="D7D7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Text Placeholder 3">
            <a:extLst>
              <a:ext uri="{FF2B5EF4-FFF2-40B4-BE49-F238E27FC236}">
                <a16:creationId xmlns:a16="http://schemas.microsoft.com/office/drawing/2014/main" id="{E8440BC8-1A3B-504C-9AF7-9899AD309D1E}"/>
              </a:ext>
            </a:extLst>
          </p:cNvPr>
          <p:cNvSpPr txBox="1">
            <a:spLocks/>
          </p:cNvSpPr>
          <p:nvPr/>
        </p:nvSpPr>
        <p:spPr>
          <a:xfrm>
            <a:off x="3830320" y="4732927"/>
            <a:ext cx="1663700" cy="449262"/>
          </a:xfrm>
          <a:prstGeom prst="rect">
            <a:avLst/>
          </a:prstGeom>
        </p:spPr>
        <p:txBody>
          <a:bodyPr/>
          <a:lstStyle/>
          <a:p>
            <a:pPr marL="0" marR="0" lvl="0" indent="0" algn="l" defTabSz="457200" rtl="0" eaLnBrk="1" fontAlgn="auto" latinLnBrk="0" hangingPunct="1">
              <a:lnSpc>
                <a:spcPts val="1640"/>
              </a:lnSpc>
              <a:spcBef>
                <a:spcPts val="0"/>
              </a:spcBef>
              <a:spcAft>
                <a:spcPts val="0"/>
              </a:spcAft>
              <a:buClrTx/>
              <a:buSzTx/>
              <a:buFont typeface="Arial"/>
              <a:buNone/>
              <a:tabLst/>
              <a:defRPr/>
            </a:pPr>
            <a:r>
              <a:rPr kumimoji="0" lang="en-US" sz="1200" b="1" i="0" u="none" strike="noStrike" kern="1200" cap="none" spc="-50" normalizeH="0" baseline="0" noProof="0" dirty="0">
                <a:ln>
                  <a:noFill/>
                </a:ln>
                <a:solidFill>
                  <a:srgbClr val="6D6E70"/>
                </a:solidFill>
                <a:effectLst/>
                <a:uLnTx/>
                <a:uFillTx/>
                <a:latin typeface="Arial"/>
                <a:ea typeface="+mn-ea"/>
                <a:cs typeface="Arial"/>
              </a:rPr>
              <a:t>times a day, a child </a:t>
            </a:r>
            <a:br>
              <a:rPr kumimoji="0" lang="en-US" sz="1200" b="1" i="0" u="none" strike="noStrike" kern="1200" cap="none" spc="-50" normalizeH="0" baseline="0" noProof="0" dirty="0">
                <a:ln>
                  <a:noFill/>
                </a:ln>
                <a:solidFill>
                  <a:srgbClr val="6D6E70"/>
                </a:solidFill>
                <a:effectLst/>
                <a:uLnTx/>
                <a:uFillTx/>
                <a:latin typeface="Arial"/>
                <a:ea typeface="+mn-ea"/>
                <a:cs typeface="Arial"/>
              </a:rPr>
            </a:br>
            <a:r>
              <a:rPr kumimoji="0" lang="en-US" sz="1200" b="1" i="0" u="none" strike="noStrike" kern="1200" cap="none" spc="-50" normalizeH="0" baseline="0" noProof="0" dirty="0">
                <a:ln>
                  <a:noFill/>
                </a:ln>
                <a:solidFill>
                  <a:srgbClr val="6D6E70"/>
                </a:solidFill>
                <a:effectLst/>
                <a:uLnTx/>
                <a:uFillTx/>
                <a:latin typeface="Arial"/>
                <a:ea typeface="+mn-ea"/>
                <a:cs typeface="Arial"/>
              </a:rPr>
              <a:t>receives a measles or rubella </a:t>
            </a:r>
            <a:r>
              <a:rPr kumimoji="0" lang="en-US" sz="1200" b="1" i="0" u="none" strike="noStrike" kern="1200" cap="none" spc="-50" normalizeH="0" baseline="0" noProof="0" dirty="0">
                <a:ln>
                  <a:noFill/>
                </a:ln>
                <a:solidFill>
                  <a:srgbClr val="ED1B24"/>
                </a:solidFill>
                <a:effectLst/>
                <a:uLnTx/>
                <a:uFillTx/>
                <a:latin typeface="Arial"/>
                <a:ea typeface="+mn-ea"/>
                <a:cs typeface="Arial"/>
              </a:rPr>
              <a:t>vaccination</a:t>
            </a:r>
            <a:r>
              <a:rPr kumimoji="0" lang="en-US" sz="1200" b="1" i="0" u="none" strike="noStrike" kern="1200" cap="none" spc="-50" normalizeH="0" baseline="0" noProof="0" dirty="0">
                <a:ln>
                  <a:noFill/>
                </a:ln>
                <a:solidFill>
                  <a:srgbClr val="6D6E70"/>
                </a:solidFill>
                <a:effectLst/>
                <a:uLnTx/>
                <a:uFillTx/>
                <a:latin typeface="Arial"/>
                <a:ea typeface="+mn-ea"/>
                <a:cs typeface="Arial"/>
              </a:rPr>
              <a:t> from the Red Cross and our partners. </a:t>
            </a:r>
          </a:p>
        </p:txBody>
      </p:sp>
      <p:sp>
        <p:nvSpPr>
          <p:cNvPr id="80" name="Text Placeholder 3">
            <a:extLst>
              <a:ext uri="{FF2B5EF4-FFF2-40B4-BE49-F238E27FC236}">
                <a16:creationId xmlns:a16="http://schemas.microsoft.com/office/drawing/2014/main" id="{0E41B9C1-4675-6545-BE9D-288BF9A4A9F5}"/>
              </a:ext>
            </a:extLst>
          </p:cNvPr>
          <p:cNvSpPr txBox="1">
            <a:spLocks/>
          </p:cNvSpPr>
          <p:nvPr/>
        </p:nvSpPr>
        <p:spPr>
          <a:xfrm>
            <a:off x="6682740" y="4139026"/>
            <a:ext cx="3124200" cy="601663"/>
          </a:xfrm>
          <a:prstGeom prst="rect">
            <a:avLst/>
          </a:prstGeom>
        </p:spPr>
        <p:txBody>
          <a:bodyPr anchor="t"/>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4000" b="1" i="0" u="none" strike="noStrike" kern="1200" cap="none" spc="-300" normalizeH="0" baseline="0" noProof="0" dirty="0">
                <a:ln>
                  <a:noFill/>
                </a:ln>
                <a:solidFill>
                  <a:srgbClr val="ED1B24"/>
                </a:solidFill>
                <a:effectLst/>
                <a:uLnTx/>
                <a:uFillTx/>
                <a:latin typeface="Arial"/>
                <a:ea typeface="+mn-ea"/>
                <a:cs typeface="Arial"/>
              </a:rPr>
              <a:t>13,000</a:t>
            </a:r>
          </a:p>
        </p:txBody>
      </p:sp>
      <p:sp>
        <p:nvSpPr>
          <p:cNvPr id="81" name="Text Placeholder 3">
            <a:extLst>
              <a:ext uri="{FF2B5EF4-FFF2-40B4-BE49-F238E27FC236}">
                <a16:creationId xmlns:a16="http://schemas.microsoft.com/office/drawing/2014/main" id="{72FE8EF4-F264-2640-A4AD-A3D13828D11D}"/>
              </a:ext>
            </a:extLst>
          </p:cNvPr>
          <p:cNvSpPr txBox="1">
            <a:spLocks/>
          </p:cNvSpPr>
          <p:nvPr/>
        </p:nvSpPr>
        <p:spPr>
          <a:xfrm>
            <a:off x="6725920" y="4721020"/>
            <a:ext cx="2463800" cy="449262"/>
          </a:xfrm>
          <a:prstGeom prst="rect">
            <a:avLst/>
          </a:prstGeom>
        </p:spPr>
        <p:txBody>
          <a:bodyPr/>
          <a:lstStyle/>
          <a:p>
            <a:pPr marL="0" marR="0" lvl="0" indent="0" algn="l" defTabSz="457200" rtl="0" eaLnBrk="1" fontAlgn="auto" latinLnBrk="0" hangingPunct="1">
              <a:lnSpc>
                <a:spcPts val="1640"/>
              </a:lnSpc>
              <a:spcBef>
                <a:spcPts val="0"/>
              </a:spcBef>
              <a:spcAft>
                <a:spcPts val="0"/>
              </a:spcAft>
              <a:buClrTx/>
              <a:buSzTx/>
              <a:buFont typeface="Arial"/>
              <a:buNone/>
              <a:tabLst/>
              <a:defRPr/>
            </a:pPr>
            <a:r>
              <a:rPr kumimoji="0" lang="en-US" sz="1200" b="1" i="0" u="none" strike="noStrike" kern="1200" cap="none" spc="-50" normalizeH="0" baseline="0" noProof="0" dirty="0">
                <a:ln>
                  <a:noFill/>
                </a:ln>
                <a:solidFill>
                  <a:srgbClr val="6D6E70"/>
                </a:solidFill>
                <a:effectLst/>
                <a:uLnTx/>
                <a:uFillTx/>
                <a:latin typeface="Arial"/>
                <a:ea typeface="+mn-ea"/>
                <a:cs typeface="Arial"/>
              </a:rPr>
              <a:t>times a day, a person </a:t>
            </a:r>
            <a:br>
              <a:rPr kumimoji="0" lang="en-US" sz="1200" b="1" i="0" u="none" strike="noStrike" kern="1200" cap="none" spc="-50" normalizeH="0" baseline="0" noProof="0" dirty="0">
                <a:ln>
                  <a:noFill/>
                </a:ln>
                <a:solidFill>
                  <a:srgbClr val="6D6E70"/>
                </a:solidFill>
                <a:effectLst/>
                <a:uLnTx/>
                <a:uFillTx/>
                <a:latin typeface="Arial"/>
                <a:ea typeface="+mn-ea"/>
                <a:cs typeface="Arial"/>
              </a:rPr>
            </a:br>
            <a:r>
              <a:rPr kumimoji="0" lang="en-US" sz="1200" b="1" i="0" u="none" strike="noStrike" kern="1200" cap="none" spc="-50" normalizeH="0" baseline="0" noProof="0" dirty="0">
                <a:ln>
                  <a:noFill/>
                </a:ln>
                <a:solidFill>
                  <a:srgbClr val="6D6E70"/>
                </a:solidFill>
                <a:effectLst/>
                <a:uLnTx/>
                <a:uFillTx/>
                <a:latin typeface="Arial"/>
                <a:ea typeface="+mn-ea"/>
                <a:cs typeface="Arial"/>
              </a:rPr>
              <a:t>receives lifesaving </a:t>
            </a:r>
            <a:br>
              <a:rPr kumimoji="0" lang="en-US" sz="1200" b="1" i="0" u="none" strike="noStrike" kern="1200" cap="none" spc="-50" normalizeH="0" baseline="0" noProof="0" dirty="0">
                <a:ln>
                  <a:noFill/>
                </a:ln>
                <a:solidFill>
                  <a:srgbClr val="6D6E70"/>
                </a:solidFill>
                <a:effectLst/>
                <a:uLnTx/>
                <a:uFillTx/>
                <a:latin typeface="Arial"/>
                <a:ea typeface="+mn-ea"/>
                <a:cs typeface="Arial"/>
              </a:rPr>
            </a:br>
            <a:r>
              <a:rPr kumimoji="0" lang="en-US" sz="1200" b="1" i="0" u="none" strike="noStrike" kern="1200" cap="none" spc="-50" normalizeH="0" baseline="0" noProof="0" dirty="0">
                <a:ln>
                  <a:noFill/>
                </a:ln>
                <a:solidFill>
                  <a:srgbClr val="6D6E70"/>
                </a:solidFill>
                <a:effectLst/>
                <a:uLnTx/>
                <a:uFillTx/>
                <a:latin typeface="Arial"/>
                <a:ea typeface="+mn-ea"/>
                <a:cs typeface="Arial"/>
              </a:rPr>
              <a:t>Red Cross </a:t>
            </a:r>
            <a:r>
              <a:rPr kumimoji="0" lang="en-US" sz="1200" b="1" i="0" u="none" strike="noStrike" kern="1200" cap="none" spc="-50" normalizeH="0" baseline="0" noProof="0" dirty="0">
                <a:ln>
                  <a:noFill/>
                </a:ln>
                <a:solidFill>
                  <a:srgbClr val="ED1B24"/>
                </a:solidFill>
                <a:effectLst/>
                <a:uLnTx/>
                <a:uFillTx/>
                <a:latin typeface="Arial"/>
                <a:ea typeface="+mn-ea"/>
                <a:cs typeface="Arial"/>
              </a:rPr>
              <a:t>training</a:t>
            </a:r>
            <a:r>
              <a:rPr kumimoji="0" lang="en-US" sz="1200" b="1" i="0" u="none" strike="noStrike" kern="1200" cap="none" spc="-50" normalizeH="0" baseline="0" noProof="0" dirty="0">
                <a:ln>
                  <a:noFill/>
                </a:ln>
                <a:solidFill>
                  <a:srgbClr val="6D6E70"/>
                </a:solidFill>
                <a:effectLst/>
                <a:uLnTx/>
                <a:uFillTx/>
                <a:latin typeface="Arial"/>
                <a:ea typeface="+mn-ea"/>
                <a:cs typeface="Arial"/>
              </a:rPr>
              <a:t>.</a:t>
            </a:r>
          </a:p>
        </p:txBody>
      </p:sp>
      <p:sp>
        <p:nvSpPr>
          <p:cNvPr id="82" name="Rectangle 81">
            <a:extLst>
              <a:ext uri="{FF2B5EF4-FFF2-40B4-BE49-F238E27FC236}">
                <a16:creationId xmlns:a16="http://schemas.microsoft.com/office/drawing/2014/main" id="{F7AC9D1D-28ED-6144-94D2-C9150C696893}"/>
              </a:ext>
            </a:extLst>
          </p:cNvPr>
          <p:cNvSpPr/>
          <p:nvPr/>
        </p:nvSpPr>
        <p:spPr>
          <a:xfrm>
            <a:off x="774700" y="4150298"/>
            <a:ext cx="2670175" cy="1752600"/>
          </a:xfrm>
          <a:prstGeom prst="rect">
            <a:avLst/>
          </a:prstGeom>
          <a:solidFill>
            <a:srgbClr val="FFFFFF"/>
          </a:solidFill>
          <a:ln w="3175" cap="flat" cmpd="sng" algn="ctr">
            <a:solidFill>
              <a:srgbClr val="D7D7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3" name="Text Placeholder 3">
            <a:extLst>
              <a:ext uri="{FF2B5EF4-FFF2-40B4-BE49-F238E27FC236}">
                <a16:creationId xmlns:a16="http://schemas.microsoft.com/office/drawing/2014/main" id="{067DEC7E-5204-8642-80E7-3338DDC807DC}"/>
              </a:ext>
            </a:extLst>
          </p:cNvPr>
          <p:cNvSpPr txBox="1">
            <a:spLocks/>
          </p:cNvSpPr>
          <p:nvPr/>
        </p:nvSpPr>
        <p:spPr>
          <a:xfrm>
            <a:off x="6682740" y="2202540"/>
            <a:ext cx="3124200" cy="6032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4000" b="1" i="0" u="none" strike="noStrike" kern="1200" cap="none" spc="-300" normalizeH="0" baseline="0" noProof="0" dirty="0">
                <a:ln>
                  <a:noFill/>
                </a:ln>
                <a:solidFill>
                  <a:srgbClr val="ED1B24"/>
                </a:solidFill>
                <a:effectLst/>
                <a:uLnTx/>
                <a:uFillTx/>
                <a:latin typeface="Arial"/>
                <a:ea typeface="+mn-ea"/>
                <a:cs typeface="Arial"/>
              </a:rPr>
              <a:t>13,000 </a:t>
            </a:r>
          </a:p>
        </p:txBody>
      </p:sp>
      <p:sp>
        <p:nvSpPr>
          <p:cNvPr id="84" name="Text Placeholder 3">
            <a:extLst>
              <a:ext uri="{FF2B5EF4-FFF2-40B4-BE49-F238E27FC236}">
                <a16:creationId xmlns:a16="http://schemas.microsoft.com/office/drawing/2014/main" id="{1D75DAB5-9326-0D4B-9617-35667F400B7D}"/>
              </a:ext>
            </a:extLst>
          </p:cNvPr>
          <p:cNvSpPr txBox="1">
            <a:spLocks/>
          </p:cNvSpPr>
          <p:nvPr/>
        </p:nvSpPr>
        <p:spPr>
          <a:xfrm>
            <a:off x="6741160" y="2782946"/>
            <a:ext cx="1582738" cy="1071563"/>
          </a:xfrm>
          <a:prstGeom prst="rect">
            <a:avLst/>
          </a:prstGeom>
        </p:spPr>
        <p:txBody>
          <a:bodyPr/>
          <a:lstStyle/>
          <a:p>
            <a:pPr lvl="0" eaLnBrk="1" fontAlgn="auto" hangingPunct="1">
              <a:lnSpc>
                <a:spcPts val="1640"/>
              </a:lnSpc>
              <a:spcBef>
                <a:spcPts val="0"/>
              </a:spcBef>
              <a:spcAft>
                <a:spcPts val="0"/>
              </a:spcAft>
              <a:defRPr/>
            </a:pPr>
            <a:r>
              <a:rPr lang="en-US" sz="1200" b="1" spc="-50" dirty="0">
                <a:solidFill>
                  <a:srgbClr val="6D6E70"/>
                </a:solidFill>
                <a:latin typeface="Arial"/>
                <a:cs typeface="Arial"/>
              </a:rPr>
              <a:t>times a day, the Red Cross must collect </a:t>
            </a:r>
            <a:r>
              <a:rPr lang="en-US" sz="1200" b="1" spc="-50" dirty="0">
                <a:solidFill>
                  <a:srgbClr val="ED1B24"/>
                </a:solidFill>
                <a:latin typeface="Arial"/>
                <a:cs typeface="Arial"/>
              </a:rPr>
              <a:t>blood</a:t>
            </a:r>
            <a:r>
              <a:rPr lang="en-US" sz="1200" b="1" spc="-50" dirty="0">
                <a:solidFill>
                  <a:srgbClr val="6D6E70"/>
                </a:solidFill>
                <a:latin typeface="Arial"/>
                <a:cs typeface="Arial"/>
              </a:rPr>
              <a:t> donations to help patients in need.</a:t>
            </a:r>
          </a:p>
        </p:txBody>
      </p:sp>
      <p:pic>
        <p:nvPicPr>
          <p:cNvPr id="85" name="Picture 84" descr="Vaccination2_70K.eps">
            <a:extLst>
              <a:ext uri="{FF2B5EF4-FFF2-40B4-BE49-F238E27FC236}">
                <a16:creationId xmlns:a16="http://schemas.microsoft.com/office/drawing/2014/main" id="{5A9077FC-5CD5-3148-9255-5C891EB9A1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79909" y="4882452"/>
            <a:ext cx="812800" cy="902346"/>
          </a:xfrm>
          <a:prstGeom prst="rect">
            <a:avLst/>
          </a:prstGeom>
        </p:spPr>
      </p:pic>
      <p:pic>
        <p:nvPicPr>
          <p:cNvPr id="86" name="Picture 85" descr="CPR_HandsOnly70K.eps">
            <a:extLst>
              <a:ext uri="{FF2B5EF4-FFF2-40B4-BE49-F238E27FC236}">
                <a16:creationId xmlns:a16="http://schemas.microsoft.com/office/drawing/2014/main" id="{87BA7DA4-64EA-C34D-92C8-B26D6FFBC4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71084" y="4990036"/>
            <a:ext cx="914400" cy="797169"/>
          </a:xfrm>
          <a:prstGeom prst="rect">
            <a:avLst/>
          </a:prstGeom>
        </p:spPr>
      </p:pic>
      <p:sp>
        <p:nvSpPr>
          <p:cNvPr id="87" name="Text Placeholder 3">
            <a:extLst>
              <a:ext uri="{FF2B5EF4-FFF2-40B4-BE49-F238E27FC236}">
                <a16:creationId xmlns:a16="http://schemas.microsoft.com/office/drawing/2014/main" id="{31C91D73-61B7-4640-9B31-69CFB213B79C}"/>
              </a:ext>
            </a:extLst>
          </p:cNvPr>
          <p:cNvSpPr txBox="1">
            <a:spLocks/>
          </p:cNvSpPr>
          <p:nvPr/>
        </p:nvSpPr>
        <p:spPr>
          <a:xfrm>
            <a:off x="845820" y="4155050"/>
            <a:ext cx="3124200" cy="449263"/>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4000" b="1" i="0" u="none" strike="noStrike" kern="1200" cap="none" spc="-300" normalizeH="0" baseline="0" noProof="0" dirty="0">
                <a:ln>
                  <a:noFill/>
                </a:ln>
                <a:solidFill>
                  <a:srgbClr val="ED1B24"/>
                </a:solidFill>
                <a:effectLst/>
                <a:uLnTx/>
                <a:uFillTx/>
                <a:latin typeface="Arial"/>
                <a:ea typeface="+mn-ea"/>
                <a:cs typeface="Arial"/>
              </a:rPr>
              <a:t>1,300</a:t>
            </a:r>
          </a:p>
        </p:txBody>
      </p:sp>
      <p:sp>
        <p:nvSpPr>
          <p:cNvPr id="88" name="Text Placeholder 3">
            <a:extLst>
              <a:ext uri="{FF2B5EF4-FFF2-40B4-BE49-F238E27FC236}">
                <a16:creationId xmlns:a16="http://schemas.microsoft.com/office/drawing/2014/main" id="{39ADDDFE-206A-6F47-9A2D-74A7C51EBD2C}"/>
              </a:ext>
            </a:extLst>
          </p:cNvPr>
          <p:cNvSpPr txBox="1">
            <a:spLocks/>
          </p:cNvSpPr>
          <p:nvPr/>
        </p:nvSpPr>
        <p:spPr>
          <a:xfrm>
            <a:off x="876300" y="4727519"/>
            <a:ext cx="1676400" cy="1006475"/>
          </a:xfrm>
          <a:prstGeom prst="rect">
            <a:avLst/>
          </a:prstGeom>
        </p:spPr>
        <p:txBody>
          <a:bodyPr/>
          <a:lstStyle/>
          <a:p>
            <a:pPr marL="0" marR="0" lvl="0" indent="0" algn="l" defTabSz="457200" rtl="0" eaLnBrk="1" fontAlgn="auto" latinLnBrk="0" hangingPunct="1">
              <a:lnSpc>
                <a:spcPts val="1640"/>
              </a:lnSpc>
              <a:spcBef>
                <a:spcPts val="0"/>
              </a:spcBef>
              <a:spcAft>
                <a:spcPts val="0"/>
              </a:spcAft>
              <a:buClrTx/>
              <a:buSzTx/>
              <a:buFont typeface="Arial"/>
              <a:buNone/>
              <a:tabLst/>
              <a:defRPr/>
            </a:pPr>
            <a:r>
              <a:rPr kumimoji="0" lang="en-US" sz="1200" b="1" i="0" u="none" strike="noStrike" kern="1200" cap="none" spc="-50" normalizeH="0" baseline="0" noProof="0" dirty="0">
                <a:ln>
                  <a:noFill/>
                </a:ln>
                <a:solidFill>
                  <a:srgbClr val="6D6E70"/>
                </a:solidFill>
                <a:effectLst/>
                <a:uLnTx/>
                <a:uFillTx/>
                <a:latin typeface="Arial"/>
                <a:ea typeface="+mn-ea"/>
                <a:cs typeface="Arial"/>
              </a:rPr>
              <a:t>times a day, we </a:t>
            </a:r>
            <a:br>
              <a:rPr kumimoji="0" lang="en-US" sz="1200" b="1" i="0" u="none" strike="noStrike" kern="1200" cap="none" spc="-50" normalizeH="0" baseline="0" noProof="0" dirty="0">
                <a:ln>
                  <a:noFill/>
                </a:ln>
                <a:solidFill>
                  <a:srgbClr val="6D6E70"/>
                </a:solidFill>
                <a:effectLst/>
                <a:uLnTx/>
                <a:uFillTx/>
                <a:latin typeface="Arial"/>
                <a:ea typeface="+mn-ea"/>
                <a:cs typeface="Arial"/>
              </a:rPr>
            </a:br>
            <a:r>
              <a:rPr kumimoji="0" lang="en-US" sz="1200" b="1" i="0" u="none" strike="noStrike" kern="1200" cap="none" spc="-50" normalizeH="0" baseline="0" noProof="0" dirty="0">
                <a:ln>
                  <a:noFill/>
                </a:ln>
                <a:solidFill>
                  <a:srgbClr val="6D6E70"/>
                </a:solidFill>
                <a:effectLst/>
                <a:uLnTx/>
                <a:uFillTx/>
                <a:latin typeface="Arial"/>
                <a:ea typeface="+mn-ea"/>
                <a:cs typeface="Arial"/>
              </a:rPr>
              <a:t>provide services to </a:t>
            </a:r>
            <a:r>
              <a:rPr kumimoji="0" lang="en-US" sz="1200" b="1" i="0" u="none" strike="noStrike" kern="1200" cap="none" spc="-50" normalizeH="0" baseline="0" noProof="0" dirty="0">
                <a:ln>
                  <a:noFill/>
                </a:ln>
                <a:solidFill>
                  <a:srgbClr val="ED1B24"/>
                </a:solidFill>
                <a:effectLst/>
                <a:uLnTx/>
                <a:uFillTx/>
                <a:latin typeface="Arial"/>
                <a:ea typeface="+mn-ea"/>
                <a:cs typeface="Arial"/>
              </a:rPr>
              <a:t>military members</a:t>
            </a:r>
            <a:r>
              <a:rPr kumimoji="0" lang="en-US" sz="1200" b="1" i="0" u="none" strike="noStrike" kern="1200" cap="none" spc="-50" normalizeH="0" baseline="0" noProof="0" dirty="0">
                <a:ln>
                  <a:noFill/>
                </a:ln>
                <a:solidFill>
                  <a:srgbClr val="6D6E70"/>
                </a:solidFill>
                <a:effectLst/>
                <a:uLnTx/>
                <a:uFillTx/>
                <a:latin typeface="Arial"/>
                <a:ea typeface="+mn-ea"/>
                <a:cs typeface="Arial"/>
              </a:rPr>
              <a:t>, veterans and their families.</a:t>
            </a:r>
          </a:p>
        </p:txBody>
      </p:sp>
      <p:pic>
        <p:nvPicPr>
          <p:cNvPr id="89" name="Picture 88" descr="ConnectingMilitaryFamilies70K.jpg">
            <a:extLst>
              <a:ext uri="{FF2B5EF4-FFF2-40B4-BE49-F238E27FC236}">
                <a16:creationId xmlns:a16="http://schemas.microsoft.com/office/drawing/2014/main" id="{38B94256-FC8A-314A-982B-CA75924497D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24100" y="5015216"/>
            <a:ext cx="1018254" cy="811482"/>
          </a:xfrm>
          <a:prstGeom prst="rect">
            <a:avLst/>
          </a:prstGeom>
        </p:spPr>
      </p:pic>
      <p:sp>
        <p:nvSpPr>
          <p:cNvPr id="90" name="Text Placeholder 3">
            <a:extLst>
              <a:ext uri="{FF2B5EF4-FFF2-40B4-BE49-F238E27FC236}">
                <a16:creationId xmlns:a16="http://schemas.microsoft.com/office/drawing/2014/main" id="{EF99B7C1-924A-CC43-8FAB-4C2D3761D8EC}"/>
              </a:ext>
            </a:extLst>
          </p:cNvPr>
          <p:cNvSpPr txBox="1">
            <a:spLocks/>
          </p:cNvSpPr>
          <p:nvPr/>
        </p:nvSpPr>
        <p:spPr>
          <a:xfrm>
            <a:off x="819623" y="2245298"/>
            <a:ext cx="3124200" cy="449263"/>
          </a:xfrm>
          <a:prstGeom prst="rect">
            <a:avLst/>
          </a:prstGeom>
        </p:spPr>
        <p:txBody>
          <a:bodyPr anchor="t"/>
          <a:lstStyle/>
          <a:p>
            <a:pPr fontAlgn="auto">
              <a:spcBef>
                <a:spcPct val="20000"/>
              </a:spcBef>
              <a:spcAft>
                <a:spcPts val="0"/>
              </a:spcAft>
              <a:buFont typeface="Arial"/>
              <a:buNone/>
              <a:defRPr/>
            </a:pPr>
            <a:r>
              <a:rPr lang="en-US" sz="4000" b="1" spc="-300" dirty="0">
                <a:solidFill>
                  <a:srgbClr val="ED1B24"/>
                </a:solidFill>
                <a:latin typeface="Arial"/>
                <a:ea typeface="+mn-ea"/>
                <a:cs typeface="Arial"/>
              </a:rPr>
              <a:t>30,000</a:t>
            </a:r>
          </a:p>
        </p:txBody>
      </p:sp>
      <p:sp>
        <p:nvSpPr>
          <p:cNvPr id="91" name="Text Placeholder 3">
            <a:extLst>
              <a:ext uri="{FF2B5EF4-FFF2-40B4-BE49-F238E27FC236}">
                <a16:creationId xmlns:a16="http://schemas.microsoft.com/office/drawing/2014/main" id="{3789A1DA-D503-A64D-9489-663CDD83100F}"/>
              </a:ext>
            </a:extLst>
          </p:cNvPr>
          <p:cNvSpPr txBox="1">
            <a:spLocks/>
          </p:cNvSpPr>
          <p:nvPr/>
        </p:nvSpPr>
        <p:spPr>
          <a:xfrm>
            <a:off x="855183" y="2865893"/>
            <a:ext cx="1557305" cy="449262"/>
          </a:xfrm>
          <a:prstGeom prst="rect">
            <a:avLst/>
          </a:prstGeom>
        </p:spPr>
        <p:txBody>
          <a:bodyPr/>
          <a:lstStyle/>
          <a:p>
            <a:pPr fontAlgn="auto">
              <a:lnSpc>
                <a:spcPts val="1640"/>
              </a:lnSpc>
              <a:spcBef>
                <a:spcPts val="0"/>
              </a:spcBef>
              <a:spcAft>
                <a:spcPts val="0"/>
              </a:spcAft>
              <a:buFont typeface="Arial"/>
              <a:buNone/>
              <a:defRPr/>
            </a:pPr>
            <a:r>
              <a:rPr lang="en-US" sz="1200" b="1" spc="-20" dirty="0">
                <a:solidFill>
                  <a:srgbClr val="6D6E70"/>
                </a:solidFill>
                <a:cs typeface="Arial" charset="0"/>
              </a:rPr>
              <a:t>people are assisted by the American Red Cross daily.</a:t>
            </a:r>
            <a:endParaRPr lang="en-US" sz="1200" b="1" spc="-50" dirty="0">
              <a:solidFill>
                <a:srgbClr val="6D6E70"/>
              </a:solidFill>
              <a:latin typeface="Arial"/>
              <a:ea typeface="+mn-ea"/>
              <a:cs typeface="Arial"/>
            </a:endParaRPr>
          </a:p>
        </p:txBody>
      </p:sp>
      <p:pic>
        <p:nvPicPr>
          <p:cNvPr id="92" name="Picture 91">
            <a:extLst>
              <a:ext uri="{FF2B5EF4-FFF2-40B4-BE49-F238E27FC236}">
                <a16:creationId xmlns:a16="http://schemas.microsoft.com/office/drawing/2014/main" id="{BB48790E-7476-A042-8923-0EA1AA1308D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503502" y="2976011"/>
            <a:ext cx="534206" cy="882528"/>
          </a:xfrm>
          <a:prstGeom prst="rect">
            <a:avLst/>
          </a:prstGeom>
        </p:spPr>
      </p:pic>
      <p:sp>
        <p:nvSpPr>
          <p:cNvPr id="93" name="Text Placeholder 3">
            <a:extLst>
              <a:ext uri="{FF2B5EF4-FFF2-40B4-BE49-F238E27FC236}">
                <a16:creationId xmlns:a16="http://schemas.microsoft.com/office/drawing/2014/main" id="{E8341A7E-AE7F-224D-A802-B91122A52D4F}"/>
              </a:ext>
            </a:extLst>
          </p:cNvPr>
          <p:cNvSpPr txBox="1">
            <a:spLocks/>
          </p:cNvSpPr>
          <p:nvPr/>
        </p:nvSpPr>
        <p:spPr>
          <a:xfrm>
            <a:off x="3812735" y="2255458"/>
            <a:ext cx="3124200" cy="449263"/>
          </a:xfrm>
          <a:prstGeom prst="rect">
            <a:avLst/>
          </a:prstGeom>
        </p:spPr>
        <p:txBody>
          <a:bodyPr anchor="t"/>
          <a:lstStyle/>
          <a:p>
            <a:pPr fontAlgn="auto">
              <a:spcBef>
                <a:spcPct val="20000"/>
              </a:spcBef>
              <a:spcAft>
                <a:spcPts val="0"/>
              </a:spcAft>
              <a:buFont typeface="Arial"/>
              <a:buNone/>
              <a:defRPr/>
            </a:pPr>
            <a:r>
              <a:rPr lang="en-US" sz="4000" b="1" spc="-300" dirty="0">
                <a:solidFill>
                  <a:srgbClr val="ED1B24"/>
                </a:solidFill>
                <a:latin typeface="Arial"/>
                <a:cs typeface="Arial"/>
              </a:rPr>
              <a:t>170</a:t>
            </a:r>
            <a:endParaRPr lang="en-US" sz="4000" b="1" spc="-300" dirty="0">
              <a:solidFill>
                <a:srgbClr val="ED1B24"/>
              </a:solidFill>
              <a:latin typeface="Arial"/>
              <a:ea typeface="+mn-ea"/>
              <a:cs typeface="Arial"/>
            </a:endParaRPr>
          </a:p>
        </p:txBody>
      </p:sp>
      <p:sp>
        <p:nvSpPr>
          <p:cNvPr id="94" name="Text Placeholder 3">
            <a:extLst>
              <a:ext uri="{FF2B5EF4-FFF2-40B4-BE49-F238E27FC236}">
                <a16:creationId xmlns:a16="http://schemas.microsoft.com/office/drawing/2014/main" id="{E333A13A-22D3-1349-A8F3-5C527A06675C}"/>
              </a:ext>
            </a:extLst>
          </p:cNvPr>
          <p:cNvSpPr txBox="1">
            <a:spLocks/>
          </p:cNvSpPr>
          <p:nvPr/>
        </p:nvSpPr>
        <p:spPr>
          <a:xfrm>
            <a:off x="3865880" y="2827927"/>
            <a:ext cx="1870451" cy="449262"/>
          </a:xfrm>
          <a:prstGeom prst="rect">
            <a:avLst/>
          </a:prstGeom>
        </p:spPr>
        <p:txBody>
          <a:bodyPr/>
          <a:lstStyle/>
          <a:p>
            <a:pPr fontAlgn="auto">
              <a:lnSpc>
                <a:spcPts val="1640"/>
              </a:lnSpc>
              <a:spcBef>
                <a:spcPts val="0"/>
              </a:spcBef>
              <a:spcAft>
                <a:spcPts val="0"/>
              </a:spcAft>
              <a:buFont typeface="Arial"/>
              <a:buNone/>
              <a:defRPr/>
            </a:pPr>
            <a:r>
              <a:rPr lang="en-US" sz="1200" b="1" spc="-50" dirty="0">
                <a:solidFill>
                  <a:srgbClr val="6D6E70"/>
                </a:solidFill>
                <a:latin typeface="Arial"/>
                <a:ea typeface="+mn-ea"/>
                <a:cs typeface="Arial"/>
              </a:rPr>
              <a:t>times a day, Red Cross </a:t>
            </a:r>
            <a:br>
              <a:rPr lang="en-US" sz="1200" b="1" spc="-50" dirty="0">
                <a:solidFill>
                  <a:srgbClr val="6D6E70"/>
                </a:solidFill>
                <a:latin typeface="Arial"/>
                <a:ea typeface="+mn-ea"/>
                <a:cs typeface="Arial"/>
              </a:rPr>
            </a:br>
            <a:r>
              <a:rPr lang="en-US" sz="1200" b="1" spc="-50" dirty="0">
                <a:solidFill>
                  <a:srgbClr val="6D6E70"/>
                </a:solidFill>
                <a:latin typeface="Arial"/>
                <a:ea typeface="+mn-ea"/>
                <a:cs typeface="Arial"/>
              </a:rPr>
              <a:t>workers help a family </a:t>
            </a:r>
            <a:br>
              <a:rPr lang="en-US" sz="1200" b="1" spc="-50" dirty="0">
                <a:solidFill>
                  <a:srgbClr val="6D6E70"/>
                </a:solidFill>
                <a:latin typeface="Arial"/>
                <a:ea typeface="+mn-ea"/>
                <a:cs typeface="Arial"/>
              </a:rPr>
            </a:br>
            <a:r>
              <a:rPr lang="en-US" sz="1200" b="1" spc="-50" dirty="0">
                <a:solidFill>
                  <a:srgbClr val="6D6E70"/>
                </a:solidFill>
                <a:latin typeface="Arial"/>
                <a:ea typeface="+mn-ea"/>
                <a:cs typeface="Arial"/>
              </a:rPr>
              <a:t>affected by a </a:t>
            </a:r>
            <a:r>
              <a:rPr lang="en-US" sz="1200" b="1" spc="-50" dirty="0">
                <a:solidFill>
                  <a:srgbClr val="ED1B24"/>
                </a:solidFill>
                <a:latin typeface="Arial"/>
                <a:ea typeface="+mn-ea"/>
                <a:cs typeface="Arial"/>
              </a:rPr>
              <a:t>disaster</a:t>
            </a:r>
            <a:r>
              <a:rPr lang="en-US" sz="1200" b="1" spc="-50" dirty="0">
                <a:solidFill>
                  <a:srgbClr val="6D6E70"/>
                </a:solidFill>
                <a:latin typeface="Arial"/>
                <a:ea typeface="+mn-ea"/>
                <a:cs typeface="Arial"/>
              </a:rPr>
              <a:t>.</a:t>
            </a:r>
          </a:p>
        </p:txBody>
      </p:sp>
      <p:pic>
        <p:nvPicPr>
          <p:cNvPr id="95" name="Picture 94">
            <a:extLst>
              <a:ext uri="{FF2B5EF4-FFF2-40B4-BE49-F238E27FC236}">
                <a16:creationId xmlns:a16="http://schemas.microsoft.com/office/drawing/2014/main" id="{F7E680AE-75B0-7E40-82F7-30058AAE924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51923" y="3099085"/>
            <a:ext cx="718736" cy="790923"/>
          </a:xfrm>
          <a:prstGeom prst="rect">
            <a:avLst/>
          </a:prstGeom>
        </p:spPr>
      </p:pic>
      <p:pic>
        <p:nvPicPr>
          <p:cNvPr id="96" name="Picture 95">
            <a:extLst>
              <a:ext uri="{FF2B5EF4-FFF2-40B4-BE49-F238E27FC236}">
                <a16:creationId xmlns:a16="http://schemas.microsoft.com/office/drawing/2014/main" id="{45A07DA5-8078-9540-BC09-A6824C6C1149}"/>
              </a:ext>
            </a:extLst>
          </p:cNvPr>
          <p:cNvPicPr>
            <a:picLocks noChangeAspect="1"/>
          </p:cNvPicPr>
          <p:nvPr/>
        </p:nvPicPr>
        <p:blipFill>
          <a:blip r:embed="rId8"/>
          <a:stretch>
            <a:fillRect/>
          </a:stretch>
        </p:blipFill>
        <p:spPr>
          <a:xfrm>
            <a:off x="2434189" y="3062990"/>
            <a:ext cx="734982" cy="791519"/>
          </a:xfrm>
          <a:prstGeom prst="rect">
            <a:avLst/>
          </a:prstGeom>
        </p:spPr>
      </p:pic>
    </p:spTree>
    <p:extLst>
      <p:ext uri="{BB962C8B-B14F-4D97-AF65-F5344CB8AC3E}">
        <p14:creationId xmlns:p14="http://schemas.microsoft.com/office/powerpoint/2010/main" val="402159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18" y="533401"/>
            <a:ext cx="4984004" cy="762000"/>
          </a:xfrm>
        </p:spPr>
        <p:txBody>
          <a:bodyPr/>
          <a:lstStyle/>
          <a:p>
            <a:r>
              <a:rPr lang="en-US" dirty="0"/>
              <a:t>Ever Evolving, Incredibly Efficient</a:t>
            </a:r>
          </a:p>
        </p:txBody>
      </p:sp>
      <p:sp>
        <p:nvSpPr>
          <p:cNvPr id="19" name="Title 1">
            <a:extLst>
              <a:ext uri="{FF2B5EF4-FFF2-40B4-BE49-F238E27FC236}">
                <a16:creationId xmlns:a16="http://schemas.microsoft.com/office/drawing/2014/main" id="{E24B8CA8-D9A5-914F-911E-052E7EDB14D2}"/>
              </a:ext>
            </a:extLst>
          </p:cNvPr>
          <p:cNvSpPr txBox="1">
            <a:spLocks/>
          </p:cNvSpPr>
          <p:nvPr/>
        </p:nvSpPr>
        <p:spPr bwMode="auto">
          <a:xfrm>
            <a:off x="437240" y="1682496"/>
            <a:ext cx="9183920" cy="547254"/>
          </a:xfrm>
          <a:prstGeom prst="rect">
            <a:avLst/>
          </a:prstGeom>
          <a:noFill/>
          <a:ln w="9525">
            <a:noFill/>
            <a:miter lim="800000"/>
            <a:headEnd/>
            <a:tailEnd/>
          </a:ln>
        </p:spPr>
        <p:txBody>
          <a:bodyPr anchor="ctr"/>
          <a:lstStyle/>
          <a:p>
            <a:pPr algn="ctr" defTabSz="404121" fontAlgn="base">
              <a:spcBef>
                <a:spcPct val="0"/>
              </a:spcBef>
              <a:spcAft>
                <a:spcPct val="0"/>
              </a:spcAft>
              <a:defRPr/>
            </a:pPr>
            <a:r>
              <a:rPr lang="en-US" sz="2300" dirty="0">
                <a:solidFill>
                  <a:srgbClr val="6D6E70"/>
                </a:solidFill>
                <a:latin typeface="Arial" pitchFamily="34" charset="0"/>
                <a:cs typeface="Arial" charset="0"/>
              </a:rPr>
              <a:t>We constantly adapt, using new technology </a:t>
            </a:r>
            <a:br>
              <a:rPr lang="en-US" sz="2300" dirty="0">
                <a:solidFill>
                  <a:srgbClr val="6D6E70"/>
                </a:solidFill>
                <a:latin typeface="Arial" pitchFamily="34" charset="0"/>
                <a:cs typeface="Arial" charset="0"/>
              </a:rPr>
            </a:br>
            <a:r>
              <a:rPr lang="en-US" sz="2300" dirty="0">
                <a:solidFill>
                  <a:srgbClr val="6D6E70"/>
                </a:solidFill>
                <a:latin typeface="Arial" pitchFamily="34" charset="0"/>
                <a:cs typeface="Arial" charset="0"/>
              </a:rPr>
              <a:t>and refined methods to do more with less.  </a:t>
            </a:r>
            <a:endParaRPr lang="en-US" sz="2300" baseline="30000" dirty="0">
              <a:solidFill>
                <a:srgbClr val="6D6E70"/>
              </a:solidFill>
              <a:latin typeface="Arial" pitchFamily="34" charset="0"/>
              <a:cs typeface="Arial" charset="0"/>
            </a:endParaRPr>
          </a:p>
        </p:txBody>
      </p:sp>
      <p:sp>
        <p:nvSpPr>
          <p:cNvPr id="26" name="Title 1">
            <a:extLst>
              <a:ext uri="{FF2B5EF4-FFF2-40B4-BE49-F238E27FC236}">
                <a16:creationId xmlns:a16="http://schemas.microsoft.com/office/drawing/2014/main" id="{3D8B1994-5847-7443-A408-1D768C968EE7}"/>
              </a:ext>
            </a:extLst>
          </p:cNvPr>
          <p:cNvSpPr txBox="1">
            <a:spLocks/>
          </p:cNvSpPr>
          <p:nvPr/>
        </p:nvSpPr>
        <p:spPr bwMode="auto">
          <a:xfrm>
            <a:off x="1356551" y="5067265"/>
            <a:ext cx="1953305" cy="674949"/>
          </a:xfrm>
          <a:prstGeom prst="rect">
            <a:avLst/>
          </a:prstGeom>
          <a:noFill/>
          <a:ln w="9525">
            <a:noFill/>
            <a:miter lim="800000"/>
            <a:headEnd/>
            <a:tailEnd/>
          </a:ln>
        </p:spPr>
        <p:txBody>
          <a:bodyPr anchor="t"/>
          <a:lstStyle/>
          <a:p>
            <a:pPr algn="ctr" defTabSz="404121" fontAlgn="base">
              <a:lnSpc>
                <a:spcPts val="1600"/>
              </a:lnSpc>
              <a:spcBef>
                <a:spcPct val="0"/>
              </a:spcBef>
              <a:spcAft>
                <a:spcPct val="0"/>
              </a:spcAft>
              <a:buClr>
                <a:srgbClr val="F4343B"/>
              </a:buClr>
              <a:defRPr/>
            </a:pPr>
            <a:r>
              <a:rPr lang="en-US" sz="2652" b="1" dirty="0">
                <a:solidFill>
                  <a:srgbClr val="ED1B24"/>
                </a:solidFill>
                <a:latin typeface="Arial" panose="020B0604020202020204" pitchFamily="34" charset="0"/>
                <a:cs typeface="Arial" panose="020B0604020202020204" pitchFamily="34" charset="0"/>
              </a:rPr>
              <a:t>90%</a:t>
            </a:r>
            <a:r>
              <a:rPr lang="en-US" sz="1768" b="1" dirty="0">
                <a:solidFill>
                  <a:srgbClr val="ED1B24"/>
                </a:solidFill>
                <a:latin typeface="Arial" panose="020B0604020202020204" pitchFamily="34" charset="0"/>
                <a:cs typeface="Arial" panose="020B0604020202020204" pitchFamily="34" charset="0"/>
              </a:rPr>
              <a:t> </a:t>
            </a:r>
            <a:r>
              <a:rPr lang="en-US" sz="1149" b="1" dirty="0">
                <a:solidFill>
                  <a:srgbClr val="6D6E70"/>
                </a:solidFill>
                <a:latin typeface="Arial" panose="020B0604020202020204" pitchFamily="34" charset="0"/>
                <a:cs typeface="Arial" panose="020B0604020202020204" pitchFamily="34" charset="0"/>
              </a:rPr>
              <a:t>OF OUR </a:t>
            </a:r>
            <a:br>
              <a:rPr lang="en-US" sz="1149" b="1" dirty="0">
                <a:solidFill>
                  <a:srgbClr val="6D6E70"/>
                </a:solidFill>
                <a:latin typeface="Arial" panose="020B0604020202020204" pitchFamily="34" charset="0"/>
                <a:cs typeface="Arial" panose="020B0604020202020204" pitchFamily="34" charset="0"/>
              </a:rPr>
            </a:br>
            <a:r>
              <a:rPr lang="en-US" sz="1149" b="1" dirty="0">
                <a:solidFill>
                  <a:srgbClr val="6D6E70"/>
                </a:solidFill>
                <a:latin typeface="Arial" panose="020B0604020202020204" pitchFamily="34" charset="0"/>
                <a:cs typeface="Arial" panose="020B0604020202020204" pitchFamily="34" charset="0"/>
              </a:rPr>
              <a:t>WORKFORCE IS VOLUNTEER. </a:t>
            </a:r>
          </a:p>
        </p:txBody>
      </p:sp>
      <p:sp>
        <p:nvSpPr>
          <p:cNvPr id="29" name="Title 1">
            <a:extLst>
              <a:ext uri="{FF2B5EF4-FFF2-40B4-BE49-F238E27FC236}">
                <a16:creationId xmlns:a16="http://schemas.microsoft.com/office/drawing/2014/main" id="{8789B3A8-DCD5-0243-A602-D33B4B460653}"/>
              </a:ext>
            </a:extLst>
          </p:cNvPr>
          <p:cNvSpPr txBox="1">
            <a:spLocks/>
          </p:cNvSpPr>
          <p:nvPr/>
        </p:nvSpPr>
        <p:spPr bwMode="auto">
          <a:xfrm>
            <a:off x="3872788" y="5065194"/>
            <a:ext cx="2435984" cy="823209"/>
          </a:xfrm>
          <a:prstGeom prst="rect">
            <a:avLst/>
          </a:prstGeom>
          <a:noFill/>
          <a:ln w="9525">
            <a:noFill/>
            <a:miter lim="800000"/>
            <a:headEnd/>
            <a:tailEnd/>
          </a:ln>
        </p:spPr>
        <p:txBody>
          <a:bodyPr anchor="t"/>
          <a:lstStyle/>
          <a:p>
            <a:pPr algn="ctr">
              <a:lnSpc>
                <a:spcPts val="1600"/>
              </a:lnSpc>
              <a:buClr>
                <a:srgbClr val="F4343B"/>
              </a:buClr>
              <a:defRPr/>
            </a:pPr>
            <a:r>
              <a:rPr lang="en-US" sz="2652" b="1" dirty="0">
                <a:solidFill>
                  <a:srgbClr val="ED1B24"/>
                </a:solidFill>
                <a:latin typeface="Arial" panose="020B0604020202020204" pitchFamily="34" charset="0"/>
                <a:cs typeface="Arial" panose="020B0604020202020204" pitchFamily="34" charset="0"/>
              </a:rPr>
              <a:t>20</a:t>
            </a:r>
            <a:r>
              <a:rPr lang="en-US" sz="1238" b="1" dirty="0">
                <a:solidFill>
                  <a:srgbClr val="ED1B24"/>
                </a:solidFill>
                <a:latin typeface="Arial" panose="020B0604020202020204" pitchFamily="34" charset="0"/>
                <a:cs typeface="Arial" panose="020B0604020202020204" pitchFamily="34" charset="0"/>
              </a:rPr>
              <a:t> </a:t>
            </a:r>
            <a:r>
              <a:rPr lang="en-US" sz="1149" b="1" dirty="0">
                <a:solidFill>
                  <a:srgbClr val="6D6E70"/>
                </a:solidFill>
                <a:latin typeface="Arial" panose="020B0604020202020204" pitchFamily="34" charset="0"/>
                <a:cs typeface="Arial" panose="020B0604020202020204" pitchFamily="34" charset="0"/>
              </a:rPr>
              <a:t>OUT OF 20 STANDARDS  </a:t>
            </a:r>
          </a:p>
          <a:p>
            <a:pPr algn="ctr">
              <a:lnSpc>
                <a:spcPts val="1600"/>
              </a:lnSpc>
              <a:buClr>
                <a:srgbClr val="F4343B"/>
              </a:buClr>
              <a:defRPr/>
            </a:pPr>
            <a:r>
              <a:rPr lang="en-US" sz="1149" b="1" dirty="0">
                <a:solidFill>
                  <a:srgbClr val="6D6E70"/>
                </a:solidFill>
                <a:latin typeface="Arial" panose="020B0604020202020204" pitchFamily="34" charset="0"/>
                <a:cs typeface="Arial" panose="020B0604020202020204" pitchFamily="34" charset="0"/>
              </a:rPr>
              <a:t>FOR CHARITABLE </a:t>
            </a:r>
          </a:p>
          <a:p>
            <a:pPr algn="ctr" defTabSz="404121" fontAlgn="base">
              <a:lnSpc>
                <a:spcPts val="1600"/>
              </a:lnSpc>
              <a:spcBef>
                <a:spcPct val="0"/>
              </a:spcBef>
              <a:spcAft>
                <a:spcPct val="0"/>
              </a:spcAft>
              <a:buClr>
                <a:srgbClr val="F4343B"/>
              </a:buClr>
              <a:defRPr/>
            </a:pPr>
            <a:r>
              <a:rPr lang="en-US" sz="1149" b="1" dirty="0">
                <a:solidFill>
                  <a:srgbClr val="6D6E70"/>
                </a:solidFill>
                <a:latin typeface="Arial" panose="020B0604020202020204" pitchFamily="34" charset="0"/>
                <a:cs typeface="Arial" panose="020B0604020202020204" pitchFamily="34" charset="0"/>
              </a:rPr>
              <a:t>ACCOUNTABILITY MET.</a:t>
            </a:r>
          </a:p>
          <a:p>
            <a:pPr algn="ctr" defTabSz="404121" fontAlgn="base">
              <a:lnSpc>
                <a:spcPts val="1600"/>
              </a:lnSpc>
              <a:spcBef>
                <a:spcPct val="0"/>
              </a:spcBef>
              <a:spcAft>
                <a:spcPct val="0"/>
              </a:spcAft>
              <a:buClr>
                <a:srgbClr val="F4343B"/>
              </a:buClr>
              <a:defRPr/>
            </a:pPr>
            <a:endParaRPr lang="en-US" sz="1149" b="1" dirty="0">
              <a:solidFill>
                <a:srgbClr val="ED1B2E"/>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4E1C41F-CB61-4E4C-9704-05E71A8DB7FC}"/>
              </a:ext>
            </a:extLst>
          </p:cNvPr>
          <p:cNvSpPr/>
          <p:nvPr/>
        </p:nvSpPr>
        <p:spPr>
          <a:xfrm>
            <a:off x="6497152" y="5067809"/>
            <a:ext cx="2765153" cy="690061"/>
          </a:xfrm>
          <a:prstGeom prst="rect">
            <a:avLst/>
          </a:prstGeom>
        </p:spPr>
        <p:txBody>
          <a:bodyPr wrap="square">
            <a:spAutoFit/>
          </a:bodyPr>
          <a:lstStyle/>
          <a:p>
            <a:pPr algn="ctr">
              <a:lnSpc>
                <a:spcPts val="1600"/>
              </a:lnSpc>
              <a:buClr>
                <a:srgbClr val="F4343B"/>
              </a:buClr>
              <a:defRPr/>
            </a:pPr>
            <a:r>
              <a:rPr lang="en-US" sz="2652" b="1" dirty="0">
                <a:solidFill>
                  <a:srgbClr val="ED1B24"/>
                </a:solidFill>
                <a:latin typeface="Arial" panose="020B0604020202020204" pitchFamily="34" charset="0"/>
                <a:cs typeface="Arial" panose="020B0604020202020204" pitchFamily="34" charset="0"/>
              </a:rPr>
              <a:t>90¢ </a:t>
            </a:r>
            <a:r>
              <a:rPr lang="en-US" sz="1149" b="1" dirty="0">
                <a:solidFill>
                  <a:srgbClr val="6D6E70"/>
                </a:solidFill>
                <a:latin typeface="Arial" panose="020B0604020202020204" pitchFamily="34" charset="0"/>
                <a:cs typeface="Arial" panose="020B0604020202020204" pitchFamily="34" charset="0"/>
              </a:rPr>
              <a:t>OF EVERY </a:t>
            </a:r>
          </a:p>
          <a:p>
            <a:pPr algn="ctr">
              <a:lnSpc>
                <a:spcPts val="1600"/>
              </a:lnSpc>
              <a:buClr>
                <a:srgbClr val="F4343B"/>
              </a:buClr>
              <a:defRPr/>
            </a:pPr>
            <a:r>
              <a:rPr lang="en-US" sz="1149" b="1" dirty="0">
                <a:solidFill>
                  <a:srgbClr val="6D6E70"/>
                </a:solidFill>
                <a:latin typeface="Arial" panose="020B0604020202020204" pitchFamily="34" charset="0"/>
                <a:cs typeface="Arial" panose="020B0604020202020204" pitchFamily="34" charset="0"/>
              </a:rPr>
              <a:t>DOLLAR THAT WE SPEND </a:t>
            </a:r>
          </a:p>
          <a:p>
            <a:pPr algn="ctr">
              <a:lnSpc>
                <a:spcPts val="1600"/>
              </a:lnSpc>
              <a:buClr>
                <a:srgbClr val="F4343B"/>
              </a:buClr>
              <a:defRPr/>
            </a:pPr>
            <a:r>
              <a:rPr lang="en-US" sz="1149" b="1" dirty="0">
                <a:solidFill>
                  <a:srgbClr val="6D6E70"/>
                </a:solidFill>
                <a:latin typeface="Arial" panose="020B0604020202020204" pitchFamily="34" charset="0"/>
                <a:cs typeface="Arial" panose="020B0604020202020204" pitchFamily="34" charset="0"/>
              </a:rPr>
              <a:t>DELIVERS CARE.</a:t>
            </a:r>
            <a:endParaRPr lang="en-US" sz="1149"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80FA20E-45A7-8C42-8D36-C950B51D16F3}"/>
              </a:ext>
            </a:extLst>
          </p:cNvPr>
          <p:cNvCxnSpPr>
            <a:cxnSpLocks/>
          </p:cNvCxnSpPr>
          <p:nvPr/>
        </p:nvCxnSpPr>
        <p:spPr>
          <a:xfrm flipH="1">
            <a:off x="3884096" y="2618205"/>
            <a:ext cx="15474" cy="1740843"/>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35E042C2-189A-8043-A512-AC0AFCB6858E}"/>
              </a:ext>
            </a:extLst>
          </p:cNvPr>
          <p:cNvSpPr/>
          <p:nvPr/>
        </p:nvSpPr>
        <p:spPr>
          <a:xfrm>
            <a:off x="4148172" y="2855766"/>
            <a:ext cx="1884247" cy="1884247"/>
          </a:xfrm>
          <a:prstGeom prst="ellipse">
            <a:avLst/>
          </a:prstGeom>
          <a:noFill/>
          <a:ln w="95250">
            <a:solidFill>
              <a:srgbClr val="6D6E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1" dirty="0"/>
          </a:p>
        </p:txBody>
      </p:sp>
      <p:grpSp>
        <p:nvGrpSpPr>
          <p:cNvPr id="24" name="Group 23">
            <a:extLst>
              <a:ext uri="{FF2B5EF4-FFF2-40B4-BE49-F238E27FC236}">
                <a16:creationId xmlns:a16="http://schemas.microsoft.com/office/drawing/2014/main" id="{91AB954B-4498-6448-B130-3DAF4E62C121}"/>
              </a:ext>
            </a:extLst>
          </p:cNvPr>
          <p:cNvGrpSpPr/>
          <p:nvPr/>
        </p:nvGrpSpPr>
        <p:grpSpPr>
          <a:xfrm>
            <a:off x="1375739" y="2792807"/>
            <a:ext cx="2030984" cy="2030984"/>
            <a:chOff x="1418535" y="2743200"/>
            <a:chExt cx="1600199" cy="1600199"/>
          </a:xfrm>
        </p:grpSpPr>
        <p:pic>
          <p:nvPicPr>
            <p:cNvPr id="10" name="Picture 9">
              <a:extLst>
                <a:ext uri="{FF2B5EF4-FFF2-40B4-BE49-F238E27FC236}">
                  <a16:creationId xmlns:a16="http://schemas.microsoft.com/office/drawing/2014/main" id="{AB2D0C05-3079-8D49-94F6-C7C15EFE45FF}"/>
                </a:ext>
              </a:extLst>
            </p:cNvPr>
            <p:cNvPicPr>
              <a:picLocks noChangeAspect="1"/>
            </p:cNvPicPr>
            <p:nvPr/>
          </p:nvPicPr>
          <p:blipFill>
            <a:blip r:embed="rId3"/>
            <a:stretch>
              <a:fillRect/>
            </a:stretch>
          </p:blipFill>
          <p:spPr>
            <a:xfrm>
              <a:off x="1418535" y="2743200"/>
              <a:ext cx="1600199" cy="1600199"/>
            </a:xfrm>
            <a:prstGeom prst="rect">
              <a:avLst/>
            </a:prstGeom>
          </p:spPr>
        </p:pic>
        <p:pic>
          <p:nvPicPr>
            <p:cNvPr id="21" name="Picture 20">
              <a:extLst>
                <a:ext uri="{FF2B5EF4-FFF2-40B4-BE49-F238E27FC236}">
                  <a16:creationId xmlns:a16="http://schemas.microsoft.com/office/drawing/2014/main" id="{E7372419-FA0A-AD49-B1FB-0B457D165B2E}"/>
                </a:ext>
              </a:extLst>
            </p:cNvPr>
            <p:cNvPicPr>
              <a:picLocks noChangeAspect="1"/>
            </p:cNvPicPr>
            <p:nvPr/>
          </p:nvPicPr>
          <p:blipFill>
            <a:blip r:embed="rId4"/>
            <a:stretch>
              <a:fillRect/>
            </a:stretch>
          </p:blipFill>
          <p:spPr>
            <a:xfrm>
              <a:off x="2077285" y="3037547"/>
              <a:ext cx="289803" cy="1025001"/>
            </a:xfrm>
            <a:prstGeom prst="rect">
              <a:avLst/>
            </a:prstGeom>
          </p:spPr>
        </p:pic>
        <p:pic>
          <p:nvPicPr>
            <p:cNvPr id="13" name="Picture 12">
              <a:extLst>
                <a:ext uri="{FF2B5EF4-FFF2-40B4-BE49-F238E27FC236}">
                  <a16:creationId xmlns:a16="http://schemas.microsoft.com/office/drawing/2014/main" id="{4308DF57-3C8E-FA4C-82F8-5F6606563C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57517">
              <a:off x="2153909" y="3404031"/>
              <a:ext cx="92835" cy="95701"/>
            </a:xfrm>
            <a:prstGeom prst="rect">
              <a:avLst/>
            </a:prstGeom>
          </p:spPr>
        </p:pic>
      </p:grpSp>
      <p:grpSp>
        <p:nvGrpSpPr>
          <p:cNvPr id="17" name="Group 16">
            <a:extLst>
              <a:ext uri="{FF2B5EF4-FFF2-40B4-BE49-F238E27FC236}">
                <a16:creationId xmlns:a16="http://schemas.microsoft.com/office/drawing/2014/main" id="{C5DB6E91-9B2D-904C-9B70-122C293324A6}"/>
              </a:ext>
            </a:extLst>
          </p:cNvPr>
          <p:cNvGrpSpPr/>
          <p:nvPr/>
        </p:nvGrpSpPr>
        <p:grpSpPr>
          <a:xfrm>
            <a:off x="6896710" y="2866499"/>
            <a:ext cx="1899721" cy="1899721"/>
            <a:chOff x="7097726" y="2801261"/>
            <a:chExt cx="1496778" cy="1496778"/>
          </a:xfrm>
        </p:grpSpPr>
        <p:pic>
          <p:nvPicPr>
            <p:cNvPr id="35" name="Picture 34">
              <a:extLst>
                <a:ext uri="{FF2B5EF4-FFF2-40B4-BE49-F238E27FC236}">
                  <a16:creationId xmlns:a16="http://schemas.microsoft.com/office/drawing/2014/main" id="{B4AA4904-ABB9-5448-B1B3-F79F0FA95B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04477" y="3174606"/>
              <a:ext cx="735528" cy="699288"/>
            </a:xfrm>
            <a:prstGeom prst="rect">
              <a:avLst/>
            </a:prstGeom>
          </p:spPr>
        </p:pic>
        <p:sp>
          <p:nvSpPr>
            <p:cNvPr id="14" name="Oval 13">
              <a:extLst>
                <a:ext uri="{FF2B5EF4-FFF2-40B4-BE49-F238E27FC236}">
                  <a16:creationId xmlns:a16="http://schemas.microsoft.com/office/drawing/2014/main" id="{15D15665-3344-3F49-B0BD-E18E4D946E8B}"/>
                </a:ext>
              </a:extLst>
            </p:cNvPr>
            <p:cNvSpPr/>
            <p:nvPr/>
          </p:nvSpPr>
          <p:spPr>
            <a:xfrm>
              <a:off x="7097726" y="2801261"/>
              <a:ext cx="1496778" cy="1496778"/>
            </a:xfrm>
            <a:prstGeom prst="ellipse">
              <a:avLst/>
            </a:prstGeom>
            <a:noFill/>
            <a:ln w="88900">
              <a:solidFill>
                <a:srgbClr val="ED1B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1" dirty="0"/>
            </a:p>
          </p:txBody>
        </p:sp>
      </p:grpSp>
      <p:pic>
        <p:nvPicPr>
          <p:cNvPr id="7" name="Picture 6">
            <a:extLst>
              <a:ext uri="{FF2B5EF4-FFF2-40B4-BE49-F238E27FC236}">
                <a16:creationId xmlns:a16="http://schemas.microsoft.com/office/drawing/2014/main" id="{1B4A96E8-4AD4-AD40-9EC1-02924964191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448980" y="2998978"/>
            <a:ext cx="1284725" cy="1505434"/>
          </a:xfrm>
          <a:prstGeom prst="rect">
            <a:avLst/>
          </a:prstGeom>
        </p:spPr>
      </p:pic>
      <p:sp>
        <p:nvSpPr>
          <p:cNvPr id="3" name="Slide Number Placeholder 2">
            <a:extLst>
              <a:ext uri="{FF2B5EF4-FFF2-40B4-BE49-F238E27FC236}">
                <a16:creationId xmlns:a16="http://schemas.microsoft.com/office/drawing/2014/main" id="{FCFB61C8-353F-0F4F-A944-473507C6FAD9}"/>
              </a:ext>
            </a:extLst>
          </p:cNvPr>
          <p:cNvSpPr>
            <a:spLocks noGrp="1"/>
          </p:cNvSpPr>
          <p:nvPr>
            <p:ph type="sldNum" sz="quarter" idx="15"/>
          </p:nvPr>
        </p:nvSpPr>
        <p:spPr/>
        <p:txBody>
          <a:bodyPr/>
          <a:lstStyle/>
          <a:p>
            <a:fld id="{09C489E1-9678-DE4D-9A1A-F6AD18182720}" type="slidenum">
              <a:rPr lang="en-US" smtClean="0"/>
              <a:pPr/>
              <a:t>9</a:t>
            </a:fld>
            <a:endParaRPr lang="en-US" dirty="0"/>
          </a:p>
        </p:txBody>
      </p:sp>
    </p:spTree>
    <p:extLst>
      <p:ext uri="{BB962C8B-B14F-4D97-AF65-F5344CB8AC3E}">
        <p14:creationId xmlns:p14="http://schemas.microsoft.com/office/powerpoint/2010/main" val="40957571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re Slides">
  <a:themeElements>
    <a:clrScheme name="Custom RC">
      <a:dk1>
        <a:srgbClr val="6D6E70"/>
      </a:dk1>
      <a:lt1>
        <a:srgbClr val="FFFFFF"/>
      </a:lt1>
      <a:dk2>
        <a:srgbClr val="6D6E70"/>
      </a:dk2>
      <a:lt2>
        <a:srgbClr val="F8F8F8"/>
      </a:lt2>
      <a:accent1>
        <a:srgbClr val="D33320"/>
      </a:accent1>
      <a:accent2>
        <a:srgbClr val="ED1B2E"/>
      </a:accent2>
      <a:accent3>
        <a:srgbClr val="FFFFFF"/>
      </a:accent3>
      <a:accent4>
        <a:srgbClr val="5C5D5F"/>
      </a:accent4>
      <a:accent5>
        <a:srgbClr val="E6ADAB"/>
      </a:accent5>
      <a:accent6>
        <a:srgbClr val="D71729"/>
      </a:accent6>
      <a:hlink>
        <a:srgbClr val="0091CD"/>
      </a:hlink>
      <a:folHlink>
        <a:srgbClr val="004B79"/>
      </a:folHlink>
    </a:clrScheme>
    <a:fontScheme name="17_Red Cross Theme">
      <a:majorFont>
        <a:latin typeface="Aril"/>
        <a:ea typeface="Aril"/>
        <a:cs typeface="Ari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Red Cross Theme 1">
        <a:dk1>
          <a:srgbClr val="6D6E70"/>
        </a:dk1>
        <a:lt1>
          <a:srgbClr val="FFFFFF"/>
        </a:lt1>
        <a:dk2>
          <a:srgbClr val="6D6E70"/>
        </a:dk2>
        <a:lt2>
          <a:srgbClr val="F8F8F8"/>
        </a:lt2>
        <a:accent1>
          <a:srgbClr val="D33320"/>
        </a:accent1>
        <a:accent2>
          <a:srgbClr val="ED1B2E"/>
        </a:accent2>
        <a:accent3>
          <a:srgbClr val="FFFFFF"/>
        </a:accent3>
        <a:accent4>
          <a:srgbClr val="5C5D5F"/>
        </a:accent4>
        <a:accent5>
          <a:srgbClr val="E6ADAB"/>
        </a:accent5>
        <a:accent6>
          <a:srgbClr val="D71729"/>
        </a:accent6>
        <a:hlink>
          <a:srgbClr val="0091CD"/>
        </a:hlink>
        <a:folHlink>
          <a:srgbClr val="004B7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CRC Overview.potm" id="{8E29FE6C-DEC7-4C20-89F4-A16B3036251A}" vid="{09C43FB5-AE95-4687-887A-72B0BF64EC3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14">
      <a:dk1>
        <a:srgbClr val="000000"/>
      </a:dk1>
      <a:lt1>
        <a:srgbClr val="FFFFFF"/>
      </a:lt1>
      <a:dk2>
        <a:srgbClr val="808183"/>
      </a:dk2>
      <a:lt2>
        <a:srgbClr val="AEAEB2"/>
      </a:lt2>
      <a:accent1>
        <a:srgbClr val="F3343B"/>
      </a:accent1>
      <a:accent2>
        <a:srgbClr val="E7DDBA"/>
      </a:accent2>
      <a:accent3>
        <a:srgbClr val="C1B7A6"/>
      </a:accent3>
      <a:accent4>
        <a:srgbClr val="F0C23E"/>
      </a:accent4>
      <a:accent5>
        <a:srgbClr val="CEE5F7"/>
      </a:accent5>
      <a:accent6>
        <a:srgbClr val="005E8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2D8BDD34A06448B82D9AAEC3D5167D" ma:contentTypeVersion="17" ma:contentTypeDescription="Create a new document." ma:contentTypeScope="" ma:versionID="2dd042569fb651d4c3a9fcf76f25ff9b">
  <xsd:schema xmlns:xsd="http://www.w3.org/2001/XMLSchema" xmlns:xs="http://www.w3.org/2001/XMLSchema" xmlns:p="http://schemas.microsoft.com/office/2006/metadata/properties" xmlns:ns1="http://schemas.microsoft.com/sharepoint/v3" xmlns:ns3="9f769d6f-29f2-49e0-9740-8b48a2467048" xmlns:ns4="dd71f6ba-4c54-42f5-805b-4ab83dec40e5" targetNamespace="http://schemas.microsoft.com/office/2006/metadata/properties" ma:root="true" ma:fieldsID="02b9eb2988396bb20a44afaf37b6efcc" ns1:_="" ns3:_="" ns4:_="">
    <xsd:import namespace="http://schemas.microsoft.com/sharepoint/v3"/>
    <xsd:import namespace="9f769d6f-29f2-49e0-9740-8b48a2467048"/>
    <xsd:import namespace="dd71f6ba-4c54-42f5-805b-4ab83dec40e5"/>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DateTaken" minOccurs="0"/>
                <xsd:element ref="ns4:MediaServiceLocation" minOccurs="0"/>
                <xsd:element ref="ns4:MediaServiceEventHashCode" minOccurs="0"/>
                <xsd:element ref="ns4:MediaServiceGenerationTim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769d6f-29f2-49e0-9740-8b48a246704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d71f6ba-4c54-42f5-805b-4ab83dec40e5"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description="" ma:internalName="MediaServiceAutoTags" ma:readOnly="true">
      <xsd:simpleType>
        <xsd:restriction base="dms:Text"/>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8CF426-C447-4779-B583-3A082D6C3D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f769d6f-29f2-49e0-9740-8b48a2467048"/>
    <ds:schemaRef ds:uri="dd71f6ba-4c54-42f5-805b-4ab83dec40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2CF7D0-CC8F-434D-AA41-4268E86E5A79}">
  <ds:schemaRefs>
    <ds:schemaRef ds:uri="http://purl.org/dc/elements/1.1/"/>
    <ds:schemaRef ds:uri="http://schemas.openxmlformats.org/package/2006/metadata/core-properties"/>
    <ds:schemaRef ds:uri="http://www.w3.org/XML/1998/namespace"/>
    <ds:schemaRef ds:uri="http://schemas.microsoft.com/office/infopath/2007/PartnerControls"/>
    <ds:schemaRef ds:uri="9f769d6f-29f2-49e0-9740-8b48a2467048"/>
    <ds:schemaRef ds:uri="http://purl.org/dc/terms/"/>
    <ds:schemaRef ds:uri="dd71f6ba-4c54-42f5-805b-4ab83dec40e5"/>
    <ds:schemaRef ds:uri="http://schemas.microsoft.com/office/2006/documentManagement/types"/>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0FB909D-E671-4087-BD52-B37D5AB79F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8505</TotalTime>
  <Words>1469</Words>
  <Application>Microsoft Office PowerPoint</Application>
  <PresentationFormat>Custom</PresentationFormat>
  <Paragraphs>191</Paragraphs>
  <Slides>11</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vt:i4>
      </vt:variant>
    </vt:vector>
  </HeadingPairs>
  <TitlesOfParts>
    <vt:vector size="22" baseType="lpstr">
      <vt:lpstr>Akzidenz-Grotesk Std Light</vt:lpstr>
      <vt:lpstr>Arial</vt:lpstr>
      <vt:lpstr>Arial Black</vt:lpstr>
      <vt:lpstr>Aril</vt:lpstr>
      <vt:lpstr>Calibri</vt:lpstr>
      <vt:lpstr>Georgia</vt:lpstr>
      <vt:lpstr>Symbol</vt:lpstr>
      <vt:lpstr>Wingdings</vt:lpstr>
      <vt:lpstr>Core Slides</vt:lpstr>
      <vt:lpstr>1_Office Theme</vt:lpstr>
      <vt:lpstr>Office Theme</vt:lpstr>
      <vt:lpstr>PowerPoint Presentation</vt:lpstr>
      <vt:lpstr>Sponsor a Blood Drive or Donate Blood</vt:lpstr>
      <vt:lpstr>Become a Volunteer</vt:lpstr>
      <vt:lpstr>What are the most urgent needs this month ?</vt:lpstr>
      <vt:lpstr> Important Notice Regarding COVID-19: The American Red Cross is closely monitoring the outbreak of coronavirus disease 2019 (COVID-19). Our need for volunteers is constant and continues to evolve as we navigate this health crisis. Please rest assured that we are working with public health officials to help keep local communities and our volunteers safe.  </vt:lpstr>
      <vt:lpstr>Preparedness Resources </vt:lpstr>
      <vt:lpstr>When Disasters Strike</vt:lpstr>
      <vt:lpstr>We Impact Lives Every Day </vt:lpstr>
      <vt:lpstr>Ever Evolving, Incredibly Efficient</vt:lpstr>
      <vt:lpstr>A Prepared Workplace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Boolootian, Camilla</dc:creator>
  <cp:lastModifiedBy>Boolootian, Camilla</cp:lastModifiedBy>
  <cp:revision>13</cp:revision>
  <dcterms:created xsi:type="dcterms:W3CDTF">2020-09-23T15:58:38Z</dcterms:created>
  <dcterms:modified xsi:type="dcterms:W3CDTF">2021-03-13T18:12:48Z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0x010100E32D8BDD34A06448B82D9AAEC3D5167D</vt:lpwstr>
  </property>
</Properties>
</file>