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6400800" cy="4572000"/>
  <p:notesSz cx="9601200" cy="7315200"/>
  <p:defaultTextStyle>
    <a:defPPr>
      <a:defRPr lang="en-US"/>
    </a:defPPr>
    <a:lvl1pPr marL="0" algn="l" defTabSz="526622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1pPr>
    <a:lvl2pPr marL="263311" algn="l" defTabSz="526622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2pPr>
    <a:lvl3pPr marL="526622" algn="l" defTabSz="526622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3pPr>
    <a:lvl4pPr marL="789933" algn="l" defTabSz="526622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4pPr>
    <a:lvl5pPr marL="1053244" algn="l" defTabSz="526622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5pPr>
    <a:lvl6pPr marL="1316555" algn="l" defTabSz="526622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6pPr>
    <a:lvl7pPr marL="1579866" algn="l" defTabSz="526622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7pPr>
    <a:lvl8pPr marL="1843177" algn="l" defTabSz="526622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8pPr>
    <a:lvl9pPr marL="2106488" algn="l" defTabSz="526622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4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93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8" cy="366487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8" cy="366487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300"/>
            </a:lvl1pPr>
          </a:lstStyle>
          <a:p>
            <a:fld id="{B9966EED-7A12-4417-9DB2-7583196E014A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6"/>
            <a:ext cx="4160938" cy="36648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6"/>
            <a:ext cx="4160938" cy="36648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300"/>
            </a:lvl1pPr>
          </a:lstStyle>
          <a:p>
            <a:fld id="{9B38CBD9-84C5-4DC2-92B6-EA5BC7262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347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8" cy="366487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180" y="0"/>
            <a:ext cx="4160938" cy="366487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300"/>
            </a:lvl1pPr>
          </a:lstStyle>
          <a:p>
            <a:fld id="{62472C0C-F197-49BA-8F6F-40B17255BAD8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3400" y="914400"/>
            <a:ext cx="345440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539" y="3520924"/>
            <a:ext cx="7680126" cy="2879876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716"/>
            <a:ext cx="4160938" cy="36648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180" y="6948716"/>
            <a:ext cx="4160938" cy="36648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300"/>
            </a:lvl1pPr>
          </a:lstStyle>
          <a:p>
            <a:fld id="{3354D0EC-010F-48EC-A606-6AF230F17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805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2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7" algn="l" defTabSz="9142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74" algn="l" defTabSz="9142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11" algn="l" defTabSz="9142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49" algn="l" defTabSz="9142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86" algn="l" defTabSz="9142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23" algn="l" defTabSz="9142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60" algn="l" defTabSz="9142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97" algn="l" defTabSz="9142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3400" y="914400"/>
            <a:ext cx="3454400" cy="2468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79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748243"/>
            <a:ext cx="5440680" cy="1591733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2401359"/>
            <a:ext cx="4800600" cy="1103841"/>
          </a:xfrm>
        </p:spPr>
        <p:txBody>
          <a:bodyPr/>
          <a:lstStyle>
            <a:lvl1pPr marL="0" indent="0" algn="ctr">
              <a:buNone/>
              <a:defRPr sz="1600"/>
            </a:lvl1pPr>
            <a:lvl2pPr marL="304808" indent="0" algn="ctr">
              <a:buNone/>
              <a:defRPr sz="1333"/>
            </a:lvl2pPr>
            <a:lvl3pPr marL="609616" indent="0" algn="ctr">
              <a:buNone/>
              <a:defRPr sz="1200"/>
            </a:lvl3pPr>
            <a:lvl4pPr marL="914424" indent="0" algn="ctr">
              <a:buNone/>
              <a:defRPr sz="1067"/>
            </a:lvl4pPr>
            <a:lvl5pPr marL="1219232" indent="0" algn="ctr">
              <a:buNone/>
              <a:defRPr sz="1067"/>
            </a:lvl5pPr>
            <a:lvl6pPr marL="1524039" indent="0" algn="ctr">
              <a:buNone/>
              <a:defRPr sz="1067"/>
            </a:lvl6pPr>
            <a:lvl7pPr marL="1828847" indent="0" algn="ctr">
              <a:buNone/>
              <a:defRPr sz="1067"/>
            </a:lvl7pPr>
            <a:lvl8pPr marL="2133656" indent="0" algn="ctr">
              <a:buNone/>
              <a:defRPr sz="1067"/>
            </a:lvl8pPr>
            <a:lvl9pPr marL="2438463" indent="0" algn="ctr">
              <a:buNone/>
              <a:defRPr sz="10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6B093-97EF-44B5-A302-8B9C2859B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77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6B093-97EF-44B5-A302-8B9C2859B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86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80573" y="243417"/>
            <a:ext cx="1380173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0055" y="243417"/>
            <a:ext cx="4060508" cy="38745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6B093-97EF-44B5-A302-8B9C2859B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84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0" y="0"/>
            <a:ext cx="3200400" cy="4572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9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8702E8D-AEBF-49D4-9D69-00802EFEB7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33750" y="1427693"/>
            <a:ext cx="2907030" cy="2094441"/>
          </a:xfrm>
        </p:spPr>
        <p:txBody>
          <a:bodyPr>
            <a:normAutofit/>
          </a:bodyPr>
          <a:lstStyle>
            <a:lvl1pPr marL="0" indent="0">
              <a:buNone/>
              <a:defRPr sz="866"/>
            </a:lvl1pPr>
            <a:lvl2pPr marL="90013" indent="-66885">
              <a:lnSpc>
                <a:spcPct val="100000"/>
              </a:lnSpc>
              <a:spcBef>
                <a:spcPts val="472"/>
              </a:spcBef>
              <a:spcAft>
                <a:spcPts val="472"/>
              </a:spcAft>
              <a:defRPr sz="709"/>
            </a:lvl2pPr>
            <a:lvl3pPr>
              <a:defRPr sz="709"/>
            </a:lvl3pPr>
            <a:lvl4pPr>
              <a:defRPr sz="630"/>
            </a:lvl4pPr>
            <a:lvl5pPr>
              <a:defRPr sz="63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573E487D-389A-425E-93B1-6E466DB120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3370" y="1427692"/>
            <a:ext cx="2613660" cy="756708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1733" b="1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788">
                <a:solidFill>
                  <a:schemeClr val="bg1"/>
                </a:solidFill>
              </a:defRPr>
            </a:lvl2pPr>
            <a:lvl3pPr>
              <a:defRPr sz="709"/>
            </a:lvl3pPr>
            <a:lvl4pPr>
              <a:defRPr sz="630"/>
            </a:lvl4pPr>
            <a:lvl5pPr>
              <a:defRPr sz="63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08ACE488-B9EE-4F80-9093-0D25C49D3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149" y="2255755"/>
            <a:ext cx="2618105" cy="1317176"/>
          </a:xfrm>
        </p:spPr>
        <p:txBody>
          <a:bodyPr>
            <a:normAutofit/>
          </a:bodyPr>
          <a:lstStyle>
            <a:lvl1pPr marL="0" indent="0" algn="l">
              <a:buNone/>
              <a:defRPr sz="866">
                <a:solidFill>
                  <a:schemeClr val="bg1"/>
                </a:solidFill>
                <a:latin typeface="+mj-lt"/>
              </a:defRPr>
            </a:lvl1pPr>
            <a:lvl2pPr marL="180027" indent="0" algn="ctr">
              <a:buNone/>
              <a:defRPr sz="788"/>
            </a:lvl2pPr>
            <a:lvl3pPr marL="360055" indent="0" algn="ctr">
              <a:buNone/>
              <a:defRPr sz="709"/>
            </a:lvl3pPr>
            <a:lvl4pPr marL="540081" indent="0" algn="ctr">
              <a:buNone/>
              <a:defRPr sz="630"/>
            </a:lvl4pPr>
            <a:lvl5pPr marL="720109" indent="0" algn="ctr">
              <a:buNone/>
              <a:defRPr sz="630"/>
            </a:lvl5pPr>
            <a:lvl6pPr marL="900137" indent="0" algn="ctr">
              <a:buNone/>
              <a:defRPr sz="630"/>
            </a:lvl6pPr>
            <a:lvl7pPr marL="1080164" indent="0" algn="ctr">
              <a:buNone/>
              <a:defRPr sz="630"/>
            </a:lvl7pPr>
            <a:lvl8pPr marL="1260191" indent="0" algn="ctr">
              <a:buNone/>
              <a:defRPr sz="630"/>
            </a:lvl8pPr>
            <a:lvl9pPr marL="1440218" indent="0" algn="ctr">
              <a:buNone/>
              <a:defRPr sz="63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9D2C925-BE4C-4057-86A9-05FBB940D62D}"/>
              </a:ext>
            </a:extLst>
          </p:cNvPr>
          <p:cNvSpPr txBox="1"/>
          <p:nvPr userDrawn="1"/>
        </p:nvSpPr>
        <p:spPr>
          <a:xfrm>
            <a:off x="0" y="4448891"/>
            <a:ext cx="4800600" cy="128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6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pic>
        <p:nvPicPr>
          <p:cNvPr id="10" name="Picture 9" descr="A picture containing diagram&#10;&#10;Description automatically generated">
            <a:extLst>
              <a:ext uri="{FF2B5EF4-FFF2-40B4-BE49-F238E27FC236}">
                <a16:creationId xmlns:a16="http://schemas.microsoft.com/office/drawing/2014/main" id="{49878B33-4BB4-614C-8405-AEA909A7F9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46807" y="15118"/>
            <a:ext cx="1967225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15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5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6B093-97EF-44B5-A302-8B9C2859B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5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2" y="1139827"/>
            <a:ext cx="5520690" cy="19018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722" y="3059644"/>
            <a:ext cx="5520690" cy="1000125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30480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2pPr>
            <a:lvl3pPr marL="60961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14424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4pPr>
            <a:lvl5pPr marL="1219232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5pPr>
            <a:lvl6pPr marL="1524039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6pPr>
            <a:lvl7pPr marL="1828847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7pPr>
            <a:lvl8pPr marL="213365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8pPr>
            <a:lvl9pPr marL="2438463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6B093-97EF-44B5-A302-8B9C2859B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8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0055" y="1217083"/>
            <a:ext cx="272034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405" y="1217083"/>
            <a:ext cx="272034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6B093-97EF-44B5-A302-8B9C2859B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21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243419"/>
            <a:ext cx="5520690" cy="8837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889" y="1120776"/>
            <a:ext cx="2707838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08" indent="0">
              <a:buNone/>
              <a:defRPr sz="1333" b="1"/>
            </a:lvl2pPr>
            <a:lvl3pPr marL="609616" indent="0">
              <a:buNone/>
              <a:defRPr sz="1200" b="1"/>
            </a:lvl3pPr>
            <a:lvl4pPr marL="914424" indent="0">
              <a:buNone/>
              <a:defRPr sz="1067" b="1"/>
            </a:lvl4pPr>
            <a:lvl5pPr marL="1219232" indent="0">
              <a:buNone/>
              <a:defRPr sz="1067" b="1"/>
            </a:lvl5pPr>
            <a:lvl6pPr marL="1524039" indent="0">
              <a:buNone/>
              <a:defRPr sz="1067" b="1"/>
            </a:lvl6pPr>
            <a:lvl7pPr marL="1828847" indent="0">
              <a:buNone/>
              <a:defRPr sz="1067" b="1"/>
            </a:lvl7pPr>
            <a:lvl8pPr marL="2133656" indent="0">
              <a:buNone/>
              <a:defRPr sz="1067" b="1"/>
            </a:lvl8pPr>
            <a:lvl9pPr marL="2438463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889" y="1670050"/>
            <a:ext cx="2707838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40405" y="1120776"/>
            <a:ext cx="2721174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08" indent="0">
              <a:buNone/>
              <a:defRPr sz="1333" b="1"/>
            </a:lvl2pPr>
            <a:lvl3pPr marL="609616" indent="0">
              <a:buNone/>
              <a:defRPr sz="1200" b="1"/>
            </a:lvl3pPr>
            <a:lvl4pPr marL="914424" indent="0">
              <a:buNone/>
              <a:defRPr sz="1067" b="1"/>
            </a:lvl4pPr>
            <a:lvl5pPr marL="1219232" indent="0">
              <a:buNone/>
              <a:defRPr sz="1067" b="1"/>
            </a:lvl5pPr>
            <a:lvl6pPr marL="1524039" indent="0">
              <a:buNone/>
              <a:defRPr sz="1067" b="1"/>
            </a:lvl6pPr>
            <a:lvl7pPr marL="1828847" indent="0">
              <a:buNone/>
              <a:defRPr sz="1067" b="1"/>
            </a:lvl7pPr>
            <a:lvl8pPr marL="2133656" indent="0">
              <a:buNone/>
              <a:defRPr sz="1067" b="1"/>
            </a:lvl8pPr>
            <a:lvl9pPr marL="2438463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40405" y="1670050"/>
            <a:ext cx="2721174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6B093-97EF-44B5-A302-8B9C2859B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6B093-97EF-44B5-A302-8B9C2859B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3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6B093-97EF-44B5-A302-8B9C2859B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90" y="304800"/>
            <a:ext cx="2064425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174" y="658286"/>
            <a:ext cx="3240405" cy="3249083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90" y="1371601"/>
            <a:ext cx="2064425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08" indent="0">
              <a:buNone/>
              <a:defRPr sz="933"/>
            </a:lvl2pPr>
            <a:lvl3pPr marL="609616" indent="0">
              <a:buNone/>
              <a:defRPr sz="800"/>
            </a:lvl3pPr>
            <a:lvl4pPr marL="914424" indent="0">
              <a:buNone/>
              <a:defRPr sz="667"/>
            </a:lvl4pPr>
            <a:lvl5pPr marL="1219232" indent="0">
              <a:buNone/>
              <a:defRPr sz="667"/>
            </a:lvl5pPr>
            <a:lvl6pPr marL="1524039" indent="0">
              <a:buNone/>
              <a:defRPr sz="667"/>
            </a:lvl6pPr>
            <a:lvl7pPr marL="1828847" indent="0">
              <a:buNone/>
              <a:defRPr sz="667"/>
            </a:lvl7pPr>
            <a:lvl8pPr marL="2133656" indent="0">
              <a:buNone/>
              <a:defRPr sz="667"/>
            </a:lvl8pPr>
            <a:lvl9pPr marL="2438463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6B093-97EF-44B5-A302-8B9C2859B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88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90" y="304800"/>
            <a:ext cx="2064425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21174" y="658286"/>
            <a:ext cx="3240405" cy="3249083"/>
          </a:xfrm>
        </p:spPr>
        <p:txBody>
          <a:bodyPr anchor="t"/>
          <a:lstStyle>
            <a:lvl1pPr marL="0" indent="0">
              <a:buNone/>
              <a:defRPr sz="2133"/>
            </a:lvl1pPr>
            <a:lvl2pPr marL="304808" indent="0">
              <a:buNone/>
              <a:defRPr sz="1867"/>
            </a:lvl2pPr>
            <a:lvl3pPr marL="609616" indent="0">
              <a:buNone/>
              <a:defRPr sz="1600"/>
            </a:lvl3pPr>
            <a:lvl4pPr marL="914424" indent="0">
              <a:buNone/>
              <a:defRPr sz="1333"/>
            </a:lvl4pPr>
            <a:lvl5pPr marL="1219232" indent="0">
              <a:buNone/>
              <a:defRPr sz="1333"/>
            </a:lvl5pPr>
            <a:lvl6pPr marL="1524039" indent="0">
              <a:buNone/>
              <a:defRPr sz="1333"/>
            </a:lvl6pPr>
            <a:lvl7pPr marL="1828847" indent="0">
              <a:buNone/>
              <a:defRPr sz="1333"/>
            </a:lvl7pPr>
            <a:lvl8pPr marL="2133656" indent="0">
              <a:buNone/>
              <a:defRPr sz="1333"/>
            </a:lvl8pPr>
            <a:lvl9pPr marL="2438463" indent="0">
              <a:buNone/>
              <a:defRPr sz="13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90" y="1371601"/>
            <a:ext cx="2064425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08" indent="0">
              <a:buNone/>
              <a:defRPr sz="933"/>
            </a:lvl2pPr>
            <a:lvl3pPr marL="609616" indent="0">
              <a:buNone/>
              <a:defRPr sz="800"/>
            </a:lvl3pPr>
            <a:lvl4pPr marL="914424" indent="0">
              <a:buNone/>
              <a:defRPr sz="667"/>
            </a:lvl4pPr>
            <a:lvl5pPr marL="1219232" indent="0">
              <a:buNone/>
              <a:defRPr sz="667"/>
            </a:lvl5pPr>
            <a:lvl6pPr marL="1524039" indent="0">
              <a:buNone/>
              <a:defRPr sz="667"/>
            </a:lvl6pPr>
            <a:lvl7pPr marL="1828847" indent="0">
              <a:buNone/>
              <a:defRPr sz="667"/>
            </a:lvl7pPr>
            <a:lvl8pPr marL="2133656" indent="0">
              <a:buNone/>
              <a:defRPr sz="667"/>
            </a:lvl8pPr>
            <a:lvl9pPr marL="2438463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6B093-97EF-44B5-A302-8B9C2859B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84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0056" y="243419"/>
            <a:ext cx="5520690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056" y="1217083"/>
            <a:ext cx="5520690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0055" y="4237569"/>
            <a:ext cx="144018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0266" y="4237569"/>
            <a:ext cx="216027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0565" y="4237569"/>
            <a:ext cx="144018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6B093-97EF-44B5-A302-8B9C2859B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3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algn="l" defTabSz="609616" rtl="0" eaLnBrk="1" latinLnBrk="0" hangingPunct="1">
        <a:lnSpc>
          <a:spcPct val="90000"/>
        </a:lnSpc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404" indent="-152404" algn="l" defTabSz="609616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indent="-152404" algn="l" defTabSz="609616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20" indent="-152404" algn="l" defTabSz="609616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66828" indent="-152404" algn="l" defTabSz="609616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36" indent="-152404" algn="l" defTabSz="609616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444" indent="-152404" algn="l" defTabSz="609616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251" indent="-152404" algn="l" defTabSz="609616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59" indent="-152404" algn="l" defTabSz="609616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868" indent="-152404" algn="l" defTabSz="609616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1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08" algn="l" defTabSz="60961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16" algn="l" defTabSz="60961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24" algn="l" defTabSz="60961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32" algn="l" defTabSz="60961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39" algn="l" defTabSz="60961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47" algn="l" defTabSz="60961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656" algn="l" defTabSz="60961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463" algn="l" defTabSz="60961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087" y="666184"/>
            <a:ext cx="2992582" cy="37340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5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3327401" y="666184"/>
            <a:ext cx="2768600" cy="2596681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What is Rotary?</a:t>
            </a:r>
          </a:p>
          <a:p>
            <a:r>
              <a:rPr lang="en-US" sz="1200" b="1" dirty="0"/>
              <a:t>No Challenge too big; No project too small. We put “Service above Self”.</a:t>
            </a:r>
            <a:endParaRPr lang="en-US" sz="1200" dirty="0"/>
          </a:p>
          <a:p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 million strong volunteer organization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transform communities by volunteering for 47 million approximate volunteer hours each year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fund sustainable projects: $333 million awarded for global service initiatives in 2020-21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 District 5170 website to find out more:</a:t>
            </a:r>
            <a:endParaRPr lang="en-US" sz="1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www.RotaryDistrict5170.org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District Membership Contact: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Camilla.Boolootian@redcross.org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Geeta.kadambi@gmail.com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9753" y="293716"/>
            <a:ext cx="3036916" cy="173458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Rotary do?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5979"/>
            <a:ext cx="3264133" cy="231965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003040" y="1"/>
            <a:ext cx="2397760" cy="666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5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162" y="158161"/>
            <a:ext cx="1259839" cy="50802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D69A7A9-F8FB-A16F-1996-1B419C9D6134}"/>
              </a:ext>
            </a:extLst>
          </p:cNvPr>
          <p:cNvSpPr txBox="1"/>
          <p:nvPr/>
        </p:nvSpPr>
        <p:spPr>
          <a:xfrm>
            <a:off x="304798" y="3262865"/>
            <a:ext cx="27178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have a positive impact in your community – local and global – working side-by-side with people like you. Find the inner Rotarian in you!</a:t>
            </a:r>
          </a:p>
        </p:txBody>
      </p:sp>
    </p:spTree>
    <p:extLst>
      <p:ext uri="{BB962C8B-B14F-4D97-AF65-F5344CB8AC3E}">
        <p14:creationId xmlns:p14="http://schemas.microsoft.com/office/powerpoint/2010/main" val="580139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350328" y="1"/>
            <a:ext cx="2050473" cy="7093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5"/>
          </a:p>
        </p:txBody>
      </p:sp>
      <p:sp>
        <p:nvSpPr>
          <p:cNvPr id="9" name="Rectangle 8"/>
          <p:cNvSpPr/>
          <p:nvPr/>
        </p:nvSpPr>
        <p:spPr>
          <a:xfrm>
            <a:off x="5566102" y="618738"/>
            <a:ext cx="717897" cy="2914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8006" tIns="24003" rIns="48006" bIns="240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44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27215" y="375431"/>
            <a:ext cx="2626251" cy="1071092"/>
          </a:xfrm>
        </p:spPr>
        <p:txBody>
          <a:bodyPr>
            <a:noAutofit/>
          </a:bodyPr>
          <a:lstStyle/>
          <a:p>
            <a:r>
              <a:rPr lang="en-US" sz="1800" b="1" dirty="0"/>
              <a:t>Come Explore Rotary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 62 clubs in Bay Area and counting. Take your pick. Let us know what time, place and date suits you. We will help identify a club for you.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7215" y="1926703"/>
            <a:ext cx="2756769" cy="554488"/>
          </a:xfrm>
        </p:spPr>
        <p:txBody>
          <a:bodyPr>
            <a:norm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Scan using cell phone and submit interest to explore any </a:t>
            </a:r>
            <a:r>
              <a:rPr lang="en-US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Rotary club: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575" dirty="0">
              <a:solidFill>
                <a:schemeClr val="tx1"/>
              </a:solidFill>
            </a:endParaRPr>
          </a:p>
          <a:p>
            <a:endParaRPr lang="en-US" sz="1575" dirty="0">
              <a:solidFill>
                <a:schemeClr val="tx1"/>
              </a:solidFill>
            </a:endParaRPr>
          </a:p>
          <a:p>
            <a:endParaRPr lang="en-US" sz="1575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29" y="2578065"/>
            <a:ext cx="1643822" cy="13868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96525" y="561784"/>
            <a:ext cx="1440180" cy="396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8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6" y="79408"/>
            <a:ext cx="965675" cy="38940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09542" y="491474"/>
            <a:ext cx="3191258" cy="5287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18" b="1" dirty="0"/>
              <a:t>District Governor Savita Vaidhyanathan </a:t>
            </a:r>
          </a:p>
          <a:p>
            <a:pPr algn="ctr"/>
            <a:r>
              <a:rPr lang="en-US" sz="1418" dirty="0"/>
              <a:t>welcomes you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43" y="967141"/>
            <a:ext cx="3074455" cy="3604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012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177</Words>
  <Application>Microsoft Office PowerPoint</Application>
  <PresentationFormat>Custom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vasukadambi</dc:creator>
  <cp:lastModifiedBy>Boolootian, Camilla</cp:lastModifiedBy>
  <cp:revision>23</cp:revision>
  <cp:lastPrinted>2022-09-09T16:34:41Z</cp:lastPrinted>
  <dcterms:created xsi:type="dcterms:W3CDTF">2022-09-06T18:00:56Z</dcterms:created>
  <dcterms:modified xsi:type="dcterms:W3CDTF">2023-01-13T22:45:50Z</dcterms:modified>
</cp:coreProperties>
</file>