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141411899" r:id="rId2"/>
    <p:sldId id="2141411917" r:id="rId3"/>
    <p:sldId id="2141411923" r:id="rId4"/>
    <p:sldId id="2141411927" r:id="rId5"/>
    <p:sldId id="2141411924" r:id="rId6"/>
    <p:sldId id="2141411926" r:id="rId7"/>
    <p:sldId id="214141192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CDF"/>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2"/>
    <p:restoredTop sz="94898"/>
  </p:normalViewPr>
  <p:slideViewPr>
    <p:cSldViewPr snapToGrid="0" snapToObjects="1">
      <p:cViewPr>
        <p:scale>
          <a:sx n="79" d="100"/>
          <a:sy n="79" d="100"/>
        </p:scale>
        <p:origin x="955" y="19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A1C54-F196-B94B-BBAC-921D92187584}"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DEBED-0F48-F644-B398-08579E6C6334}" type="slidenum">
              <a:rPr lang="en-US" smtClean="0"/>
              <a:t>‹#›</a:t>
            </a:fld>
            <a:endParaRPr lang="en-US"/>
          </a:p>
        </p:txBody>
      </p:sp>
    </p:spTree>
    <p:extLst>
      <p:ext uri="{BB962C8B-B14F-4D97-AF65-F5344CB8AC3E}">
        <p14:creationId xmlns:p14="http://schemas.microsoft.com/office/powerpoint/2010/main" val="415290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3499-2B9D-CF70-37CC-2B7569761C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59F9E7-5148-358F-CAAD-496ACC34C0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00AACF-DB97-5D66-7B97-92361F9196F1}"/>
              </a:ext>
            </a:extLst>
          </p:cNvPr>
          <p:cNvSpPr>
            <a:spLocks noGrp="1"/>
          </p:cNvSpPr>
          <p:nvPr>
            <p:ph type="dt" sz="half" idx="10"/>
          </p:nvPr>
        </p:nvSpPr>
        <p:spPr/>
        <p:txBody>
          <a:bodyPr/>
          <a:lstStyle/>
          <a:p>
            <a:fld id="{F897E06B-7478-DF4F-A3FF-225E05776F6D}" type="datetimeFigureOut">
              <a:rPr lang="en-US" smtClean="0"/>
              <a:t>4/1/2025</a:t>
            </a:fld>
            <a:endParaRPr lang="en-US"/>
          </a:p>
        </p:txBody>
      </p:sp>
      <p:sp>
        <p:nvSpPr>
          <p:cNvPr id="5" name="Footer Placeholder 4">
            <a:extLst>
              <a:ext uri="{FF2B5EF4-FFF2-40B4-BE49-F238E27FC236}">
                <a16:creationId xmlns:a16="http://schemas.microsoft.com/office/drawing/2014/main" id="{5CBFDD9B-634F-EB44-6F90-0B9850F4C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A2852-F51A-8423-C20B-BDA01D4260F2}"/>
              </a:ext>
            </a:extLst>
          </p:cNvPr>
          <p:cNvSpPr>
            <a:spLocks noGrp="1"/>
          </p:cNvSpPr>
          <p:nvPr>
            <p:ph type="sldNum" sz="quarter" idx="12"/>
          </p:nvPr>
        </p:nvSpPr>
        <p:spPr/>
        <p:txBody>
          <a:bodyPr/>
          <a:lstStyle/>
          <a:p>
            <a:fld id="{93C02DB5-D7EF-7646-81AB-2B6B9EB9AF01}" type="slidenum">
              <a:rPr lang="en-US" smtClean="0"/>
              <a:t>‹#›</a:t>
            </a:fld>
            <a:endParaRPr lang="en-US"/>
          </a:p>
        </p:txBody>
      </p:sp>
    </p:spTree>
    <p:extLst>
      <p:ext uri="{BB962C8B-B14F-4D97-AF65-F5344CB8AC3E}">
        <p14:creationId xmlns:p14="http://schemas.microsoft.com/office/powerpoint/2010/main" val="26019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0FE0-B540-BFC7-708C-AFEFCB437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C590EE-E1EC-B584-9872-8E43637BD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E86F-8DB1-7492-A31B-CFE15D370752}"/>
              </a:ext>
            </a:extLst>
          </p:cNvPr>
          <p:cNvSpPr>
            <a:spLocks noGrp="1"/>
          </p:cNvSpPr>
          <p:nvPr>
            <p:ph type="dt" sz="half" idx="10"/>
          </p:nvPr>
        </p:nvSpPr>
        <p:spPr/>
        <p:txBody>
          <a:bodyPr/>
          <a:lstStyle/>
          <a:p>
            <a:fld id="{F897E06B-7478-DF4F-A3FF-225E05776F6D}" type="datetimeFigureOut">
              <a:rPr lang="en-US" smtClean="0"/>
              <a:t>4/1/2025</a:t>
            </a:fld>
            <a:endParaRPr lang="en-US"/>
          </a:p>
        </p:txBody>
      </p:sp>
      <p:sp>
        <p:nvSpPr>
          <p:cNvPr id="5" name="Footer Placeholder 4">
            <a:extLst>
              <a:ext uri="{FF2B5EF4-FFF2-40B4-BE49-F238E27FC236}">
                <a16:creationId xmlns:a16="http://schemas.microsoft.com/office/drawing/2014/main" id="{21A11263-C095-BC9E-0876-1AC5F21C7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0FE4D-0F2E-A0C1-2DA6-179BCD6242F5}"/>
              </a:ext>
            </a:extLst>
          </p:cNvPr>
          <p:cNvSpPr>
            <a:spLocks noGrp="1"/>
          </p:cNvSpPr>
          <p:nvPr>
            <p:ph type="sldNum" sz="quarter" idx="12"/>
          </p:nvPr>
        </p:nvSpPr>
        <p:spPr/>
        <p:txBody>
          <a:bodyPr/>
          <a:lstStyle/>
          <a:p>
            <a:fld id="{93C02DB5-D7EF-7646-81AB-2B6B9EB9AF01}" type="slidenum">
              <a:rPr lang="en-US" smtClean="0"/>
              <a:t>‹#›</a:t>
            </a:fld>
            <a:endParaRPr lang="en-US"/>
          </a:p>
        </p:txBody>
      </p:sp>
    </p:spTree>
    <p:extLst>
      <p:ext uri="{BB962C8B-B14F-4D97-AF65-F5344CB8AC3E}">
        <p14:creationId xmlns:p14="http://schemas.microsoft.com/office/powerpoint/2010/main" val="15730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A09ED2-7205-B94F-0A12-75651361DD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61733C-3D20-ADA4-2F00-A1A40A958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F7C1C-D56F-37B3-78C6-72BD76B82191}"/>
              </a:ext>
            </a:extLst>
          </p:cNvPr>
          <p:cNvSpPr>
            <a:spLocks noGrp="1"/>
          </p:cNvSpPr>
          <p:nvPr>
            <p:ph type="dt" sz="half" idx="10"/>
          </p:nvPr>
        </p:nvSpPr>
        <p:spPr/>
        <p:txBody>
          <a:bodyPr/>
          <a:lstStyle/>
          <a:p>
            <a:fld id="{F897E06B-7478-DF4F-A3FF-225E05776F6D}" type="datetimeFigureOut">
              <a:rPr lang="en-US" smtClean="0"/>
              <a:t>4/1/2025</a:t>
            </a:fld>
            <a:endParaRPr lang="en-US"/>
          </a:p>
        </p:txBody>
      </p:sp>
      <p:sp>
        <p:nvSpPr>
          <p:cNvPr id="5" name="Footer Placeholder 4">
            <a:extLst>
              <a:ext uri="{FF2B5EF4-FFF2-40B4-BE49-F238E27FC236}">
                <a16:creationId xmlns:a16="http://schemas.microsoft.com/office/drawing/2014/main" id="{E4A72F3B-ABA3-6ADE-789E-99EA744AA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C5D62-3142-5CBE-B8AF-895A2584A819}"/>
              </a:ext>
            </a:extLst>
          </p:cNvPr>
          <p:cNvSpPr>
            <a:spLocks noGrp="1"/>
          </p:cNvSpPr>
          <p:nvPr>
            <p:ph type="sldNum" sz="quarter" idx="12"/>
          </p:nvPr>
        </p:nvSpPr>
        <p:spPr/>
        <p:txBody>
          <a:bodyPr/>
          <a:lstStyle/>
          <a:p>
            <a:fld id="{93C02DB5-D7EF-7646-81AB-2B6B9EB9AF01}" type="slidenum">
              <a:rPr lang="en-US" smtClean="0"/>
              <a:t>‹#›</a:t>
            </a:fld>
            <a:endParaRPr lang="en-US"/>
          </a:p>
        </p:txBody>
      </p:sp>
    </p:spTree>
    <p:extLst>
      <p:ext uri="{BB962C8B-B14F-4D97-AF65-F5344CB8AC3E}">
        <p14:creationId xmlns:p14="http://schemas.microsoft.com/office/powerpoint/2010/main" val="271618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9329-0D25-F43D-5E3F-0B5EC6F842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941D5-F9BB-8195-77A4-3A3B79D424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7D6DD-F50E-59D8-887F-0FC6439D0B35}"/>
              </a:ext>
            </a:extLst>
          </p:cNvPr>
          <p:cNvSpPr>
            <a:spLocks noGrp="1"/>
          </p:cNvSpPr>
          <p:nvPr>
            <p:ph type="dt" sz="half" idx="10"/>
          </p:nvPr>
        </p:nvSpPr>
        <p:spPr/>
        <p:txBody>
          <a:bodyPr/>
          <a:lstStyle/>
          <a:p>
            <a:fld id="{F897E06B-7478-DF4F-A3FF-225E05776F6D}" type="datetimeFigureOut">
              <a:rPr lang="en-US" smtClean="0"/>
              <a:t>4/1/2025</a:t>
            </a:fld>
            <a:endParaRPr lang="en-US"/>
          </a:p>
        </p:txBody>
      </p:sp>
      <p:sp>
        <p:nvSpPr>
          <p:cNvPr id="5" name="Footer Placeholder 4">
            <a:extLst>
              <a:ext uri="{FF2B5EF4-FFF2-40B4-BE49-F238E27FC236}">
                <a16:creationId xmlns:a16="http://schemas.microsoft.com/office/drawing/2014/main" id="{7364BE1F-5003-482D-1E52-14C1046E8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013D3-D929-AA54-C1FC-3A5F5F0A2855}"/>
              </a:ext>
            </a:extLst>
          </p:cNvPr>
          <p:cNvSpPr>
            <a:spLocks noGrp="1"/>
          </p:cNvSpPr>
          <p:nvPr>
            <p:ph type="sldNum" sz="quarter" idx="12"/>
          </p:nvPr>
        </p:nvSpPr>
        <p:spPr/>
        <p:txBody>
          <a:bodyPr/>
          <a:lstStyle/>
          <a:p>
            <a:fld id="{93C02DB5-D7EF-7646-81AB-2B6B9EB9AF01}" type="slidenum">
              <a:rPr lang="en-US" smtClean="0"/>
              <a:t>‹#›</a:t>
            </a:fld>
            <a:endParaRPr lang="en-US"/>
          </a:p>
        </p:txBody>
      </p:sp>
    </p:spTree>
    <p:extLst>
      <p:ext uri="{BB962C8B-B14F-4D97-AF65-F5344CB8AC3E}">
        <p14:creationId xmlns:p14="http://schemas.microsoft.com/office/powerpoint/2010/main" val="318403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3FC4-A34D-4B2E-82B1-EEB1742FB5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12AB21-1D65-6C90-A4F8-137759F324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13852B-FE5E-FF3A-39DC-FDFC85B694AB}"/>
              </a:ext>
            </a:extLst>
          </p:cNvPr>
          <p:cNvSpPr>
            <a:spLocks noGrp="1"/>
          </p:cNvSpPr>
          <p:nvPr>
            <p:ph type="dt" sz="half" idx="10"/>
          </p:nvPr>
        </p:nvSpPr>
        <p:spPr/>
        <p:txBody>
          <a:bodyPr/>
          <a:lstStyle/>
          <a:p>
            <a:fld id="{F897E06B-7478-DF4F-A3FF-225E05776F6D}" type="datetimeFigureOut">
              <a:rPr lang="en-US" smtClean="0"/>
              <a:t>4/1/2025</a:t>
            </a:fld>
            <a:endParaRPr lang="en-US"/>
          </a:p>
        </p:txBody>
      </p:sp>
      <p:sp>
        <p:nvSpPr>
          <p:cNvPr id="5" name="Footer Placeholder 4">
            <a:extLst>
              <a:ext uri="{FF2B5EF4-FFF2-40B4-BE49-F238E27FC236}">
                <a16:creationId xmlns:a16="http://schemas.microsoft.com/office/drawing/2014/main" id="{616CCC62-C1CE-0287-2989-F4D9E2E1A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623A6-1761-581A-62BA-5250E8A22FB8}"/>
              </a:ext>
            </a:extLst>
          </p:cNvPr>
          <p:cNvSpPr>
            <a:spLocks noGrp="1"/>
          </p:cNvSpPr>
          <p:nvPr>
            <p:ph type="sldNum" sz="quarter" idx="12"/>
          </p:nvPr>
        </p:nvSpPr>
        <p:spPr/>
        <p:txBody>
          <a:bodyPr/>
          <a:lstStyle/>
          <a:p>
            <a:fld id="{93C02DB5-D7EF-7646-81AB-2B6B9EB9AF01}" type="slidenum">
              <a:rPr lang="en-US" smtClean="0"/>
              <a:t>‹#›</a:t>
            </a:fld>
            <a:endParaRPr lang="en-US"/>
          </a:p>
        </p:txBody>
      </p:sp>
    </p:spTree>
    <p:extLst>
      <p:ext uri="{BB962C8B-B14F-4D97-AF65-F5344CB8AC3E}">
        <p14:creationId xmlns:p14="http://schemas.microsoft.com/office/powerpoint/2010/main" val="12485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3745-DD6E-5370-594A-5863ED7AF6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A93DD-E518-0344-5251-0C116AC6E6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8871E6-D927-9DA2-D494-6F118CEF20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FCE082-FD66-805F-5ED2-0CE79F4EF512}"/>
              </a:ext>
            </a:extLst>
          </p:cNvPr>
          <p:cNvSpPr>
            <a:spLocks noGrp="1"/>
          </p:cNvSpPr>
          <p:nvPr>
            <p:ph type="dt" sz="half" idx="10"/>
          </p:nvPr>
        </p:nvSpPr>
        <p:spPr/>
        <p:txBody>
          <a:bodyPr/>
          <a:lstStyle/>
          <a:p>
            <a:fld id="{F897E06B-7478-DF4F-A3FF-225E05776F6D}" type="datetimeFigureOut">
              <a:rPr lang="en-US" smtClean="0"/>
              <a:t>4/1/2025</a:t>
            </a:fld>
            <a:endParaRPr lang="en-US"/>
          </a:p>
        </p:txBody>
      </p:sp>
      <p:sp>
        <p:nvSpPr>
          <p:cNvPr id="6" name="Footer Placeholder 5">
            <a:extLst>
              <a:ext uri="{FF2B5EF4-FFF2-40B4-BE49-F238E27FC236}">
                <a16:creationId xmlns:a16="http://schemas.microsoft.com/office/drawing/2014/main" id="{1078428A-2E69-C4D8-6C7C-9B0A7FA3D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E3089-906C-67F0-DF39-FCC3D673E56C}"/>
              </a:ext>
            </a:extLst>
          </p:cNvPr>
          <p:cNvSpPr>
            <a:spLocks noGrp="1"/>
          </p:cNvSpPr>
          <p:nvPr>
            <p:ph type="sldNum" sz="quarter" idx="12"/>
          </p:nvPr>
        </p:nvSpPr>
        <p:spPr/>
        <p:txBody>
          <a:bodyPr/>
          <a:lstStyle/>
          <a:p>
            <a:fld id="{93C02DB5-D7EF-7646-81AB-2B6B9EB9AF01}" type="slidenum">
              <a:rPr lang="en-US" smtClean="0"/>
              <a:t>‹#›</a:t>
            </a:fld>
            <a:endParaRPr lang="en-US"/>
          </a:p>
        </p:txBody>
      </p:sp>
    </p:spTree>
    <p:extLst>
      <p:ext uri="{BB962C8B-B14F-4D97-AF65-F5344CB8AC3E}">
        <p14:creationId xmlns:p14="http://schemas.microsoft.com/office/powerpoint/2010/main" val="307802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38BA-FD02-5524-3963-679C99BADC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FAFCDA-5325-DBF2-6720-A79605D58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9894F-A651-77B3-CA3C-869D5827BE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31F439-1143-F292-D62C-DE7CBA2D5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BF2179-C9E7-24EC-3865-D06F787E24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1C60F4-36A1-A079-9F6B-F63DC9C14623}"/>
              </a:ext>
            </a:extLst>
          </p:cNvPr>
          <p:cNvSpPr>
            <a:spLocks noGrp="1"/>
          </p:cNvSpPr>
          <p:nvPr>
            <p:ph type="dt" sz="half" idx="10"/>
          </p:nvPr>
        </p:nvSpPr>
        <p:spPr/>
        <p:txBody>
          <a:bodyPr/>
          <a:lstStyle/>
          <a:p>
            <a:fld id="{F897E06B-7478-DF4F-A3FF-225E05776F6D}" type="datetimeFigureOut">
              <a:rPr lang="en-US" smtClean="0"/>
              <a:t>4/1/2025</a:t>
            </a:fld>
            <a:endParaRPr lang="en-US"/>
          </a:p>
        </p:txBody>
      </p:sp>
      <p:sp>
        <p:nvSpPr>
          <p:cNvPr id="8" name="Footer Placeholder 7">
            <a:extLst>
              <a:ext uri="{FF2B5EF4-FFF2-40B4-BE49-F238E27FC236}">
                <a16:creationId xmlns:a16="http://schemas.microsoft.com/office/drawing/2014/main" id="{CCE5237A-617A-B93D-A9F3-053A6D204F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ED0605-D985-9932-ED7E-4BAA78B7B10D}"/>
              </a:ext>
            </a:extLst>
          </p:cNvPr>
          <p:cNvSpPr>
            <a:spLocks noGrp="1"/>
          </p:cNvSpPr>
          <p:nvPr>
            <p:ph type="sldNum" sz="quarter" idx="12"/>
          </p:nvPr>
        </p:nvSpPr>
        <p:spPr/>
        <p:txBody>
          <a:bodyPr/>
          <a:lstStyle/>
          <a:p>
            <a:fld id="{93C02DB5-D7EF-7646-81AB-2B6B9EB9AF01}" type="slidenum">
              <a:rPr lang="en-US" smtClean="0"/>
              <a:t>‹#›</a:t>
            </a:fld>
            <a:endParaRPr lang="en-US"/>
          </a:p>
        </p:txBody>
      </p:sp>
    </p:spTree>
    <p:extLst>
      <p:ext uri="{BB962C8B-B14F-4D97-AF65-F5344CB8AC3E}">
        <p14:creationId xmlns:p14="http://schemas.microsoft.com/office/powerpoint/2010/main" val="3220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7ED4-1A2B-4330-C6C0-144DF7509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5F0D8C-6D2B-7980-4F6A-56A61E743902}"/>
              </a:ext>
            </a:extLst>
          </p:cNvPr>
          <p:cNvSpPr>
            <a:spLocks noGrp="1"/>
          </p:cNvSpPr>
          <p:nvPr>
            <p:ph type="dt" sz="half" idx="10"/>
          </p:nvPr>
        </p:nvSpPr>
        <p:spPr/>
        <p:txBody>
          <a:bodyPr/>
          <a:lstStyle/>
          <a:p>
            <a:fld id="{F897E06B-7478-DF4F-A3FF-225E05776F6D}" type="datetimeFigureOut">
              <a:rPr lang="en-US" smtClean="0"/>
              <a:t>4/1/2025</a:t>
            </a:fld>
            <a:endParaRPr lang="en-US"/>
          </a:p>
        </p:txBody>
      </p:sp>
      <p:sp>
        <p:nvSpPr>
          <p:cNvPr id="4" name="Footer Placeholder 3">
            <a:extLst>
              <a:ext uri="{FF2B5EF4-FFF2-40B4-BE49-F238E27FC236}">
                <a16:creationId xmlns:a16="http://schemas.microsoft.com/office/drawing/2014/main" id="{9A47183A-4451-0F11-5A2D-24E8572309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C650C6-4C35-981D-F1FB-7C01C1993FAD}"/>
              </a:ext>
            </a:extLst>
          </p:cNvPr>
          <p:cNvSpPr>
            <a:spLocks noGrp="1"/>
          </p:cNvSpPr>
          <p:nvPr>
            <p:ph type="sldNum" sz="quarter" idx="12"/>
          </p:nvPr>
        </p:nvSpPr>
        <p:spPr/>
        <p:txBody>
          <a:bodyPr/>
          <a:lstStyle/>
          <a:p>
            <a:fld id="{93C02DB5-D7EF-7646-81AB-2B6B9EB9AF01}" type="slidenum">
              <a:rPr lang="en-US" smtClean="0"/>
              <a:t>‹#›</a:t>
            </a:fld>
            <a:endParaRPr lang="en-US"/>
          </a:p>
        </p:txBody>
      </p:sp>
    </p:spTree>
    <p:extLst>
      <p:ext uri="{BB962C8B-B14F-4D97-AF65-F5344CB8AC3E}">
        <p14:creationId xmlns:p14="http://schemas.microsoft.com/office/powerpoint/2010/main" val="333472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F8E53F-D38A-AB96-5729-EF814AB0DA2A}"/>
              </a:ext>
            </a:extLst>
          </p:cNvPr>
          <p:cNvSpPr>
            <a:spLocks noGrp="1"/>
          </p:cNvSpPr>
          <p:nvPr>
            <p:ph type="dt" sz="half" idx="10"/>
          </p:nvPr>
        </p:nvSpPr>
        <p:spPr/>
        <p:txBody>
          <a:bodyPr/>
          <a:lstStyle/>
          <a:p>
            <a:fld id="{F897E06B-7478-DF4F-A3FF-225E05776F6D}" type="datetimeFigureOut">
              <a:rPr lang="en-US" smtClean="0"/>
              <a:t>4/1/2025</a:t>
            </a:fld>
            <a:endParaRPr lang="en-US"/>
          </a:p>
        </p:txBody>
      </p:sp>
      <p:sp>
        <p:nvSpPr>
          <p:cNvPr id="3" name="Footer Placeholder 2">
            <a:extLst>
              <a:ext uri="{FF2B5EF4-FFF2-40B4-BE49-F238E27FC236}">
                <a16:creationId xmlns:a16="http://schemas.microsoft.com/office/drawing/2014/main" id="{3ECD34DB-C48F-5681-9943-4B256E2244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357C5A-2A3D-0311-D29A-138B5F9BD6A1}"/>
              </a:ext>
            </a:extLst>
          </p:cNvPr>
          <p:cNvSpPr>
            <a:spLocks noGrp="1"/>
          </p:cNvSpPr>
          <p:nvPr>
            <p:ph type="sldNum" sz="quarter" idx="12"/>
          </p:nvPr>
        </p:nvSpPr>
        <p:spPr/>
        <p:txBody>
          <a:bodyPr/>
          <a:lstStyle/>
          <a:p>
            <a:fld id="{93C02DB5-D7EF-7646-81AB-2B6B9EB9AF01}" type="slidenum">
              <a:rPr lang="en-US" smtClean="0"/>
              <a:t>‹#›</a:t>
            </a:fld>
            <a:endParaRPr lang="en-US"/>
          </a:p>
        </p:txBody>
      </p:sp>
    </p:spTree>
    <p:extLst>
      <p:ext uri="{BB962C8B-B14F-4D97-AF65-F5344CB8AC3E}">
        <p14:creationId xmlns:p14="http://schemas.microsoft.com/office/powerpoint/2010/main" val="266832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362FF-AE92-CC16-B2FA-D04A12868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68D098-C2C2-5306-3838-EC15F7CCD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D885FF-6777-6940-CC5F-0C01C7C8D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BEF5E-5832-BE74-63B5-997164E784F9}"/>
              </a:ext>
            </a:extLst>
          </p:cNvPr>
          <p:cNvSpPr>
            <a:spLocks noGrp="1"/>
          </p:cNvSpPr>
          <p:nvPr>
            <p:ph type="dt" sz="half" idx="10"/>
          </p:nvPr>
        </p:nvSpPr>
        <p:spPr/>
        <p:txBody>
          <a:bodyPr/>
          <a:lstStyle/>
          <a:p>
            <a:fld id="{F897E06B-7478-DF4F-A3FF-225E05776F6D}" type="datetimeFigureOut">
              <a:rPr lang="en-US" smtClean="0"/>
              <a:t>4/1/2025</a:t>
            </a:fld>
            <a:endParaRPr lang="en-US"/>
          </a:p>
        </p:txBody>
      </p:sp>
      <p:sp>
        <p:nvSpPr>
          <p:cNvPr id="6" name="Footer Placeholder 5">
            <a:extLst>
              <a:ext uri="{FF2B5EF4-FFF2-40B4-BE49-F238E27FC236}">
                <a16:creationId xmlns:a16="http://schemas.microsoft.com/office/drawing/2014/main" id="{29884659-8394-09E1-9E6E-03E0C398A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75388-554F-9F08-8EA0-FAECB6F20C1C}"/>
              </a:ext>
            </a:extLst>
          </p:cNvPr>
          <p:cNvSpPr>
            <a:spLocks noGrp="1"/>
          </p:cNvSpPr>
          <p:nvPr>
            <p:ph type="sldNum" sz="quarter" idx="12"/>
          </p:nvPr>
        </p:nvSpPr>
        <p:spPr/>
        <p:txBody>
          <a:bodyPr/>
          <a:lstStyle/>
          <a:p>
            <a:fld id="{93C02DB5-D7EF-7646-81AB-2B6B9EB9AF01}" type="slidenum">
              <a:rPr lang="en-US" smtClean="0"/>
              <a:t>‹#›</a:t>
            </a:fld>
            <a:endParaRPr lang="en-US"/>
          </a:p>
        </p:txBody>
      </p:sp>
    </p:spTree>
    <p:extLst>
      <p:ext uri="{BB962C8B-B14F-4D97-AF65-F5344CB8AC3E}">
        <p14:creationId xmlns:p14="http://schemas.microsoft.com/office/powerpoint/2010/main" val="508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53BF7-C391-715D-35B7-FC1F031DB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EC5E01-8E5F-3E29-C1D1-25473303E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766A19-AE7B-E077-7373-5D0A82095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3E15E-29B2-832A-94BF-9674BB5EC254}"/>
              </a:ext>
            </a:extLst>
          </p:cNvPr>
          <p:cNvSpPr>
            <a:spLocks noGrp="1"/>
          </p:cNvSpPr>
          <p:nvPr>
            <p:ph type="dt" sz="half" idx="10"/>
          </p:nvPr>
        </p:nvSpPr>
        <p:spPr/>
        <p:txBody>
          <a:bodyPr/>
          <a:lstStyle/>
          <a:p>
            <a:fld id="{F897E06B-7478-DF4F-A3FF-225E05776F6D}" type="datetimeFigureOut">
              <a:rPr lang="en-US" smtClean="0"/>
              <a:t>4/1/2025</a:t>
            </a:fld>
            <a:endParaRPr lang="en-US"/>
          </a:p>
        </p:txBody>
      </p:sp>
      <p:sp>
        <p:nvSpPr>
          <p:cNvPr id="6" name="Footer Placeholder 5">
            <a:extLst>
              <a:ext uri="{FF2B5EF4-FFF2-40B4-BE49-F238E27FC236}">
                <a16:creationId xmlns:a16="http://schemas.microsoft.com/office/drawing/2014/main" id="{561943BB-996F-4379-080A-DC72B672A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4831E-F63E-F7CB-4938-FA9019B5FEC4}"/>
              </a:ext>
            </a:extLst>
          </p:cNvPr>
          <p:cNvSpPr>
            <a:spLocks noGrp="1"/>
          </p:cNvSpPr>
          <p:nvPr>
            <p:ph type="sldNum" sz="quarter" idx="12"/>
          </p:nvPr>
        </p:nvSpPr>
        <p:spPr/>
        <p:txBody>
          <a:bodyPr/>
          <a:lstStyle/>
          <a:p>
            <a:fld id="{93C02DB5-D7EF-7646-81AB-2B6B9EB9AF01}" type="slidenum">
              <a:rPr lang="en-US" smtClean="0"/>
              <a:t>‹#›</a:t>
            </a:fld>
            <a:endParaRPr lang="en-US"/>
          </a:p>
        </p:txBody>
      </p:sp>
    </p:spTree>
    <p:extLst>
      <p:ext uri="{BB962C8B-B14F-4D97-AF65-F5344CB8AC3E}">
        <p14:creationId xmlns:p14="http://schemas.microsoft.com/office/powerpoint/2010/main" val="426686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7B50D-4888-7794-42DB-7F2F09D04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53EF2F-2757-06E7-3BCC-667CBB846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3CFC5-BC24-EF71-84DA-B82746E9B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7E06B-7478-DF4F-A3FF-225E05776F6D}" type="datetimeFigureOut">
              <a:rPr lang="en-US" smtClean="0"/>
              <a:t>4/1/2025</a:t>
            </a:fld>
            <a:endParaRPr lang="en-US"/>
          </a:p>
        </p:txBody>
      </p:sp>
      <p:sp>
        <p:nvSpPr>
          <p:cNvPr id="5" name="Footer Placeholder 4">
            <a:extLst>
              <a:ext uri="{FF2B5EF4-FFF2-40B4-BE49-F238E27FC236}">
                <a16:creationId xmlns:a16="http://schemas.microsoft.com/office/drawing/2014/main" id="{2509D4FD-7C3F-8BB5-B4B2-0EC412121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34838E-C51D-49D7-583C-BAE571BF1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02DB5-D7EF-7646-81AB-2B6B9EB9AF01}" type="slidenum">
              <a:rPr lang="en-US" smtClean="0"/>
              <a:t>‹#›</a:t>
            </a:fld>
            <a:endParaRPr lang="en-US"/>
          </a:p>
        </p:txBody>
      </p:sp>
    </p:spTree>
    <p:extLst>
      <p:ext uri="{BB962C8B-B14F-4D97-AF65-F5344CB8AC3E}">
        <p14:creationId xmlns:p14="http://schemas.microsoft.com/office/powerpoint/2010/main" val="4244950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5841-2480-3F49-94D9-A58863663D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FCA76B0-3466-B046-AA10-FC071871767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CFA8E45-86F5-AF48-B26F-6F49ED025C24}"/>
              </a:ext>
            </a:extLst>
          </p:cNvPr>
          <p:cNvPicPr>
            <a:picLocks noChangeAspect="1"/>
          </p:cNvPicPr>
          <p:nvPr/>
        </p:nvPicPr>
        <p:blipFill>
          <a:blip r:embed="rId2"/>
          <a:stretch>
            <a:fillRect/>
          </a:stretch>
        </p:blipFill>
        <p:spPr>
          <a:xfrm>
            <a:off x="0" y="-1397804"/>
            <a:ext cx="12383706" cy="8255804"/>
          </a:xfrm>
          <a:prstGeom prst="rect">
            <a:avLst/>
          </a:prstGeom>
        </p:spPr>
      </p:pic>
      <p:sp>
        <p:nvSpPr>
          <p:cNvPr id="6" name="TextBox 5">
            <a:extLst>
              <a:ext uri="{FF2B5EF4-FFF2-40B4-BE49-F238E27FC236}">
                <a16:creationId xmlns:a16="http://schemas.microsoft.com/office/drawing/2014/main" id="{D341F5CA-FFC4-3C48-85E0-D8504C295394}"/>
              </a:ext>
            </a:extLst>
          </p:cNvPr>
          <p:cNvSpPr txBox="1"/>
          <p:nvPr/>
        </p:nvSpPr>
        <p:spPr>
          <a:xfrm>
            <a:off x="4126707" y="-1847506"/>
            <a:ext cx="10489323" cy="7478970"/>
          </a:xfrm>
          <a:prstGeom prst="rect">
            <a:avLst/>
          </a:prstGeom>
          <a:noFill/>
        </p:spPr>
        <p:txBody>
          <a:bodyPr wrap="square" rtlCol="0">
            <a:spAutoFit/>
          </a:bodyPr>
          <a:lstStyle/>
          <a:p>
            <a:r>
              <a:rPr lang="en-US" sz="6000" dirty="0">
                <a:solidFill>
                  <a:schemeClr val="bg1"/>
                </a:solidFill>
              </a:rPr>
              <a:t>Together, We End Polio!</a:t>
            </a:r>
          </a:p>
          <a:p>
            <a:endParaRPr lang="en-US" sz="6000" dirty="0">
              <a:solidFill>
                <a:schemeClr val="bg1"/>
              </a:solidFill>
            </a:endParaRPr>
          </a:p>
          <a:p>
            <a:pPr algn="ctr"/>
            <a:r>
              <a:rPr lang="en-US" sz="6000" i="1" dirty="0">
                <a:solidFill>
                  <a:schemeClr val="bg1"/>
                </a:solidFill>
              </a:rPr>
              <a:t>“Together, </a:t>
            </a:r>
          </a:p>
          <a:p>
            <a:pPr algn="ctr"/>
            <a:r>
              <a:rPr lang="en-US" sz="6000" i="1" dirty="0">
                <a:solidFill>
                  <a:schemeClr val="bg1"/>
                </a:solidFill>
              </a:rPr>
              <a:t>We End Polio”</a:t>
            </a:r>
          </a:p>
          <a:p>
            <a:pPr algn="ctr"/>
            <a:r>
              <a:rPr lang="en-US" sz="6000" dirty="0">
                <a:solidFill>
                  <a:schemeClr val="bg1"/>
                </a:solidFill>
              </a:rPr>
              <a:t>District 5170 </a:t>
            </a:r>
          </a:p>
          <a:p>
            <a:pPr algn="ctr"/>
            <a:r>
              <a:rPr lang="en-US" sz="6000" dirty="0">
                <a:solidFill>
                  <a:schemeClr val="bg1"/>
                </a:solidFill>
              </a:rPr>
              <a:t>PolioPlus Drive</a:t>
            </a:r>
          </a:p>
          <a:p>
            <a:pPr algn="ctr"/>
            <a:r>
              <a:rPr lang="en-US" sz="6000" dirty="0">
                <a:solidFill>
                  <a:schemeClr val="bg1"/>
                </a:solidFill>
              </a:rPr>
              <a:t>Spring, 2025</a:t>
            </a:r>
          </a:p>
          <a:p>
            <a:endParaRPr lang="en-US" sz="6000" dirty="0"/>
          </a:p>
        </p:txBody>
      </p:sp>
    </p:spTree>
    <p:extLst>
      <p:ext uri="{BB962C8B-B14F-4D97-AF65-F5344CB8AC3E}">
        <p14:creationId xmlns:p14="http://schemas.microsoft.com/office/powerpoint/2010/main" val="41942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2260" y="1323415"/>
            <a:ext cx="5768546" cy="4351338"/>
          </a:xfrm>
        </p:spPr>
        <p:txBody>
          <a:bodyPr>
            <a:normAutofit fontScale="85000" lnSpcReduction="10000"/>
          </a:bodyPr>
          <a:lstStyle/>
          <a:p>
            <a:r>
              <a:rPr lang="en-US" dirty="0">
                <a:latin typeface="Arial Rounded MT Bold" panose="020F0704030504030204" pitchFamily="34" charset="0"/>
              </a:rPr>
              <a:t>Rotary has been working for more than 30 years to eradicate polio worldwide through its global PolioPlus program. </a:t>
            </a:r>
          </a:p>
          <a:p>
            <a:r>
              <a:rPr lang="en-US" dirty="0">
                <a:latin typeface="Arial Rounded MT Bold" panose="020F0704030504030204" pitchFamily="34" charset="0"/>
              </a:rPr>
              <a:t>Since 1988, Rotary and its partners, including the World Health Organization (WHO), UNICEF, and the U.S. Centers for Disease Control and Prevention (CDC), have reduced polio cases by more than 99.9%, from an estimated 350,000 cases in 1988 to just 12 reported cases in 2023.Unfortunately, 2024 saw an increase to 99 cases.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81" y="1461457"/>
            <a:ext cx="4216471" cy="4216471"/>
          </a:xfrm>
          <a:prstGeom prst="rect">
            <a:avLst/>
          </a:prstGeom>
        </p:spPr>
      </p:pic>
    </p:spTree>
    <p:extLst>
      <p:ext uri="{BB962C8B-B14F-4D97-AF65-F5344CB8AC3E}">
        <p14:creationId xmlns:p14="http://schemas.microsoft.com/office/powerpoint/2010/main" val="226109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481" y="99068"/>
            <a:ext cx="10515600" cy="1325563"/>
          </a:xfrm>
        </p:spPr>
        <p:txBody>
          <a:bodyPr/>
          <a:lstStyle/>
          <a:p>
            <a:r>
              <a:rPr lang="en-US" b="1" dirty="0">
                <a:latin typeface="Arial Black" panose="020B0A04020102020204" pitchFamily="34" charset="0"/>
              </a:rPr>
              <a:t>But the work is clearly not done</a:t>
            </a:r>
          </a:p>
        </p:txBody>
      </p:sp>
      <p:sp>
        <p:nvSpPr>
          <p:cNvPr id="3" name="Content Placeholder 2"/>
          <p:cNvSpPr>
            <a:spLocks noGrp="1"/>
          </p:cNvSpPr>
          <p:nvPr>
            <p:ph idx="1"/>
          </p:nvPr>
        </p:nvSpPr>
        <p:spPr>
          <a:xfrm>
            <a:off x="838200" y="1380782"/>
            <a:ext cx="10515600" cy="4351338"/>
          </a:xfrm>
        </p:spPr>
        <p:txBody>
          <a:bodyPr>
            <a:noAutofit/>
          </a:bodyPr>
          <a:lstStyle/>
          <a:p>
            <a:r>
              <a:rPr lang="en-US" sz="1800" b="1" dirty="0">
                <a:latin typeface="Arial Rounded MT Bold" panose="020F0704030504030204" pitchFamily="34" charset="0"/>
              </a:rPr>
              <a:t>Because of Rotary and our partners:</a:t>
            </a:r>
          </a:p>
          <a:p>
            <a:pPr marL="0" indent="0">
              <a:buNone/>
            </a:pPr>
            <a:r>
              <a:rPr lang="en-US" sz="1800" b="1" dirty="0">
                <a:latin typeface="Arial Rounded MT Bold" panose="020F0704030504030204" pitchFamily="34" charset="0"/>
              </a:rPr>
              <a:t>    - 20 million people can walk today who would otherwise be paralyzed</a:t>
            </a:r>
          </a:p>
          <a:p>
            <a:pPr marL="0" indent="0">
              <a:buNone/>
            </a:pPr>
            <a:r>
              <a:rPr lang="en-US" sz="1800" b="1" dirty="0">
                <a:latin typeface="Arial Rounded MT Bold" panose="020F0704030504030204" pitchFamily="34" charset="0"/>
              </a:rPr>
              <a:t>    - 1.5 million childhood deaths prevented</a:t>
            </a:r>
          </a:p>
          <a:p>
            <a:pPr marL="0" indent="0">
              <a:buNone/>
            </a:pPr>
            <a:endParaRPr lang="en-US" sz="1800" b="1" dirty="0">
              <a:latin typeface="Arial Rounded MT Bold" panose="020F0704030504030204" pitchFamily="34" charset="0"/>
            </a:endParaRPr>
          </a:p>
          <a:p>
            <a:r>
              <a:rPr lang="en-US" sz="1800" b="1" dirty="0">
                <a:latin typeface="Arial Rounded MT Bold" panose="020F0704030504030204" pitchFamily="34" charset="0"/>
              </a:rPr>
              <a:t>But polio is still ready to erupt:</a:t>
            </a:r>
          </a:p>
          <a:p>
            <a:pPr marL="0" indent="0">
              <a:buNone/>
            </a:pPr>
            <a:r>
              <a:rPr lang="en-US" sz="1800" b="1" dirty="0">
                <a:latin typeface="Arial Rounded MT Bold" panose="020F0704030504030204" pitchFamily="34" charset="0"/>
              </a:rPr>
              <a:t>    - It still circulates in small numbers</a:t>
            </a:r>
          </a:p>
          <a:p>
            <a:pPr marL="0" indent="0">
              <a:buNone/>
            </a:pPr>
            <a:r>
              <a:rPr lang="en-US" sz="1800" b="1" dirty="0">
                <a:latin typeface="Arial Rounded MT Bold" panose="020F0704030504030204" pitchFamily="34" charset="0"/>
              </a:rPr>
              <a:t>    - It can spread easily from its hiding places to anywhere in the world </a:t>
            </a:r>
          </a:p>
          <a:p>
            <a:pPr marL="0" indent="0">
              <a:buNone/>
            </a:pPr>
            <a:r>
              <a:rPr lang="en-US" sz="1800" b="1" dirty="0">
                <a:latin typeface="Arial Rounded MT Bold" panose="020F0704030504030204" pitchFamily="34" charset="0"/>
              </a:rPr>
              <a:t>    - It can still infect the unvaccinated</a:t>
            </a:r>
          </a:p>
          <a:p>
            <a:endParaRPr lang="en-US" sz="1800" b="1" dirty="0">
              <a:latin typeface="Arial Rounded MT Bold" panose="020F0704030504030204" pitchFamily="34" charset="0"/>
            </a:endParaRPr>
          </a:p>
          <a:p>
            <a:r>
              <a:rPr lang="en-US" sz="1800" b="1" dirty="0">
                <a:latin typeface="Arial Rounded MT Bold" panose="020F0704030504030204" pitchFamily="34" charset="0"/>
              </a:rPr>
              <a:t>We must continue to vaccinate, even in difficult parts of the world</a:t>
            </a:r>
          </a:p>
          <a:p>
            <a:pPr marL="0" indent="0">
              <a:buNone/>
            </a:pPr>
            <a:endParaRPr lang="en-US" sz="1800" b="1" dirty="0">
              <a:latin typeface="Arial Rounded MT Bold" panose="020F0704030504030204" pitchFamily="34" charset="0"/>
            </a:endParaRPr>
          </a:p>
          <a:p>
            <a:r>
              <a:rPr lang="en-US" sz="1800" b="1" dirty="0">
                <a:latin typeface="Arial Rounded MT Bold" panose="020F0704030504030204" pitchFamily="34" charset="0"/>
              </a:rPr>
              <a:t>We must monitor for outbreaks</a:t>
            </a:r>
          </a:p>
          <a:p>
            <a:pPr marL="0" indent="0">
              <a:buNone/>
            </a:pPr>
            <a:endParaRPr lang="en-US" sz="1800" b="1" dirty="0">
              <a:latin typeface="Arial Rounded MT Bold" panose="020F0704030504030204" pitchFamily="34" charset="0"/>
            </a:endParaRPr>
          </a:p>
          <a:p>
            <a:r>
              <a:rPr lang="en-US" sz="1800" b="1" dirty="0">
                <a:latin typeface="Arial Rounded MT Bold" panose="020F0704030504030204" pitchFamily="34" charset="0"/>
              </a:rPr>
              <a:t>We must improve public health resources</a:t>
            </a:r>
          </a:p>
        </p:txBody>
      </p:sp>
    </p:spTree>
    <p:extLst>
      <p:ext uri="{BB962C8B-B14F-4D97-AF65-F5344CB8AC3E}">
        <p14:creationId xmlns:p14="http://schemas.microsoft.com/office/powerpoint/2010/main" val="201380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0EB5-9A18-244B-937E-2E73E9113E5A}"/>
              </a:ext>
            </a:extLst>
          </p:cNvPr>
          <p:cNvSpPr>
            <a:spLocks noGrp="1"/>
          </p:cNvSpPr>
          <p:nvPr>
            <p:ph type="title"/>
          </p:nvPr>
        </p:nvSpPr>
        <p:spPr/>
        <p:txBody>
          <a:bodyPr>
            <a:normAutofit/>
          </a:bodyPr>
          <a:lstStyle/>
          <a:p>
            <a:r>
              <a:rPr lang="en-US" sz="4000" b="1" dirty="0"/>
              <a:t>End Polio Now Weekly Update March 27, 2025</a:t>
            </a:r>
          </a:p>
        </p:txBody>
      </p:sp>
      <p:graphicFrame>
        <p:nvGraphicFramePr>
          <p:cNvPr id="4" name="Content Placeholder 3">
            <a:extLst>
              <a:ext uri="{FF2B5EF4-FFF2-40B4-BE49-F238E27FC236}">
                <a16:creationId xmlns:a16="http://schemas.microsoft.com/office/drawing/2014/main" id="{F7D82430-CCF5-9518-D02E-C7B6A7D9EBF4}"/>
              </a:ext>
            </a:extLst>
          </p:cNvPr>
          <p:cNvGraphicFramePr>
            <a:graphicFrameLocks noGrp="1"/>
          </p:cNvGraphicFramePr>
          <p:nvPr>
            <p:ph idx="1"/>
            <p:extLst>
              <p:ext uri="{D42A27DB-BD31-4B8C-83A1-F6EECF244321}">
                <p14:modId xmlns:p14="http://schemas.microsoft.com/office/powerpoint/2010/main" val="2042663426"/>
              </p:ext>
            </p:extLst>
          </p:nvPr>
        </p:nvGraphicFramePr>
        <p:xfrm>
          <a:off x="452761" y="1460484"/>
          <a:ext cx="10395753" cy="5077922"/>
        </p:xfrm>
        <a:graphic>
          <a:graphicData uri="http://schemas.openxmlformats.org/drawingml/2006/table">
            <a:tbl>
              <a:tblPr>
                <a:tableStyleId>{5C22544A-7EE6-4342-B048-85BDC9FD1C3A}</a:tableStyleId>
              </a:tblPr>
              <a:tblGrid>
                <a:gridCol w="927823">
                  <a:extLst>
                    <a:ext uri="{9D8B030D-6E8A-4147-A177-3AD203B41FA5}">
                      <a16:colId xmlns:a16="http://schemas.microsoft.com/office/drawing/2014/main" val="2973630125"/>
                    </a:ext>
                  </a:extLst>
                </a:gridCol>
                <a:gridCol w="1192993">
                  <a:extLst>
                    <a:ext uri="{9D8B030D-6E8A-4147-A177-3AD203B41FA5}">
                      <a16:colId xmlns:a16="http://schemas.microsoft.com/office/drawing/2014/main" val="2283231036"/>
                    </a:ext>
                  </a:extLst>
                </a:gridCol>
                <a:gridCol w="1192993">
                  <a:extLst>
                    <a:ext uri="{9D8B030D-6E8A-4147-A177-3AD203B41FA5}">
                      <a16:colId xmlns:a16="http://schemas.microsoft.com/office/drawing/2014/main" val="3787767862"/>
                    </a:ext>
                  </a:extLst>
                </a:gridCol>
                <a:gridCol w="1175450">
                  <a:extLst>
                    <a:ext uri="{9D8B030D-6E8A-4147-A177-3AD203B41FA5}">
                      <a16:colId xmlns:a16="http://schemas.microsoft.com/office/drawing/2014/main" val="3848900980"/>
                    </a:ext>
                  </a:extLst>
                </a:gridCol>
                <a:gridCol w="2982488">
                  <a:extLst>
                    <a:ext uri="{9D8B030D-6E8A-4147-A177-3AD203B41FA5}">
                      <a16:colId xmlns:a16="http://schemas.microsoft.com/office/drawing/2014/main" val="385544261"/>
                    </a:ext>
                  </a:extLst>
                </a:gridCol>
                <a:gridCol w="2924006">
                  <a:extLst>
                    <a:ext uri="{9D8B030D-6E8A-4147-A177-3AD203B41FA5}">
                      <a16:colId xmlns:a16="http://schemas.microsoft.com/office/drawing/2014/main" val="2022865333"/>
                    </a:ext>
                  </a:extLst>
                </a:gridCol>
              </a:tblGrid>
              <a:tr h="562273">
                <a:tc gridSpan="4">
                  <a:txBody>
                    <a:bodyPr/>
                    <a:lstStyle/>
                    <a:p>
                      <a:pPr algn="l" fontAlgn="b"/>
                      <a:r>
                        <a:rPr lang="en-US" sz="1800" b="1" u="none" strike="noStrike" dirty="0">
                          <a:solidFill>
                            <a:schemeClr val="accent1"/>
                          </a:solidFill>
                          <a:effectLst/>
                        </a:rPr>
                        <a:t>Wild Polio Virus - Only Endemic in 2 Countries</a:t>
                      </a:r>
                      <a:endParaRPr lang="en-US" sz="1800" b="1" i="0" u="none" strike="noStrike" dirty="0">
                        <a:solidFill>
                          <a:schemeClr val="accent1"/>
                        </a:solidFill>
                        <a:effectLst/>
                        <a:latin typeface="Aptos Narrow" panose="020B0004020202020204" pitchFamily="34" charset="0"/>
                      </a:endParaRPr>
                    </a:p>
                  </a:txBody>
                  <a:tcPr marL="2993" marR="2993" marT="2993"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2993" marR="2993" marT="2993" marB="0" anchor="b"/>
                </a:tc>
                <a:tc>
                  <a:txBody>
                    <a:bodyPr/>
                    <a:lstStyle/>
                    <a:p>
                      <a:pPr algn="l" fontAlgn="b"/>
                      <a:endParaRPr lang="en-US" sz="900" b="0" i="0" u="none" strike="noStrike">
                        <a:solidFill>
                          <a:srgbClr val="000000"/>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3581336367"/>
                  </a:ext>
                </a:extLst>
              </a:tr>
              <a:tr h="562273">
                <a:tc>
                  <a:txBody>
                    <a:bodyPr/>
                    <a:lstStyle/>
                    <a:p>
                      <a:pPr algn="ctr" fontAlgn="ctr"/>
                      <a:r>
                        <a:rPr lang="en-US" sz="1800" u="sng" strike="noStrike" dirty="0">
                          <a:solidFill>
                            <a:schemeClr val="accent1"/>
                          </a:solidFill>
                          <a:effectLst/>
                        </a:rPr>
                        <a:t>Year</a:t>
                      </a:r>
                      <a:endParaRPr lang="en-US" sz="1800" b="0" i="0" u="sng" strike="noStrike" dirty="0">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sng" strike="noStrike" dirty="0">
                          <a:solidFill>
                            <a:schemeClr val="accent1"/>
                          </a:solidFill>
                          <a:effectLst/>
                        </a:rPr>
                        <a:t>Pakistan</a:t>
                      </a:r>
                      <a:endParaRPr lang="en-US" sz="1800" b="0" i="0" u="sng" strike="noStrike" dirty="0">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sng" strike="noStrike" dirty="0" err="1">
                          <a:solidFill>
                            <a:schemeClr val="accent1"/>
                          </a:solidFill>
                          <a:effectLst/>
                        </a:rPr>
                        <a:t>Aghanistan</a:t>
                      </a:r>
                      <a:endParaRPr lang="en-US" sz="1800" b="0" i="0" u="sng" strike="noStrike" dirty="0">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sng" strike="noStrike" dirty="0">
                          <a:solidFill>
                            <a:schemeClr val="accent1"/>
                          </a:solidFill>
                          <a:effectLst/>
                        </a:rPr>
                        <a:t>Total</a:t>
                      </a:r>
                      <a:endParaRPr lang="en-US" sz="1800" b="0" i="0" u="sng" strike="noStrike" dirty="0">
                        <a:solidFill>
                          <a:schemeClr val="accent1"/>
                        </a:solidFill>
                        <a:effectLst/>
                        <a:latin typeface="Aptos Narrow" panose="020B0004020202020204" pitchFamily="34" charset="0"/>
                      </a:endParaRPr>
                    </a:p>
                  </a:txBody>
                  <a:tcPr marL="2993" marR="2993" marT="2993" marB="0" anchor="ct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2993" marR="2993" marT="2993" marB="0" anchor="b"/>
                </a:tc>
                <a:tc>
                  <a:txBody>
                    <a:bodyPr/>
                    <a:lstStyle/>
                    <a:p>
                      <a:pPr algn="l" fontAlgn="b"/>
                      <a:endParaRPr lang="en-US" sz="900" b="0" i="0" u="none" strike="noStrike">
                        <a:solidFill>
                          <a:srgbClr val="000000"/>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110593298"/>
                  </a:ext>
                </a:extLst>
              </a:tr>
              <a:tr h="307330">
                <a:tc>
                  <a:txBody>
                    <a:bodyPr/>
                    <a:lstStyle/>
                    <a:p>
                      <a:pPr algn="ctr" fontAlgn="ctr"/>
                      <a:r>
                        <a:rPr lang="en-US" sz="1800" u="none" strike="noStrike">
                          <a:solidFill>
                            <a:schemeClr val="accent1"/>
                          </a:solidFill>
                          <a:effectLst/>
                        </a:rPr>
                        <a:t>2023</a:t>
                      </a:r>
                      <a:endParaRPr lang="en-US" sz="1800" b="0" i="0" u="none" strike="noStrike">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none" strike="noStrike">
                          <a:solidFill>
                            <a:schemeClr val="accent1"/>
                          </a:solidFill>
                          <a:effectLst/>
                        </a:rPr>
                        <a:t>6</a:t>
                      </a:r>
                      <a:endParaRPr lang="en-US" sz="1800" b="0" i="0" u="none" strike="noStrike">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none" strike="noStrike">
                          <a:solidFill>
                            <a:schemeClr val="accent1"/>
                          </a:solidFill>
                          <a:effectLst/>
                        </a:rPr>
                        <a:t>6</a:t>
                      </a:r>
                      <a:endParaRPr lang="en-US" sz="1800" b="0" i="0" u="none" strike="noStrike">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none" strike="noStrike" dirty="0">
                          <a:solidFill>
                            <a:schemeClr val="accent1"/>
                          </a:solidFill>
                          <a:effectLst/>
                        </a:rPr>
                        <a:t>12</a:t>
                      </a:r>
                      <a:endParaRPr lang="en-US" sz="1800" b="0" i="0" u="none" strike="noStrike" dirty="0">
                        <a:solidFill>
                          <a:schemeClr val="accent1"/>
                        </a:solidFill>
                        <a:effectLst/>
                        <a:latin typeface="Aptos Narrow" panose="020B0004020202020204" pitchFamily="34" charset="0"/>
                      </a:endParaRPr>
                    </a:p>
                  </a:txBody>
                  <a:tcPr marL="2993" marR="2993" marT="2993" marB="0" anchor="ct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2993" marR="2993" marT="2993" marB="0" anchor="b"/>
                </a:tc>
                <a:tc>
                  <a:txBody>
                    <a:bodyPr/>
                    <a:lstStyle/>
                    <a:p>
                      <a:pPr algn="l" fontAlgn="b"/>
                      <a:endParaRPr lang="en-US" sz="900" b="0" i="0" u="none" strike="noStrike">
                        <a:solidFill>
                          <a:srgbClr val="000000"/>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3836399021"/>
                  </a:ext>
                </a:extLst>
              </a:tr>
              <a:tr h="307330">
                <a:tc>
                  <a:txBody>
                    <a:bodyPr/>
                    <a:lstStyle/>
                    <a:p>
                      <a:pPr algn="ctr" fontAlgn="ctr"/>
                      <a:r>
                        <a:rPr lang="en-US" sz="1800" u="none" strike="noStrike">
                          <a:solidFill>
                            <a:schemeClr val="accent1"/>
                          </a:solidFill>
                          <a:effectLst/>
                        </a:rPr>
                        <a:t>2024</a:t>
                      </a:r>
                      <a:endParaRPr lang="en-US" sz="1800" b="0" i="0" u="none" strike="noStrike">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none" strike="noStrike">
                          <a:solidFill>
                            <a:schemeClr val="accent1"/>
                          </a:solidFill>
                          <a:effectLst/>
                        </a:rPr>
                        <a:t>74</a:t>
                      </a:r>
                      <a:endParaRPr lang="en-US" sz="1800" b="0" i="0" u="none" strike="noStrike">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none" strike="noStrike">
                          <a:solidFill>
                            <a:schemeClr val="accent1"/>
                          </a:solidFill>
                          <a:effectLst/>
                        </a:rPr>
                        <a:t>25</a:t>
                      </a:r>
                      <a:endParaRPr lang="en-US" sz="1800" b="0" i="0" u="none" strike="noStrike">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none" strike="noStrike" dirty="0">
                          <a:solidFill>
                            <a:schemeClr val="accent1"/>
                          </a:solidFill>
                          <a:effectLst/>
                        </a:rPr>
                        <a:t>99</a:t>
                      </a:r>
                      <a:endParaRPr lang="en-US" sz="1800" b="0" i="0" u="none" strike="noStrike" dirty="0">
                        <a:solidFill>
                          <a:schemeClr val="accent1"/>
                        </a:solidFill>
                        <a:effectLst/>
                        <a:latin typeface="Aptos Narrow" panose="020B0004020202020204" pitchFamily="34" charset="0"/>
                      </a:endParaRPr>
                    </a:p>
                  </a:txBody>
                  <a:tcPr marL="2993" marR="2993" marT="2993" marB="0" anchor="ct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2993" marR="2993" marT="2993" marB="0" anchor="b"/>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746563698"/>
                  </a:ext>
                </a:extLst>
              </a:tr>
              <a:tr h="310821">
                <a:tc>
                  <a:txBody>
                    <a:bodyPr/>
                    <a:lstStyle/>
                    <a:p>
                      <a:pPr algn="ctr" fontAlgn="ctr"/>
                      <a:r>
                        <a:rPr lang="en-US" sz="1800" u="none" strike="noStrike">
                          <a:solidFill>
                            <a:schemeClr val="accent1"/>
                          </a:solidFill>
                          <a:effectLst/>
                        </a:rPr>
                        <a:t>2025</a:t>
                      </a:r>
                      <a:endParaRPr lang="en-US" sz="1800" b="0" i="0" u="none" strike="noStrike">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none" strike="noStrike">
                          <a:solidFill>
                            <a:schemeClr val="accent1"/>
                          </a:solidFill>
                          <a:effectLst/>
                        </a:rPr>
                        <a:t>6</a:t>
                      </a:r>
                      <a:endParaRPr lang="en-US" sz="1800" b="0" i="0" u="none" strike="noStrike">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none" strike="noStrike">
                          <a:solidFill>
                            <a:schemeClr val="accent1"/>
                          </a:solidFill>
                          <a:effectLst/>
                        </a:rPr>
                        <a:t>1</a:t>
                      </a:r>
                      <a:endParaRPr lang="en-US" sz="1800" b="0" i="0" u="none" strike="noStrike">
                        <a:solidFill>
                          <a:schemeClr val="accent1"/>
                        </a:solidFill>
                        <a:effectLst/>
                        <a:latin typeface="Aptos Narrow" panose="020B0004020202020204" pitchFamily="34" charset="0"/>
                      </a:endParaRPr>
                    </a:p>
                  </a:txBody>
                  <a:tcPr marL="2993" marR="2993" marT="2993" marB="0" anchor="ctr"/>
                </a:tc>
                <a:tc>
                  <a:txBody>
                    <a:bodyPr/>
                    <a:lstStyle/>
                    <a:p>
                      <a:pPr algn="ctr" fontAlgn="ctr"/>
                      <a:r>
                        <a:rPr lang="en-US" sz="1800" u="none" strike="noStrike" dirty="0">
                          <a:solidFill>
                            <a:schemeClr val="accent1"/>
                          </a:solidFill>
                          <a:effectLst/>
                        </a:rPr>
                        <a:t>7</a:t>
                      </a:r>
                      <a:endParaRPr lang="en-US" sz="1800" b="0" i="0" u="none" strike="noStrike" dirty="0">
                        <a:solidFill>
                          <a:schemeClr val="accent1"/>
                        </a:solidFill>
                        <a:effectLst/>
                        <a:latin typeface="Aptos Narrow" panose="020B0004020202020204" pitchFamily="34" charset="0"/>
                      </a:endParaRPr>
                    </a:p>
                  </a:txBody>
                  <a:tcPr marL="2993" marR="2993" marT="2993" marB="0" anchor="ct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2993" marR="2993" marT="2993" marB="0" anchor="b"/>
                </a:tc>
                <a:tc>
                  <a:txBody>
                    <a:bodyPr/>
                    <a:lstStyle/>
                    <a:p>
                      <a:pPr algn="l" fontAlgn="b"/>
                      <a:endParaRPr lang="en-US" sz="900" b="0" i="0" u="none" strike="noStrike">
                        <a:solidFill>
                          <a:srgbClr val="000000"/>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4163631040"/>
                  </a:ext>
                </a:extLst>
              </a:tr>
              <a:tr h="307330">
                <a:tc>
                  <a:txBody>
                    <a:bodyPr/>
                    <a:lstStyle/>
                    <a:p>
                      <a:pPr algn="ctr" fontAlgn="ctr"/>
                      <a:endParaRPr lang="en-US" sz="1600" b="0" i="0" u="none" strike="noStrike">
                        <a:solidFill>
                          <a:srgbClr val="000000"/>
                        </a:solidFill>
                        <a:effectLst/>
                        <a:latin typeface="Aptos Narrow" panose="020B0004020202020204" pitchFamily="34" charset="0"/>
                      </a:endParaRPr>
                    </a:p>
                  </a:txBody>
                  <a:tcPr marL="2993" marR="2993" marT="2993" marB="0" anchor="ctr"/>
                </a:tc>
                <a:tc>
                  <a:txBody>
                    <a:bodyPr/>
                    <a:lstStyle/>
                    <a:p>
                      <a:pPr algn="ctr" fontAlgn="ctr"/>
                      <a:endParaRPr lang="en-US" sz="1600" b="0" i="0" u="none" strike="noStrike" dirty="0">
                        <a:solidFill>
                          <a:srgbClr val="000000"/>
                        </a:solidFill>
                        <a:effectLst/>
                        <a:latin typeface="Aptos Narrow" panose="020B0004020202020204" pitchFamily="34" charset="0"/>
                      </a:endParaRPr>
                    </a:p>
                  </a:txBody>
                  <a:tcPr marL="2993" marR="2993" marT="2993" marB="0" anchor="ctr"/>
                </a:tc>
                <a:tc>
                  <a:txBody>
                    <a:bodyPr/>
                    <a:lstStyle/>
                    <a:p>
                      <a:pPr algn="ctr" fontAlgn="ctr"/>
                      <a:endParaRPr lang="en-US" sz="1600" b="0" i="0" u="none" strike="noStrike">
                        <a:solidFill>
                          <a:srgbClr val="000000"/>
                        </a:solidFill>
                        <a:effectLst/>
                        <a:latin typeface="Aptos Narrow" panose="020B0004020202020204" pitchFamily="34" charset="0"/>
                      </a:endParaRPr>
                    </a:p>
                  </a:txBody>
                  <a:tcPr marL="2993" marR="2993" marT="2993" marB="0" anchor="ctr"/>
                </a:tc>
                <a:tc>
                  <a:txBody>
                    <a:bodyPr/>
                    <a:lstStyle/>
                    <a:p>
                      <a:pPr algn="ctr" fontAlgn="ctr"/>
                      <a:endParaRPr lang="en-US" sz="1600" b="0" i="0" u="none" strike="noStrike" dirty="0">
                        <a:solidFill>
                          <a:srgbClr val="000000"/>
                        </a:solidFill>
                        <a:effectLst/>
                        <a:latin typeface="Aptos Narrow" panose="020B0004020202020204" pitchFamily="34" charset="0"/>
                      </a:endParaRPr>
                    </a:p>
                  </a:txBody>
                  <a:tcPr marL="2993" marR="2993" marT="2993" marB="0" anchor="ct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2993" marR="2993" marT="2993" marB="0" anchor="b"/>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3502198202"/>
                  </a:ext>
                </a:extLst>
              </a:tr>
              <a:tr h="562273">
                <a:tc gridSpan="4">
                  <a:txBody>
                    <a:bodyPr/>
                    <a:lstStyle/>
                    <a:p>
                      <a:pPr algn="l" fontAlgn="b"/>
                      <a:r>
                        <a:rPr lang="en-US" sz="1800" b="1" u="none" strike="noStrike" dirty="0">
                          <a:solidFill>
                            <a:srgbClr val="FF0000"/>
                          </a:solidFill>
                          <a:effectLst/>
                        </a:rPr>
                        <a:t>Variant Polio Virus Caused Cases   </a:t>
                      </a:r>
                      <a:endParaRPr lang="en-US" sz="1800" b="1" i="0" u="none" strike="noStrike" dirty="0">
                        <a:solidFill>
                          <a:srgbClr val="FF0000"/>
                        </a:solidFill>
                        <a:effectLst/>
                        <a:latin typeface="Aptos Narrow" panose="020B0004020202020204" pitchFamily="34" charset="0"/>
                      </a:endParaRPr>
                    </a:p>
                  </a:txBody>
                  <a:tcPr marL="2993" marR="2993" marT="2993"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rgbClr val="196B24"/>
                        </a:solidFill>
                        <a:effectLst/>
                        <a:latin typeface="Aptos Narrow" panose="020B0004020202020204" pitchFamily="34" charset="0"/>
                      </a:endParaRPr>
                    </a:p>
                  </a:txBody>
                  <a:tcPr marL="2993" marR="2993" marT="2993"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622487336"/>
                  </a:ext>
                </a:extLst>
              </a:tr>
              <a:tr h="307330">
                <a:tc>
                  <a:txBody>
                    <a:bodyPr/>
                    <a:lstStyle/>
                    <a:p>
                      <a:pPr algn="l" fontAlgn="b"/>
                      <a:r>
                        <a:rPr lang="en-US" sz="1800" b="1" u="none" strike="noStrike" dirty="0">
                          <a:solidFill>
                            <a:schemeClr val="accent6"/>
                          </a:solidFill>
                          <a:effectLst/>
                        </a:rPr>
                        <a:t>Total </a:t>
                      </a:r>
                      <a:endParaRPr lang="en-US" sz="1800" b="1" i="0" u="none" strike="noStrike" dirty="0">
                        <a:solidFill>
                          <a:schemeClr val="accent6"/>
                        </a:solidFill>
                        <a:effectLst/>
                        <a:latin typeface="Aptos Narrow" panose="020B0004020202020204" pitchFamily="34" charset="0"/>
                      </a:endParaRPr>
                    </a:p>
                  </a:txBody>
                  <a:tcPr marL="2993" marR="2993" marT="2993" marB="0" anchor="b"/>
                </a:tc>
                <a:tc>
                  <a:txBody>
                    <a:bodyPr/>
                    <a:lstStyle/>
                    <a:p>
                      <a:pPr algn="l" fontAlgn="b"/>
                      <a:endParaRPr lang="en-US" sz="1800" b="0" i="0" u="none" strike="noStrike" dirty="0">
                        <a:solidFill>
                          <a:schemeClr val="accent6"/>
                        </a:solidFill>
                        <a:effectLst/>
                        <a:latin typeface="Aptos Narrow" panose="020B0004020202020204" pitchFamily="34" charset="0"/>
                      </a:endParaRPr>
                    </a:p>
                  </a:txBody>
                  <a:tcPr marL="2993" marR="2993" marT="2993"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2993" marR="2993" marT="2993" marB="0" anchor="b"/>
                </a:tc>
                <a:tc gridSpan="3">
                  <a:txBody>
                    <a:bodyPr/>
                    <a:lstStyle/>
                    <a:p>
                      <a:pPr algn="l" fontAlgn="b"/>
                      <a:r>
                        <a:rPr lang="en-US" sz="1800" b="1" u="none" strike="noStrike" dirty="0">
                          <a:solidFill>
                            <a:schemeClr val="accent6"/>
                          </a:solidFill>
                          <a:effectLst/>
                        </a:rPr>
                        <a:t>Leading Countries Previous 12 Months</a:t>
                      </a:r>
                      <a:endParaRPr lang="en-US" sz="1800" b="1" i="0" u="none" strike="noStrike" dirty="0">
                        <a:solidFill>
                          <a:schemeClr val="accent6"/>
                        </a:solidFill>
                        <a:effectLst/>
                        <a:latin typeface="Aptos Narrow" panose="020B0004020202020204" pitchFamily="34" charset="0"/>
                      </a:endParaRPr>
                    </a:p>
                  </a:txBody>
                  <a:tcPr marL="2993" marR="2993" marT="299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4379488"/>
                  </a:ext>
                </a:extLst>
              </a:tr>
              <a:tr h="307330">
                <a:tc>
                  <a:txBody>
                    <a:bodyPr/>
                    <a:lstStyle/>
                    <a:p>
                      <a:pPr algn="ctr" fontAlgn="b"/>
                      <a:r>
                        <a:rPr lang="en-US" sz="1800" u="sng" strike="noStrike" dirty="0">
                          <a:solidFill>
                            <a:schemeClr val="accent6"/>
                          </a:solidFill>
                          <a:effectLst/>
                        </a:rPr>
                        <a:t>Year</a:t>
                      </a:r>
                      <a:endParaRPr lang="en-US" sz="1800" b="0" i="0" u="sng" strike="noStrike" dirty="0">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sng" strike="noStrike" dirty="0">
                          <a:solidFill>
                            <a:schemeClr val="accent6"/>
                          </a:solidFill>
                          <a:effectLst/>
                        </a:rPr>
                        <a:t>Total</a:t>
                      </a:r>
                      <a:endParaRPr lang="en-US" sz="1800" b="0" i="0" u="sng" strike="noStrike" dirty="0">
                        <a:solidFill>
                          <a:schemeClr val="accent6"/>
                        </a:solidFill>
                        <a:effectLst/>
                        <a:latin typeface="Aptos Narrow" panose="020B0004020202020204" pitchFamily="34" charset="0"/>
                      </a:endParaRPr>
                    </a:p>
                  </a:txBody>
                  <a:tcPr marL="2993" marR="2993" marT="2993" marB="0" anchor="b"/>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2993" marR="2993" marT="2993" marB="0" anchor="b"/>
                </a:tc>
                <a:tc>
                  <a:txBody>
                    <a:bodyPr/>
                    <a:lstStyle/>
                    <a:p>
                      <a:pPr algn="ctr" fontAlgn="b"/>
                      <a:r>
                        <a:rPr lang="en-US" sz="1800" b="0" i="0" u="none" strike="noStrike" dirty="0">
                          <a:solidFill>
                            <a:schemeClr val="accent6"/>
                          </a:solidFill>
                          <a:effectLst/>
                          <a:latin typeface="Aptos Narrow" panose="020B0004020202020204" pitchFamily="34" charset="0"/>
                        </a:rPr>
                        <a:t>Country</a:t>
                      </a:r>
                    </a:p>
                  </a:txBody>
                  <a:tcPr marL="2993" marR="2993" marT="2993" marB="0" anchor="b"/>
                </a:tc>
                <a:tc>
                  <a:txBody>
                    <a:bodyPr/>
                    <a:lstStyle/>
                    <a:p>
                      <a:pPr algn="ctr" fontAlgn="b"/>
                      <a:r>
                        <a:rPr lang="en-US" sz="1800" u="sng" strike="noStrike" dirty="0">
                          <a:solidFill>
                            <a:schemeClr val="accent6"/>
                          </a:solidFill>
                          <a:effectLst/>
                        </a:rPr>
                        <a:t>Total</a:t>
                      </a:r>
                      <a:endParaRPr lang="en-US" sz="1800" b="0" i="0" u="sng" strike="noStrike" dirty="0">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dirty="0">
                          <a:solidFill>
                            <a:schemeClr val="accent6"/>
                          </a:solidFill>
                          <a:effectLst/>
                        </a:rPr>
                        <a:t> </a:t>
                      </a:r>
                      <a:r>
                        <a:rPr lang="en-US" sz="1800" u="sng" strike="noStrike" dirty="0">
                          <a:solidFill>
                            <a:schemeClr val="accent6"/>
                          </a:solidFill>
                          <a:effectLst/>
                        </a:rPr>
                        <a:t>Last Onset</a:t>
                      </a:r>
                      <a:endParaRPr lang="en-US" sz="1800" b="0" i="0" u="sng" strike="noStrike" dirty="0">
                        <a:solidFill>
                          <a:schemeClr val="accent6"/>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1682110342"/>
                  </a:ext>
                </a:extLst>
              </a:tr>
              <a:tr h="307330">
                <a:tc>
                  <a:txBody>
                    <a:bodyPr/>
                    <a:lstStyle/>
                    <a:p>
                      <a:pPr algn="ctr" fontAlgn="b"/>
                      <a:r>
                        <a:rPr lang="en-US" sz="1800" u="none" strike="noStrike">
                          <a:solidFill>
                            <a:schemeClr val="accent6"/>
                          </a:solidFill>
                          <a:effectLst/>
                        </a:rPr>
                        <a:t>2023</a:t>
                      </a:r>
                      <a:endParaRPr lang="en-US" sz="1800" b="0" i="0" u="none" strike="noStrike">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a:solidFill>
                            <a:schemeClr val="accent6"/>
                          </a:solidFill>
                          <a:effectLst/>
                        </a:rPr>
                        <a:t>539</a:t>
                      </a:r>
                      <a:endParaRPr lang="en-US" sz="1800" b="0" i="0" u="none" strike="noStrike">
                        <a:solidFill>
                          <a:schemeClr val="accent6"/>
                        </a:solidFill>
                        <a:effectLst/>
                        <a:latin typeface="Aptos Narrow" panose="020B0004020202020204" pitchFamily="34" charset="0"/>
                      </a:endParaRPr>
                    </a:p>
                  </a:txBody>
                  <a:tcPr marL="2993" marR="2993" marT="2993"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2993" marR="2993" marT="2993" marB="0" anchor="b"/>
                </a:tc>
                <a:tc>
                  <a:txBody>
                    <a:bodyPr/>
                    <a:lstStyle/>
                    <a:p>
                      <a:pPr algn="ctr" fontAlgn="b"/>
                      <a:r>
                        <a:rPr lang="en-US" sz="1800" u="none" strike="noStrike" dirty="0">
                          <a:solidFill>
                            <a:schemeClr val="accent6"/>
                          </a:solidFill>
                          <a:effectLst/>
                        </a:rPr>
                        <a:t>Nigeria</a:t>
                      </a:r>
                      <a:endParaRPr lang="en-US" sz="1800" b="0" i="0" u="none" strike="noStrike" dirty="0">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a:solidFill>
                            <a:schemeClr val="accent6"/>
                          </a:solidFill>
                          <a:effectLst/>
                        </a:rPr>
                        <a:t>87</a:t>
                      </a:r>
                      <a:endParaRPr lang="en-US" sz="1800" b="0" i="0" u="none" strike="noStrike">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a:solidFill>
                            <a:schemeClr val="accent6"/>
                          </a:solidFill>
                          <a:effectLst/>
                        </a:rPr>
                        <a:t>8-Feb-25</a:t>
                      </a:r>
                      <a:endParaRPr lang="en-US" sz="1800" b="0" i="0" u="none" strike="noStrike">
                        <a:solidFill>
                          <a:schemeClr val="accent6"/>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3726132650"/>
                  </a:ext>
                </a:extLst>
              </a:tr>
              <a:tr h="307330">
                <a:tc>
                  <a:txBody>
                    <a:bodyPr/>
                    <a:lstStyle/>
                    <a:p>
                      <a:pPr algn="ctr" fontAlgn="b"/>
                      <a:r>
                        <a:rPr lang="en-US" sz="1800" u="none" strike="noStrike">
                          <a:solidFill>
                            <a:schemeClr val="accent6"/>
                          </a:solidFill>
                          <a:effectLst/>
                        </a:rPr>
                        <a:t>2024</a:t>
                      </a:r>
                      <a:endParaRPr lang="en-US" sz="1800" b="0" i="0" u="none" strike="noStrike">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a:solidFill>
                            <a:schemeClr val="accent6"/>
                          </a:solidFill>
                          <a:effectLst/>
                        </a:rPr>
                        <a:t>308</a:t>
                      </a:r>
                      <a:endParaRPr lang="en-US" sz="1800" b="0" i="0" u="none" strike="noStrike">
                        <a:solidFill>
                          <a:schemeClr val="accent6"/>
                        </a:solidFill>
                        <a:effectLst/>
                        <a:latin typeface="Aptos Narrow" panose="020B0004020202020204" pitchFamily="34" charset="0"/>
                      </a:endParaRPr>
                    </a:p>
                  </a:txBody>
                  <a:tcPr marL="2993" marR="2993" marT="2993"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2993" marR="2993" marT="2993" marB="0" anchor="b"/>
                </a:tc>
                <a:tc>
                  <a:txBody>
                    <a:bodyPr/>
                    <a:lstStyle/>
                    <a:p>
                      <a:pPr algn="ctr" fontAlgn="b"/>
                      <a:r>
                        <a:rPr lang="en-US" sz="1800" u="none" strike="noStrike" dirty="0">
                          <a:solidFill>
                            <a:schemeClr val="accent6"/>
                          </a:solidFill>
                          <a:effectLst/>
                        </a:rPr>
                        <a:t>Chad</a:t>
                      </a:r>
                      <a:endParaRPr lang="en-US" sz="1800" b="0" i="0" u="none" strike="noStrike" dirty="0">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a:solidFill>
                            <a:schemeClr val="accent6"/>
                          </a:solidFill>
                          <a:effectLst/>
                        </a:rPr>
                        <a:t>40</a:t>
                      </a:r>
                      <a:endParaRPr lang="en-US" sz="1800" b="0" i="0" u="none" strike="noStrike">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a:solidFill>
                            <a:schemeClr val="accent6"/>
                          </a:solidFill>
                          <a:effectLst/>
                        </a:rPr>
                        <a:t>1-Feb-25</a:t>
                      </a:r>
                      <a:endParaRPr lang="en-US" sz="1800" b="0" i="0" u="none" strike="noStrike">
                        <a:solidFill>
                          <a:schemeClr val="accent6"/>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2176780178"/>
                  </a:ext>
                </a:extLst>
              </a:tr>
              <a:tr h="310821">
                <a:tc>
                  <a:txBody>
                    <a:bodyPr/>
                    <a:lstStyle/>
                    <a:p>
                      <a:pPr algn="ctr" fontAlgn="b"/>
                      <a:r>
                        <a:rPr lang="en-US" sz="1800" u="none" strike="noStrike">
                          <a:solidFill>
                            <a:schemeClr val="accent6"/>
                          </a:solidFill>
                          <a:effectLst/>
                        </a:rPr>
                        <a:t>2025</a:t>
                      </a:r>
                      <a:endParaRPr lang="en-US" sz="1800" b="0" i="0" u="none" strike="noStrike">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dirty="0">
                          <a:solidFill>
                            <a:schemeClr val="accent6"/>
                          </a:solidFill>
                          <a:effectLst/>
                        </a:rPr>
                        <a:t>15</a:t>
                      </a:r>
                      <a:endParaRPr lang="en-US" sz="1800" b="0" i="0" u="none" strike="noStrike" dirty="0">
                        <a:solidFill>
                          <a:schemeClr val="accent6"/>
                        </a:solidFill>
                        <a:effectLst/>
                        <a:latin typeface="Aptos Narrow" panose="020B0004020202020204" pitchFamily="34" charset="0"/>
                      </a:endParaRPr>
                    </a:p>
                  </a:txBody>
                  <a:tcPr marL="2993" marR="2993" marT="2993"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2993" marR="2993" marT="2993" marB="0" anchor="b"/>
                </a:tc>
                <a:tc>
                  <a:txBody>
                    <a:bodyPr/>
                    <a:lstStyle/>
                    <a:p>
                      <a:pPr algn="ctr" fontAlgn="b"/>
                      <a:r>
                        <a:rPr lang="en-US" sz="1800" u="none" strike="noStrike" dirty="0">
                          <a:solidFill>
                            <a:schemeClr val="accent6"/>
                          </a:solidFill>
                          <a:effectLst/>
                        </a:rPr>
                        <a:t>Ethiopia</a:t>
                      </a:r>
                      <a:endParaRPr lang="en-US" sz="1800" b="0" i="0" u="none" strike="noStrike" dirty="0">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a:solidFill>
                            <a:schemeClr val="accent6"/>
                          </a:solidFill>
                          <a:effectLst/>
                        </a:rPr>
                        <a:t>38</a:t>
                      </a:r>
                      <a:endParaRPr lang="en-US" sz="1800" b="0" i="0" u="none" strike="noStrike">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a:solidFill>
                            <a:schemeClr val="accent6"/>
                          </a:solidFill>
                          <a:effectLst/>
                        </a:rPr>
                        <a:t>8-Dec-24</a:t>
                      </a:r>
                      <a:endParaRPr lang="en-US" sz="1800" b="0" i="0" u="none" strike="noStrike">
                        <a:solidFill>
                          <a:schemeClr val="accent6"/>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907615129"/>
                  </a:ext>
                </a:extLst>
              </a:tr>
              <a:tr h="307330">
                <a:tc>
                  <a:txBody>
                    <a:bodyPr/>
                    <a:lstStyle/>
                    <a:p>
                      <a:pPr algn="l" fontAlgn="b"/>
                      <a:endParaRPr lang="en-US" sz="1800" b="0" i="0" u="none" strike="noStrike">
                        <a:solidFill>
                          <a:srgbClr val="000000"/>
                        </a:solidFill>
                        <a:effectLst/>
                        <a:latin typeface="Aptos Narrow" panose="020B0004020202020204" pitchFamily="34" charset="0"/>
                      </a:endParaRPr>
                    </a:p>
                  </a:txBody>
                  <a:tcPr marL="2993" marR="2993" marT="2993" marB="0" anchor="b"/>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2993" marR="2993" marT="2993"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2993" marR="2993" marT="2993" marB="0" anchor="b"/>
                </a:tc>
                <a:tc>
                  <a:txBody>
                    <a:bodyPr/>
                    <a:lstStyle/>
                    <a:p>
                      <a:pPr algn="ctr" fontAlgn="b"/>
                      <a:r>
                        <a:rPr lang="en-US" sz="1800" u="none" strike="noStrike" dirty="0">
                          <a:solidFill>
                            <a:schemeClr val="accent6"/>
                          </a:solidFill>
                          <a:effectLst/>
                        </a:rPr>
                        <a:t>Yemen</a:t>
                      </a:r>
                      <a:endParaRPr lang="en-US" sz="1800" b="0" i="0" u="none" strike="noStrike" dirty="0">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a:solidFill>
                            <a:schemeClr val="accent6"/>
                          </a:solidFill>
                          <a:effectLst/>
                        </a:rPr>
                        <a:t>29</a:t>
                      </a:r>
                      <a:endParaRPr lang="en-US" sz="1800" b="0" i="0" u="none" strike="noStrike">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a:solidFill>
                            <a:schemeClr val="accent6"/>
                          </a:solidFill>
                          <a:effectLst/>
                        </a:rPr>
                        <a:t>24-Oct-24</a:t>
                      </a:r>
                      <a:endParaRPr lang="en-US" sz="1800" b="0" i="0" u="none" strike="noStrike">
                        <a:solidFill>
                          <a:schemeClr val="accent6"/>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3028563801"/>
                  </a:ext>
                </a:extLst>
              </a:tr>
              <a:tr h="310821">
                <a:tc>
                  <a:txBody>
                    <a:bodyPr/>
                    <a:lstStyle/>
                    <a:p>
                      <a:pPr algn="l" fontAlgn="b"/>
                      <a:endParaRPr lang="en-US" sz="1800" b="0" i="0" u="none" strike="noStrike">
                        <a:solidFill>
                          <a:srgbClr val="000000"/>
                        </a:solidFill>
                        <a:effectLst/>
                        <a:latin typeface="Aptos Narrow" panose="020B0004020202020204" pitchFamily="34" charset="0"/>
                      </a:endParaRPr>
                    </a:p>
                  </a:txBody>
                  <a:tcPr marL="2993" marR="2993" marT="2993"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2993" marR="2993" marT="2993"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2993" marR="2993" marT="2993" marB="0" anchor="b"/>
                </a:tc>
                <a:tc>
                  <a:txBody>
                    <a:bodyPr/>
                    <a:lstStyle/>
                    <a:p>
                      <a:pPr algn="ctr" fontAlgn="b"/>
                      <a:r>
                        <a:rPr lang="en-US" sz="1800" u="none" strike="noStrike" dirty="0">
                          <a:solidFill>
                            <a:schemeClr val="accent6"/>
                          </a:solidFill>
                          <a:effectLst/>
                        </a:rPr>
                        <a:t>Niger </a:t>
                      </a:r>
                      <a:endParaRPr lang="en-US" sz="1800" b="0" i="0" u="none" strike="noStrike" dirty="0">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dirty="0">
                          <a:solidFill>
                            <a:schemeClr val="accent6"/>
                          </a:solidFill>
                          <a:effectLst/>
                        </a:rPr>
                        <a:t>15</a:t>
                      </a:r>
                      <a:endParaRPr lang="en-US" sz="1800" b="0" i="0" u="none" strike="noStrike" dirty="0">
                        <a:solidFill>
                          <a:schemeClr val="accent6"/>
                        </a:solidFill>
                        <a:effectLst/>
                        <a:latin typeface="Aptos Narrow" panose="020B0004020202020204" pitchFamily="34" charset="0"/>
                      </a:endParaRPr>
                    </a:p>
                  </a:txBody>
                  <a:tcPr marL="2993" marR="2993" marT="2993" marB="0" anchor="b"/>
                </a:tc>
                <a:tc>
                  <a:txBody>
                    <a:bodyPr/>
                    <a:lstStyle/>
                    <a:p>
                      <a:pPr algn="ctr" fontAlgn="b"/>
                      <a:r>
                        <a:rPr lang="en-US" sz="1800" u="none" strike="noStrike" dirty="0">
                          <a:solidFill>
                            <a:schemeClr val="accent6"/>
                          </a:solidFill>
                          <a:effectLst/>
                        </a:rPr>
                        <a:t>17-Dec-24</a:t>
                      </a:r>
                      <a:endParaRPr lang="en-US" sz="1800" b="0" i="0" u="none" strike="noStrike" dirty="0">
                        <a:solidFill>
                          <a:schemeClr val="accent6"/>
                        </a:solidFill>
                        <a:effectLst/>
                        <a:latin typeface="Aptos Narrow" panose="020B0004020202020204" pitchFamily="34" charset="0"/>
                      </a:endParaRPr>
                    </a:p>
                  </a:txBody>
                  <a:tcPr marL="2993" marR="2993" marT="2993" marB="0" anchor="b"/>
                </a:tc>
                <a:extLst>
                  <a:ext uri="{0D108BD9-81ED-4DB2-BD59-A6C34878D82A}">
                    <a16:rowId xmlns:a16="http://schemas.microsoft.com/office/drawing/2014/main" val="2481460420"/>
                  </a:ext>
                </a:extLst>
              </a:tr>
            </a:tbl>
          </a:graphicData>
        </a:graphic>
      </p:graphicFrame>
    </p:spTree>
    <p:extLst>
      <p:ext uri="{BB962C8B-B14F-4D97-AF65-F5344CB8AC3E}">
        <p14:creationId xmlns:p14="http://schemas.microsoft.com/office/powerpoint/2010/main" val="314428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Arial Black" panose="020B0A04020102020204" pitchFamily="34" charset="0"/>
              </a:rPr>
              <a:t>How to finish the job</a:t>
            </a:r>
          </a:p>
        </p:txBody>
      </p:sp>
      <p:sp>
        <p:nvSpPr>
          <p:cNvPr id="3" name="Content Placeholder 2"/>
          <p:cNvSpPr>
            <a:spLocks noGrp="1"/>
          </p:cNvSpPr>
          <p:nvPr>
            <p:ph idx="1"/>
          </p:nvPr>
        </p:nvSpPr>
        <p:spPr/>
        <p:txBody>
          <a:bodyPr/>
          <a:lstStyle/>
          <a:p>
            <a:r>
              <a:rPr lang="en-US" dirty="0">
                <a:latin typeface="Arial Rounded MT Bold" panose="020F0704030504030204" pitchFamily="34" charset="0"/>
              </a:rPr>
              <a:t>Donate On-line at Myrotary.org/donate</a:t>
            </a:r>
          </a:p>
          <a:p>
            <a:endParaRPr lang="en-US" dirty="0">
              <a:latin typeface="Arial Rounded MT Bold" panose="020F0704030504030204" pitchFamily="34" charset="0"/>
            </a:endParaRPr>
          </a:p>
          <a:p>
            <a:endParaRPr lang="en-US" dirty="0">
              <a:latin typeface="Arial Rounded MT Bold" panose="020F0704030504030204" pitchFamily="34" charset="0"/>
            </a:endParaRPr>
          </a:p>
          <a:p>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Donate by check</a:t>
            </a:r>
          </a:p>
          <a:p>
            <a:endParaRPr lang="en-US" dirty="0">
              <a:latin typeface="Arial Rounded MT Bold" panose="020F0704030504030204" pitchFamily="34" charset="0"/>
            </a:endParaRPr>
          </a:p>
          <a:p>
            <a:r>
              <a:rPr lang="en-US" dirty="0">
                <a:latin typeface="Arial Rounded MT Bold" panose="020F0704030504030204" pitchFamily="34" charset="0"/>
              </a:rPr>
              <a:t>Join the Polio Plus Society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111" b="2524"/>
          <a:stretch/>
        </p:blipFill>
        <p:spPr>
          <a:xfrm>
            <a:off x="459252" y="2528293"/>
            <a:ext cx="7376469" cy="1657351"/>
          </a:xfrm>
          <a:prstGeom prst="rect">
            <a:avLst/>
          </a:prstGeom>
        </p:spPr>
      </p:pic>
    </p:spTree>
    <p:extLst>
      <p:ext uri="{BB962C8B-B14F-4D97-AF65-F5344CB8AC3E}">
        <p14:creationId xmlns:p14="http://schemas.microsoft.com/office/powerpoint/2010/main" val="363811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634C-60B6-284A-83ED-9E20D1C6FEFE}"/>
              </a:ext>
            </a:extLst>
          </p:cNvPr>
          <p:cNvSpPr>
            <a:spLocks noGrp="1"/>
          </p:cNvSpPr>
          <p:nvPr>
            <p:ph type="title"/>
          </p:nvPr>
        </p:nvSpPr>
        <p:spPr/>
        <p:txBody>
          <a:bodyPr/>
          <a:lstStyle/>
          <a:p>
            <a:r>
              <a:rPr lang="en-US" b="1" dirty="0"/>
              <a:t>District 5170 Polio Plus Society (PPS)</a:t>
            </a:r>
          </a:p>
        </p:txBody>
      </p:sp>
      <p:sp>
        <p:nvSpPr>
          <p:cNvPr id="3" name="Content Placeholder 2">
            <a:extLst>
              <a:ext uri="{FF2B5EF4-FFF2-40B4-BE49-F238E27FC236}">
                <a16:creationId xmlns:a16="http://schemas.microsoft.com/office/drawing/2014/main" id="{DCC0FDD4-D10A-2C5B-A6C3-E2A6754C511F}"/>
              </a:ext>
            </a:extLst>
          </p:cNvPr>
          <p:cNvSpPr>
            <a:spLocks noGrp="1"/>
          </p:cNvSpPr>
          <p:nvPr>
            <p:ph idx="1"/>
          </p:nvPr>
        </p:nvSpPr>
        <p:spPr/>
        <p:txBody>
          <a:bodyPr>
            <a:normAutofit lnSpcReduction="10000"/>
          </a:bodyPr>
          <a:lstStyle/>
          <a:p>
            <a:r>
              <a:rPr lang="en-US" dirty="0"/>
              <a:t>Pledge a minimum of $100 per year until  the world is certified Polio Free by the World Health Organization.</a:t>
            </a:r>
          </a:p>
          <a:p>
            <a:pPr marL="0" indent="0">
              <a:buNone/>
            </a:pPr>
            <a:endParaRPr lang="en-US" dirty="0"/>
          </a:p>
          <a:p>
            <a:r>
              <a:rPr lang="en-US" dirty="0"/>
              <a:t>District 5170 has 95 PPS members – 26 added this year</a:t>
            </a:r>
          </a:p>
          <a:p>
            <a:endParaRPr lang="en-US" dirty="0"/>
          </a:p>
          <a:p>
            <a:r>
              <a:rPr lang="en-US" dirty="0"/>
              <a:t>Receive a Special PPS Pin. Your Donations count towards Paul Harris Society and are </a:t>
            </a:r>
            <a:r>
              <a:rPr lang="en-US" dirty="0" err="1"/>
              <a:t>mateched</a:t>
            </a:r>
            <a:r>
              <a:rPr lang="en-US" dirty="0"/>
              <a:t> 2:1 by the Gates Foundation.</a:t>
            </a:r>
          </a:p>
          <a:p>
            <a:pPr marL="0" indent="0">
              <a:buNone/>
            </a:pPr>
            <a:endParaRPr lang="en-US" dirty="0"/>
          </a:p>
          <a:p>
            <a:r>
              <a:rPr lang="en-US" dirty="0"/>
              <a:t>Complete a Polio Plus Society Pledge Form and scan and email to District 5170 PPS Chair Cindy Murphy at cllmurphy@hotmail.com</a:t>
            </a:r>
          </a:p>
          <a:p>
            <a:endParaRPr lang="en-US" dirty="0"/>
          </a:p>
        </p:txBody>
      </p:sp>
    </p:spTree>
    <p:extLst>
      <p:ext uri="{BB962C8B-B14F-4D97-AF65-F5344CB8AC3E}">
        <p14:creationId xmlns:p14="http://schemas.microsoft.com/office/powerpoint/2010/main" val="34964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0288"/>
            <a:ext cx="9712411" cy="6474941"/>
          </a:xfrm>
        </p:spPr>
      </p:pic>
    </p:spTree>
    <p:extLst>
      <p:ext uri="{BB962C8B-B14F-4D97-AF65-F5344CB8AC3E}">
        <p14:creationId xmlns:p14="http://schemas.microsoft.com/office/powerpoint/2010/main" val="136244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384</Words>
  <Application>Microsoft Office PowerPoint</Application>
  <PresentationFormat>Widescreen</PresentationFormat>
  <Paragraphs>88</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 Narrow</vt:lpstr>
      <vt:lpstr>Arial</vt:lpstr>
      <vt:lpstr>Arial Black</vt:lpstr>
      <vt:lpstr>Arial Rounded MT Bold</vt:lpstr>
      <vt:lpstr>Calibri</vt:lpstr>
      <vt:lpstr>Calibri Light</vt:lpstr>
      <vt:lpstr>Office Theme</vt:lpstr>
      <vt:lpstr>PowerPoint Presentation</vt:lpstr>
      <vt:lpstr>PowerPoint Presentation</vt:lpstr>
      <vt:lpstr>But the work is clearly not done</vt:lpstr>
      <vt:lpstr>End Polio Now Weekly Update March 27, 2025</vt:lpstr>
      <vt:lpstr> How to finish the job</vt:lpstr>
      <vt:lpstr>District 5170 Polio Plus Society (PPS)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Fishman</dc:creator>
  <cp:lastModifiedBy>Cynthia Murphy</cp:lastModifiedBy>
  <cp:revision>31</cp:revision>
  <dcterms:created xsi:type="dcterms:W3CDTF">2022-10-21T02:08:54Z</dcterms:created>
  <dcterms:modified xsi:type="dcterms:W3CDTF">2025-04-01T21:32:00Z</dcterms:modified>
</cp:coreProperties>
</file>