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4596-07EE-EC45-9BC7-7D7EB36E4AD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D9947-0CA7-4642-BD15-76F0959F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5FE5-2FAA-4AC4-AE83-FD05DAA434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2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5FE5-2FAA-4AC4-AE83-FD05DAA434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2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5FE5-2FAA-4AC4-AE83-FD05DAA434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6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8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9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1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8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6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2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7AF1-BAC5-6E42-BD50-5746B3B667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00B1-0A73-2B4B-8235-63396FD8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17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otary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otary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438400"/>
            <a:ext cx="5863124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tools are already available to your club in Rotary?   MAGGIE PADOVANI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7" y="5790896"/>
            <a:ext cx="1309884" cy="492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343400"/>
            <a:ext cx="6172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linkClick r:id="rId3"/>
              </a:rPr>
              <a:t>www.rotary.org</a:t>
            </a: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140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BRAND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www.rotary.org</a:t>
            </a:r>
            <a:endParaRPr lang="en-US" dirty="0"/>
          </a:p>
          <a:p>
            <a:r>
              <a:rPr lang="en-US" dirty="0"/>
              <a:t>Materials, Videos, Images, Templates for:</a:t>
            </a:r>
          </a:p>
          <a:p>
            <a:r>
              <a:rPr lang="en-US" dirty="0"/>
              <a:t>Rotary Logos</a:t>
            </a:r>
          </a:p>
          <a:p>
            <a:r>
              <a:rPr lang="en-US" dirty="0"/>
              <a:t>Marketing Materials</a:t>
            </a:r>
          </a:p>
          <a:p>
            <a:r>
              <a:rPr lang="en-US" dirty="0"/>
              <a:t>Press Release examples</a:t>
            </a:r>
          </a:p>
          <a:p>
            <a:r>
              <a:rPr lang="en-US" dirty="0"/>
              <a:t>Newsletters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7" y="5790896"/>
            <a:ext cx="1309884" cy="4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 descr="ident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Materials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www.rotary.org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 descr="RIeventplanningguide_EN17.p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3900" y="190500"/>
            <a:ext cx="5029200" cy="6781800"/>
          </a:xfrm>
          <a:prstGeom prst="rect">
            <a:avLst/>
          </a:prstGeom>
        </p:spPr>
      </p:pic>
      <p:pic>
        <p:nvPicPr>
          <p:cNvPr id="3" name="Picture 2" descr="EN_ClubNewletterTemplate_LT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200"/>
            <a:ext cx="2873664" cy="3718860"/>
          </a:xfrm>
          <a:prstGeom prst="rect">
            <a:avLst/>
          </a:prstGeom>
        </p:spPr>
      </p:pic>
      <p:pic>
        <p:nvPicPr>
          <p:cNvPr id="8" name="Picture 7" descr="Rotary-rollup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54" y="1752600"/>
            <a:ext cx="1702944" cy="480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7" y="5790896"/>
            <a:ext cx="1309884" cy="492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6019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Banner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762000"/>
            <a:ext cx="3008313" cy="5364163"/>
          </a:xfrm>
        </p:spPr>
        <p:txBody>
          <a:bodyPr>
            <a:normAutofit/>
          </a:bodyPr>
          <a:lstStyle/>
          <a:p>
            <a:r>
              <a:rPr lang="en-US" sz="2400" dirty="0"/>
              <a:t>ADD YOUR CLUB </a:t>
            </a:r>
          </a:p>
          <a:p>
            <a:r>
              <a:rPr lang="en-US" sz="2400" dirty="0"/>
              <a:t>INFORMATION</a:t>
            </a:r>
          </a:p>
          <a:p>
            <a:endParaRPr lang="en-US" sz="2400" dirty="0"/>
          </a:p>
          <a:p>
            <a:r>
              <a:rPr lang="en-US" sz="2400" dirty="0"/>
              <a:t>UPLOAD YOUR PHOTOS</a:t>
            </a:r>
          </a:p>
          <a:p>
            <a:endParaRPr lang="en-US" sz="2400" dirty="0"/>
          </a:p>
          <a:p>
            <a:r>
              <a:rPr lang="en-US" sz="2400" dirty="0"/>
              <a:t>DOWNLOAD</a:t>
            </a:r>
          </a:p>
          <a:p>
            <a:endParaRPr lang="en-US" sz="2400" dirty="0"/>
          </a:p>
          <a:p>
            <a:r>
              <a:rPr lang="en-US" sz="2400" dirty="0"/>
              <a:t>PRINT!</a:t>
            </a:r>
          </a:p>
          <a:p>
            <a:endParaRPr lang="en-US" sz="2400" dirty="0"/>
          </a:p>
          <a:p>
            <a:r>
              <a:rPr lang="en-US" sz="2400" dirty="0"/>
              <a:t>EASY!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Content Placeholder 5" descr="Club Brochure *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5048"/>
          <a:stretch>
            <a:fillRect/>
          </a:stretch>
        </p:blipFill>
        <p:spPr>
          <a:xfrm>
            <a:off x="3545720" y="1600200"/>
            <a:ext cx="5000162" cy="4572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ROTARY BROCHURE</a:t>
            </a:r>
          </a:p>
          <a:p>
            <a:pPr marL="0" indent="0">
              <a:buNone/>
            </a:pPr>
            <a:r>
              <a:rPr lang="en-US" dirty="0"/>
              <a:t>      TEMPLATE</a:t>
            </a:r>
          </a:p>
        </p:txBody>
      </p:sp>
    </p:spTree>
    <p:extLst>
      <p:ext uri="{BB962C8B-B14F-4D97-AF65-F5344CB8AC3E}">
        <p14:creationId xmlns:p14="http://schemas.microsoft.com/office/powerpoint/2010/main" val="18961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762000"/>
            <a:ext cx="3008313" cy="5364163"/>
          </a:xfrm>
        </p:spPr>
        <p:txBody>
          <a:bodyPr>
            <a:normAutofit/>
          </a:bodyPr>
          <a:lstStyle/>
          <a:p>
            <a:r>
              <a:rPr lang="en-US" sz="2400" dirty="0"/>
              <a:t>ADD YOUR CLUB </a:t>
            </a:r>
          </a:p>
          <a:p>
            <a:r>
              <a:rPr lang="en-US" sz="2400" dirty="0"/>
              <a:t>INFORMATION</a:t>
            </a:r>
          </a:p>
          <a:p>
            <a:endParaRPr lang="en-US" sz="2400" dirty="0"/>
          </a:p>
          <a:p>
            <a:r>
              <a:rPr lang="en-US" sz="2400" dirty="0"/>
              <a:t>UPLOAD YOUR PHOTOS</a:t>
            </a:r>
          </a:p>
          <a:p>
            <a:endParaRPr lang="en-US" sz="2400" dirty="0"/>
          </a:p>
          <a:p>
            <a:r>
              <a:rPr lang="en-US" sz="2400" dirty="0"/>
              <a:t>DOWNLOAD</a:t>
            </a:r>
          </a:p>
          <a:p>
            <a:endParaRPr lang="en-US" sz="2400" dirty="0"/>
          </a:p>
          <a:p>
            <a:r>
              <a:rPr lang="en-US" sz="2400" dirty="0"/>
              <a:t>PRINT!</a:t>
            </a:r>
          </a:p>
          <a:p>
            <a:endParaRPr lang="en-US" sz="2400" dirty="0"/>
          </a:p>
          <a:p>
            <a:r>
              <a:rPr lang="en-US" sz="2400" dirty="0"/>
              <a:t>EASY!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Content Placeholder 5" descr="Club Brochure *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5048"/>
          <a:stretch>
            <a:fillRect/>
          </a:stretch>
        </p:blipFill>
        <p:spPr>
          <a:xfrm>
            <a:off x="3545720" y="1600200"/>
            <a:ext cx="5000162" cy="4572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ROTARY BROCHURE</a:t>
            </a:r>
          </a:p>
          <a:p>
            <a:pPr marL="0" indent="0">
              <a:buNone/>
            </a:pPr>
            <a:r>
              <a:rPr lang="en-US" dirty="0"/>
              <a:t>      TEMPLATE</a:t>
            </a:r>
          </a:p>
        </p:txBody>
      </p:sp>
    </p:spTree>
    <p:extLst>
      <p:ext uri="{BB962C8B-B14F-4D97-AF65-F5344CB8AC3E}">
        <p14:creationId xmlns:p14="http://schemas.microsoft.com/office/powerpoint/2010/main" val="4170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AOS 2017 THEME</a:t>
            </a:r>
            <a:br>
              <a:rPr lang="en-US" dirty="0"/>
            </a:br>
            <a:r>
              <a:rPr lang="en-US" sz="4900" dirty="0"/>
              <a:t>PEOPLE OF 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5550" y="2133600"/>
            <a:ext cx="8229600" cy="2514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Picture 1" descr="POA_FBPOST_1200x900_connect_EN.jp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69" y="1676331"/>
            <a:ext cx="2678824" cy="2678962"/>
          </a:xfrm>
          <a:prstGeom prst="rect">
            <a:avLst/>
          </a:prstGeom>
        </p:spPr>
      </p:pic>
      <p:pic>
        <p:nvPicPr>
          <p:cNvPr id="3" name="Picture 2" descr="POA_FBPOST_1200x900_inspire_EN.jpg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145" y="1667255"/>
            <a:ext cx="2287234" cy="2762724"/>
          </a:xfrm>
          <a:prstGeom prst="rect">
            <a:avLst/>
          </a:prstGeom>
        </p:spPr>
      </p:pic>
      <p:pic>
        <p:nvPicPr>
          <p:cNvPr id="4" name="Picture 3" descr="POA_PrintAd_Transform_A4_EN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95800"/>
            <a:ext cx="1905000" cy="2163317"/>
          </a:xfrm>
          <a:prstGeom prst="rect">
            <a:avLst/>
          </a:prstGeom>
        </p:spPr>
      </p:pic>
      <p:pic>
        <p:nvPicPr>
          <p:cNvPr id="8" name="Picture 7" descr="10811_Together We End Polio Facebook post_ORIGIN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95800"/>
            <a:ext cx="3259667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6" y="5790896"/>
            <a:ext cx="1420543" cy="5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tools of the trade available to you and your club!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ways to reach out to the editorial community and publicize your events and projects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/>
              <a:t>Make frequent use of Facebook and your website to promote your events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YOUR PR TOOLKIT STARTER HANDOUT IS AVAILABLE</a:t>
            </a:r>
            <a:r>
              <a:rPr lang="en-US" dirty="0" smtClean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advantage of the PR Tool Kit and reach out to </a:t>
            </a:r>
          </a:p>
          <a:p>
            <a:pPr marL="0" indent="0">
              <a:buNone/>
            </a:pPr>
            <a:r>
              <a:rPr lang="en-US" dirty="0" smtClean="0"/>
              <a:t>the PR Image Team by contacting Larry Dean </a:t>
            </a:r>
          </a:p>
          <a:p>
            <a:pPr marL="0" indent="0">
              <a:buNone/>
            </a:pPr>
            <a:r>
              <a:rPr lang="en-US" dirty="0"/>
              <a:t>	At :  ldean95014@comcast.net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48400"/>
            <a:ext cx="1295401" cy="4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153</Words>
  <Application>Microsoft Office PowerPoint</Application>
  <PresentationFormat>On-screen Show (4:3)</PresentationFormat>
  <Paragraphs>58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What tools are already available to your club in Rotary?   MAGGIE PADOVANI  </vt:lpstr>
      <vt:lpstr>BRAND CENTRAL</vt:lpstr>
      <vt:lpstr>PowerPoint Presentation</vt:lpstr>
      <vt:lpstr>Marketing Materials   www.rotary.org  </vt:lpstr>
      <vt:lpstr>PowerPoint Presentation</vt:lpstr>
      <vt:lpstr>PowerPoint Presentation</vt:lpstr>
      <vt:lpstr>AOS 2017 THEME PEOPLE OF ACTION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tools are already available to your club in Rotary?</dc:title>
  <dc:creator>Charlie Wasser</dc:creator>
  <cp:lastModifiedBy>Charlie Wasser</cp:lastModifiedBy>
  <cp:revision>5</cp:revision>
  <dcterms:created xsi:type="dcterms:W3CDTF">2017-10-29T18:52:21Z</dcterms:created>
  <dcterms:modified xsi:type="dcterms:W3CDTF">2017-10-29T22:52:23Z</dcterms:modified>
</cp:coreProperties>
</file>