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8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65806-01AF-8F40-8BBF-638B89CAEDCB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0C3A26-570E-E84B-AEE6-40F314DFD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64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D5FE5-2FAA-4AC4-AE83-FD05DAA4347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865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99997" lvl="1" indent="-342856" defTabSz="914282">
              <a:buFont typeface="Arial" panose="020B0604020202020204" pitchFamily="34" charset="0"/>
              <a:buChar char="•"/>
              <a:defRPr/>
            </a:pPr>
            <a:r>
              <a:rPr lang="en-US" dirty="0"/>
              <a:t>Website—your digital presence really is your face to the world, and is a powerful tool to engage your own members.  A website can complement your social media activities, and also provide the information prospective members are seeking before visiting your Club.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799997" lvl="1" indent="-34285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Link to your Facebook Page , and have links available to our other related Rotary sites, i.e.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D5FE5-2FAA-4AC4-AE83-FD05DAA4347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6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EFC83-F3F1-924D-B23F-50BE05CF3982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DFC8-AACA-9C42-8F6F-023F57C91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45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EFC83-F3F1-924D-B23F-50BE05CF3982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DFC8-AACA-9C42-8F6F-023F57C91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594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EFC83-F3F1-924D-B23F-50BE05CF3982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DFC8-AACA-9C42-8F6F-023F57C91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2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EFC83-F3F1-924D-B23F-50BE05CF3982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DFC8-AACA-9C42-8F6F-023F57C91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32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EFC83-F3F1-924D-B23F-50BE05CF3982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DFC8-AACA-9C42-8F6F-023F57C91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21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EFC83-F3F1-924D-B23F-50BE05CF3982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DFC8-AACA-9C42-8F6F-023F57C91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78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EFC83-F3F1-924D-B23F-50BE05CF3982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DFC8-AACA-9C42-8F6F-023F57C91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422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EFC83-F3F1-924D-B23F-50BE05CF3982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DFC8-AACA-9C42-8F6F-023F57C91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50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EFC83-F3F1-924D-B23F-50BE05CF3982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DFC8-AACA-9C42-8F6F-023F57C91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30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EFC83-F3F1-924D-B23F-50BE05CF3982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DFC8-AACA-9C42-8F6F-023F57C91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833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EFC83-F3F1-924D-B23F-50BE05CF3982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DFC8-AACA-9C42-8F6F-023F57C91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95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EFC83-F3F1-924D-B23F-50BE05CF3982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9DFC8-AACA-9C42-8F6F-023F57C91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518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jp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2667000"/>
            <a:ext cx="7772400" cy="33528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WEBSITE/FACEBOOK DISCUSSION: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 MAGGIE PADOVANI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24E06-9FE5-4C9A-B8F9-4C4F52A632B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00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ABOUT A PLAN?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Think about what you are trying to accomplish and your target audience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Create a calendar</a:t>
            </a:r>
            <a:r>
              <a:rPr lang="en-US" dirty="0" smtClean="0"/>
              <a:t>, </a:t>
            </a:r>
            <a:r>
              <a:rPr lang="en-US" dirty="0"/>
              <a:t>this can take the form of a doc, spreadsheet, or even an actual calendar—and map out important events throughout the year, particularly those that you want to create content around</a:t>
            </a:r>
            <a:r>
              <a:rPr lang="en-US" dirty="0" smtClean="0"/>
              <a:t>.</a:t>
            </a:r>
          </a:p>
          <a:p>
            <a:r>
              <a:rPr lang="en-US" dirty="0" smtClean="0"/>
              <a:t>For example, your fundraisers, community projects,  Rotary Polio Day, etc.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24E06-9FE5-4C9A-B8F9-4C4F52A632B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67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24E06-9FE5-4C9A-B8F9-4C4F52A632B5}" type="slidenum">
              <a:rPr lang="en-US" smtClean="0"/>
              <a:t>11</a:t>
            </a:fld>
            <a:endParaRPr lang="en-US" dirty="0"/>
          </a:p>
        </p:txBody>
      </p:sp>
      <p:pic>
        <p:nvPicPr>
          <p:cNvPr id="4" name="Picture 3" descr="SocialMediaCalenda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61736"/>
            <a:ext cx="6841565" cy="528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29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 RESULTS?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24E06-9FE5-4C9A-B8F9-4C4F52A632B5}" type="slidenum">
              <a:rPr lang="en-US" smtClean="0"/>
              <a:t>12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219200" y="1600200"/>
            <a:ext cx="7086600" cy="501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Ask yourself:</a:t>
            </a:r>
          </a:p>
          <a:p>
            <a:endParaRPr lang="en-US" sz="3200" dirty="0"/>
          </a:p>
          <a:p>
            <a:r>
              <a:rPr lang="en-US" sz="3200" dirty="0"/>
              <a:t>What content got the most likes?</a:t>
            </a:r>
          </a:p>
          <a:p>
            <a:r>
              <a:rPr lang="en-US" sz="3200" dirty="0"/>
              <a:t>What content got the most comments?</a:t>
            </a:r>
          </a:p>
          <a:p>
            <a:r>
              <a:rPr lang="en-US" sz="3200" dirty="0"/>
              <a:t>What content got the most shares?</a:t>
            </a:r>
          </a:p>
          <a:p>
            <a:r>
              <a:rPr lang="en-US" sz="3200" dirty="0"/>
              <a:t>What content got the most views?</a:t>
            </a:r>
          </a:p>
          <a:p>
            <a:r>
              <a:rPr lang="en-US" sz="3200" dirty="0"/>
              <a:t>What content got the highest engagement rate</a:t>
            </a:r>
            <a:r>
              <a:rPr lang="en-US" sz="3200" dirty="0" smtClean="0"/>
              <a:t>?</a:t>
            </a:r>
          </a:p>
          <a:p>
            <a:endParaRPr lang="en-US" sz="3200" dirty="0">
              <a:solidFill>
                <a:srgbClr val="FFFF00"/>
              </a:solidFill>
            </a:endParaRPr>
          </a:p>
          <a:p>
            <a:r>
              <a:rPr lang="en-US" sz="3200" dirty="0" smtClean="0">
                <a:solidFill>
                  <a:srgbClr val="FFFF00"/>
                </a:solidFill>
              </a:rPr>
              <a:t>FACEBOOK PROVIDES ANALYSIS REPORT: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89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24E06-9FE5-4C9A-B8F9-4C4F52A632B5}" type="slidenum">
              <a:rPr lang="en-US" smtClean="0"/>
              <a:t>13</a:t>
            </a:fld>
            <a:endParaRPr lang="en-US" dirty="0"/>
          </a:p>
        </p:txBody>
      </p:sp>
      <p:pic>
        <p:nvPicPr>
          <p:cNvPr id="3" name="Picture 2" descr="facebook report summar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36072"/>
            <a:ext cx="5943600" cy="638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57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“LIKE” </a:t>
            </a:r>
            <a:r>
              <a:rPr lang="en-US" dirty="0"/>
              <a:t>OUR PAGE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24E06-9FE5-4C9A-B8F9-4C4F52A632B5}" type="slidenum">
              <a:rPr lang="en-US" smtClean="0"/>
              <a:t>14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17" y="5790896"/>
            <a:ext cx="852683" cy="320357"/>
          </a:xfrm>
          <a:prstGeom prst="rect">
            <a:avLst/>
          </a:prstGeom>
        </p:spPr>
      </p:pic>
      <p:pic>
        <p:nvPicPr>
          <p:cNvPr id="8" name="Picture 7" descr="followers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447800"/>
            <a:ext cx="5003800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03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2" y="1219200"/>
            <a:ext cx="7812087" cy="5029200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24E06-9FE5-4C9A-B8F9-4C4F52A632B5}" type="slidenum">
              <a:rPr lang="en-US" smtClean="0"/>
              <a:t>2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10800000" flipV="1">
            <a:off x="609600" y="568121"/>
            <a:ext cx="4724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How do you make use of  your Website  and </a:t>
            </a:r>
            <a:r>
              <a:rPr lang="en-US" sz="4000" dirty="0" smtClean="0"/>
              <a:t>Facebook </a:t>
            </a:r>
            <a:r>
              <a:rPr lang="en-US" sz="4000" dirty="0"/>
              <a:t>in promoting your club </a:t>
            </a:r>
          </a:p>
        </p:txBody>
      </p:sp>
      <p:pic>
        <p:nvPicPr>
          <p:cNvPr id="8" name="Picture 7" descr="j030926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657600"/>
            <a:ext cx="3296194" cy="2164501"/>
          </a:xfrm>
          <a:prstGeom prst="rect">
            <a:avLst/>
          </a:prstGeom>
        </p:spPr>
      </p:pic>
      <p:pic>
        <p:nvPicPr>
          <p:cNvPr id="9" name="Picture 8" descr="SOCIALMEDI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685800"/>
            <a:ext cx="3048000" cy="20330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17" y="5790896"/>
            <a:ext cx="1309884" cy="49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06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</a:t>
            </a:r>
            <a:r>
              <a:rPr lang="en-US" dirty="0" smtClean="0"/>
              <a:t>Website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Is your digital presence to the public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/>
              <a:t>Information about your club</a:t>
            </a:r>
          </a:p>
          <a:p>
            <a:r>
              <a:rPr lang="en-US" dirty="0"/>
              <a:t>Where your club meets weekly</a:t>
            </a:r>
          </a:p>
          <a:p>
            <a:r>
              <a:rPr lang="en-US" dirty="0"/>
              <a:t>Guest speaker of the week</a:t>
            </a:r>
          </a:p>
          <a:p>
            <a:r>
              <a:rPr lang="en-US" dirty="0"/>
              <a:t>Special Events or Fundraisers</a:t>
            </a:r>
          </a:p>
          <a:p>
            <a:r>
              <a:rPr lang="en-US" dirty="0"/>
              <a:t>Rotary Community Projects</a:t>
            </a:r>
          </a:p>
          <a:p>
            <a:r>
              <a:rPr lang="en-US" dirty="0"/>
              <a:t>How to become a </a:t>
            </a:r>
            <a:r>
              <a:rPr lang="en-US" dirty="0" smtClean="0"/>
              <a:t>member, who to contact</a:t>
            </a:r>
          </a:p>
          <a:p>
            <a:r>
              <a:rPr lang="en-US" dirty="0" smtClean="0"/>
              <a:t>Photos of club events, fellowship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24E06-9FE5-4C9A-B8F9-4C4F52A632B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13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5575" y="304800"/>
            <a:ext cx="8987037" cy="6121587"/>
          </a:xfrm>
          <a:custGeom>
            <a:avLst/>
            <a:gdLst>
              <a:gd name="connsiteX0" fmla="*/ 0 w 8915400"/>
              <a:gd name="connsiteY0" fmla="*/ 1054121 h 6324600"/>
              <a:gd name="connsiteX1" fmla="*/ 1054121 w 8915400"/>
              <a:gd name="connsiteY1" fmla="*/ 0 h 6324600"/>
              <a:gd name="connsiteX2" fmla="*/ 7861279 w 8915400"/>
              <a:gd name="connsiteY2" fmla="*/ 0 h 6324600"/>
              <a:gd name="connsiteX3" fmla="*/ 8915400 w 8915400"/>
              <a:gd name="connsiteY3" fmla="*/ 1054121 h 6324600"/>
              <a:gd name="connsiteX4" fmla="*/ 8915400 w 8915400"/>
              <a:gd name="connsiteY4" fmla="*/ 5270479 h 6324600"/>
              <a:gd name="connsiteX5" fmla="*/ 7861279 w 8915400"/>
              <a:gd name="connsiteY5" fmla="*/ 6324600 h 6324600"/>
              <a:gd name="connsiteX6" fmla="*/ 1054121 w 8915400"/>
              <a:gd name="connsiteY6" fmla="*/ 6324600 h 6324600"/>
              <a:gd name="connsiteX7" fmla="*/ 0 w 8915400"/>
              <a:gd name="connsiteY7" fmla="*/ 5270479 h 6324600"/>
              <a:gd name="connsiteX8" fmla="*/ 0 w 8915400"/>
              <a:gd name="connsiteY8" fmla="*/ 1054121 h 6324600"/>
              <a:gd name="connsiteX0" fmla="*/ 0 w 8915400"/>
              <a:gd name="connsiteY0" fmla="*/ 1054121 h 6324600"/>
              <a:gd name="connsiteX1" fmla="*/ 638485 w 8915400"/>
              <a:gd name="connsiteY1" fmla="*/ 0 h 6324600"/>
              <a:gd name="connsiteX2" fmla="*/ 7861279 w 8915400"/>
              <a:gd name="connsiteY2" fmla="*/ 0 h 6324600"/>
              <a:gd name="connsiteX3" fmla="*/ 8915400 w 8915400"/>
              <a:gd name="connsiteY3" fmla="*/ 1054121 h 6324600"/>
              <a:gd name="connsiteX4" fmla="*/ 8915400 w 8915400"/>
              <a:gd name="connsiteY4" fmla="*/ 5270479 h 6324600"/>
              <a:gd name="connsiteX5" fmla="*/ 7861279 w 8915400"/>
              <a:gd name="connsiteY5" fmla="*/ 6324600 h 6324600"/>
              <a:gd name="connsiteX6" fmla="*/ 1054121 w 8915400"/>
              <a:gd name="connsiteY6" fmla="*/ 6324600 h 6324600"/>
              <a:gd name="connsiteX7" fmla="*/ 0 w 8915400"/>
              <a:gd name="connsiteY7" fmla="*/ 5270479 h 6324600"/>
              <a:gd name="connsiteX8" fmla="*/ 0 w 8915400"/>
              <a:gd name="connsiteY8" fmla="*/ 1054121 h 6324600"/>
              <a:gd name="connsiteX0" fmla="*/ 7557 w 8915400"/>
              <a:gd name="connsiteY0" fmla="*/ 638485 h 6324600"/>
              <a:gd name="connsiteX1" fmla="*/ 638485 w 8915400"/>
              <a:gd name="connsiteY1" fmla="*/ 0 h 6324600"/>
              <a:gd name="connsiteX2" fmla="*/ 7861279 w 8915400"/>
              <a:gd name="connsiteY2" fmla="*/ 0 h 6324600"/>
              <a:gd name="connsiteX3" fmla="*/ 8915400 w 8915400"/>
              <a:gd name="connsiteY3" fmla="*/ 1054121 h 6324600"/>
              <a:gd name="connsiteX4" fmla="*/ 8915400 w 8915400"/>
              <a:gd name="connsiteY4" fmla="*/ 5270479 h 6324600"/>
              <a:gd name="connsiteX5" fmla="*/ 7861279 w 8915400"/>
              <a:gd name="connsiteY5" fmla="*/ 6324600 h 6324600"/>
              <a:gd name="connsiteX6" fmla="*/ 1054121 w 8915400"/>
              <a:gd name="connsiteY6" fmla="*/ 6324600 h 6324600"/>
              <a:gd name="connsiteX7" fmla="*/ 0 w 8915400"/>
              <a:gd name="connsiteY7" fmla="*/ 5270479 h 6324600"/>
              <a:gd name="connsiteX8" fmla="*/ 7557 w 8915400"/>
              <a:gd name="connsiteY8" fmla="*/ 638485 h 6324600"/>
              <a:gd name="connsiteX0" fmla="*/ 7557 w 8915400"/>
              <a:gd name="connsiteY0" fmla="*/ 638485 h 6324600"/>
              <a:gd name="connsiteX1" fmla="*/ 638485 w 8915400"/>
              <a:gd name="connsiteY1" fmla="*/ 0 h 6324600"/>
              <a:gd name="connsiteX2" fmla="*/ 7861279 w 8915400"/>
              <a:gd name="connsiteY2" fmla="*/ 0 h 6324600"/>
              <a:gd name="connsiteX3" fmla="*/ 8885172 w 8915400"/>
              <a:gd name="connsiteY3" fmla="*/ 721612 h 6324600"/>
              <a:gd name="connsiteX4" fmla="*/ 8915400 w 8915400"/>
              <a:gd name="connsiteY4" fmla="*/ 5270479 h 6324600"/>
              <a:gd name="connsiteX5" fmla="*/ 7861279 w 8915400"/>
              <a:gd name="connsiteY5" fmla="*/ 6324600 h 6324600"/>
              <a:gd name="connsiteX6" fmla="*/ 1054121 w 8915400"/>
              <a:gd name="connsiteY6" fmla="*/ 6324600 h 6324600"/>
              <a:gd name="connsiteX7" fmla="*/ 0 w 8915400"/>
              <a:gd name="connsiteY7" fmla="*/ 5270479 h 6324600"/>
              <a:gd name="connsiteX8" fmla="*/ 7557 w 8915400"/>
              <a:gd name="connsiteY8" fmla="*/ 638485 h 6324600"/>
              <a:gd name="connsiteX0" fmla="*/ 7557 w 8915400"/>
              <a:gd name="connsiteY0" fmla="*/ 646042 h 6332157"/>
              <a:gd name="connsiteX1" fmla="*/ 638485 w 8915400"/>
              <a:gd name="connsiteY1" fmla="*/ 7557 h 6332157"/>
              <a:gd name="connsiteX2" fmla="*/ 8284472 w 8915400"/>
              <a:gd name="connsiteY2" fmla="*/ 0 h 6332157"/>
              <a:gd name="connsiteX3" fmla="*/ 8885172 w 8915400"/>
              <a:gd name="connsiteY3" fmla="*/ 729169 h 6332157"/>
              <a:gd name="connsiteX4" fmla="*/ 8915400 w 8915400"/>
              <a:gd name="connsiteY4" fmla="*/ 5278036 h 6332157"/>
              <a:gd name="connsiteX5" fmla="*/ 7861279 w 8915400"/>
              <a:gd name="connsiteY5" fmla="*/ 6332157 h 6332157"/>
              <a:gd name="connsiteX6" fmla="*/ 1054121 w 8915400"/>
              <a:gd name="connsiteY6" fmla="*/ 6332157 h 6332157"/>
              <a:gd name="connsiteX7" fmla="*/ 0 w 8915400"/>
              <a:gd name="connsiteY7" fmla="*/ 5278036 h 6332157"/>
              <a:gd name="connsiteX8" fmla="*/ 7557 w 8915400"/>
              <a:gd name="connsiteY8" fmla="*/ 646042 h 6332157"/>
              <a:gd name="connsiteX0" fmla="*/ 7557 w 8915400"/>
              <a:gd name="connsiteY0" fmla="*/ 646042 h 6332157"/>
              <a:gd name="connsiteX1" fmla="*/ 638485 w 8915400"/>
              <a:gd name="connsiteY1" fmla="*/ 7557 h 6332157"/>
              <a:gd name="connsiteX2" fmla="*/ 8284472 w 8915400"/>
              <a:gd name="connsiteY2" fmla="*/ 0 h 6332157"/>
              <a:gd name="connsiteX3" fmla="*/ 8885172 w 8915400"/>
              <a:gd name="connsiteY3" fmla="*/ 729169 h 6332157"/>
              <a:gd name="connsiteX4" fmla="*/ 8915400 w 8915400"/>
              <a:gd name="connsiteY4" fmla="*/ 5278036 h 6332157"/>
              <a:gd name="connsiteX5" fmla="*/ 7861279 w 8915400"/>
              <a:gd name="connsiteY5" fmla="*/ 6332157 h 6332157"/>
              <a:gd name="connsiteX6" fmla="*/ 1054121 w 8915400"/>
              <a:gd name="connsiteY6" fmla="*/ 6332157 h 6332157"/>
              <a:gd name="connsiteX7" fmla="*/ 0 w 8915400"/>
              <a:gd name="connsiteY7" fmla="*/ 5278036 h 6332157"/>
              <a:gd name="connsiteX8" fmla="*/ 6868 w 8915400"/>
              <a:gd name="connsiteY8" fmla="*/ 3012735 h 6332157"/>
              <a:gd name="connsiteX9" fmla="*/ 7557 w 8915400"/>
              <a:gd name="connsiteY9" fmla="*/ 646042 h 6332157"/>
              <a:gd name="connsiteX0" fmla="*/ 7557 w 8915400"/>
              <a:gd name="connsiteY0" fmla="*/ 646042 h 6332157"/>
              <a:gd name="connsiteX1" fmla="*/ 638485 w 8915400"/>
              <a:gd name="connsiteY1" fmla="*/ 7557 h 6332157"/>
              <a:gd name="connsiteX2" fmla="*/ 8284472 w 8915400"/>
              <a:gd name="connsiteY2" fmla="*/ 0 h 6332157"/>
              <a:gd name="connsiteX3" fmla="*/ 8885172 w 8915400"/>
              <a:gd name="connsiteY3" fmla="*/ 729169 h 6332157"/>
              <a:gd name="connsiteX4" fmla="*/ 8915400 w 8915400"/>
              <a:gd name="connsiteY4" fmla="*/ 5278036 h 6332157"/>
              <a:gd name="connsiteX5" fmla="*/ 7861279 w 8915400"/>
              <a:gd name="connsiteY5" fmla="*/ 6332157 h 6332157"/>
              <a:gd name="connsiteX6" fmla="*/ 1054121 w 8915400"/>
              <a:gd name="connsiteY6" fmla="*/ 6332157 h 6332157"/>
              <a:gd name="connsiteX7" fmla="*/ 0 w 8915400"/>
              <a:gd name="connsiteY7" fmla="*/ 5278036 h 6332157"/>
              <a:gd name="connsiteX8" fmla="*/ 6868 w 8915400"/>
              <a:gd name="connsiteY8" fmla="*/ 3012735 h 6332157"/>
              <a:gd name="connsiteX9" fmla="*/ 7557 w 8915400"/>
              <a:gd name="connsiteY9" fmla="*/ 646042 h 6332157"/>
              <a:gd name="connsiteX0" fmla="*/ 689 w 8908532"/>
              <a:gd name="connsiteY0" fmla="*/ 646042 h 6332157"/>
              <a:gd name="connsiteX1" fmla="*/ 631617 w 8908532"/>
              <a:gd name="connsiteY1" fmla="*/ 7557 h 6332157"/>
              <a:gd name="connsiteX2" fmla="*/ 8277604 w 8908532"/>
              <a:gd name="connsiteY2" fmla="*/ 0 h 6332157"/>
              <a:gd name="connsiteX3" fmla="*/ 8878304 w 8908532"/>
              <a:gd name="connsiteY3" fmla="*/ 729169 h 6332157"/>
              <a:gd name="connsiteX4" fmla="*/ 8908532 w 8908532"/>
              <a:gd name="connsiteY4" fmla="*/ 5278036 h 6332157"/>
              <a:gd name="connsiteX5" fmla="*/ 7854411 w 8908532"/>
              <a:gd name="connsiteY5" fmla="*/ 6332157 h 6332157"/>
              <a:gd name="connsiteX6" fmla="*/ 1047253 w 8908532"/>
              <a:gd name="connsiteY6" fmla="*/ 6332157 h 6332157"/>
              <a:gd name="connsiteX7" fmla="*/ 2615676 w 8908532"/>
              <a:gd name="connsiteY7" fmla="*/ 3487021 h 6332157"/>
              <a:gd name="connsiteX8" fmla="*/ 0 w 8908532"/>
              <a:gd name="connsiteY8" fmla="*/ 3012735 h 6332157"/>
              <a:gd name="connsiteX9" fmla="*/ 689 w 8908532"/>
              <a:gd name="connsiteY9" fmla="*/ 646042 h 6332157"/>
              <a:gd name="connsiteX0" fmla="*/ 689 w 8908532"/>
              <a:gd name="connsiteY0" fmla="*/ 646042 h 6339714"/>
              <a:gd name="connsiteX1" fmla="*/ 631617 w 8908532"/>
              <a:gd name="connsiteY1" fmla="*/ 7557 h 6339714"/>
              <a:gd name="connsiteX2" fmla="*/ 8277604 w 8908532"/>
              <a:gd name="connsiteY2" fmla="*/ 0 h 6339714"/>
              <a:gd name="connsiteX3" fmla="*/ 8878304 w 8908532"/>
              <a:gd name="connsiteY3" fmla="*/ 729169 h 6339714"/>
              <a:gd name="connsiteX4" fmla="*/ 8908532 w 8908532"/>
              <a:gd name="connsiteY4" fmla="*/ 5278036 h 6339714"/>
              <a:gd name="connsiteX5" fmla="*/ 7854411 w 8908532"/>
              <a:gd name="connsiteY5" fmla="*/ 6332157 h 6339714"/>
              <a:gd name="connsiteX6" fmla="*/ 3759713 w 8908532"/>
              <a:gd name="connsiteY6" fmla="*/ 6339714 h 6339714"/>
              <a:gd name="connsiteX7" fmla="*/ 2615676 w 8908532"/>
              <a:gd name="connsiteY7" fmla="*/ 3487021 h 6339714"/>
              <a:gd name="connsiteX8" fmla="*/ 0 w 8908532"/>
              <a:gd name="connsiteY8" fmla="*/ 3012735 h 6339714"/>
              <a:gd name="connsiteX9" fmla="*/ 689 w 8908532"/>
              <a:gd name="connsiteY9" fmla="*/ 646042 h 6339714"/>
              <a:gd name="connsiteX0" fmla="*/ 689 w 8908532"/>
              <a:gd name="connsiteY0" fmla="*/ 646042 h 6339714"/>
              <a:gd name="connsiteX1" fmla="*/ 631617 w 8908532"/>
              <a:gd name="connsiteY1" fmla="*/ 7557 h 6339714"/>
              <a:gd name="connsiteX2" fmla="*/ 8277604 w 8908532"/>
              <a:gd name="connsiteY2" fmla="*/ 0 h 6339714"/>
              <a:gd name="connsiteX3" fmla="*/ 8878304 w 8908532"/>
              <a:gd name="connsiteY3" fmla="*/ 729169 h 6339714"/>
              <a:gd name="connsiteX4" fmla="*/ 8908532 w 8908532"/>
              <a:gd name="connsiteY4" fmla="*/ 5278036 h 6339714"/>
              <a:gd name="connsiteX5" fmla="*/ 7854411 w 8908532"/>
              <a:gd name="connsiteY5" fmla="*/ 6332157 h 6339714"/>
              <a:gd name="connsiteX6" fmla="*/ 3759713 w 8908532"/>
              <a:gd name="connsiteY6" fmla="*/ 6339714 h 6339714"/>
              <a:gd name="connsiteX7" fmla="*/ 3447397 w 8908532"/>
              <a:gd name="connsiteY7" fmla="*/ 3509692 h 6339714"/>
              <a:gd name="connsiteX8" fmla="*/ 0 w 8908532"/>
              <a:gd name="connsiteY8" fmla="*/ 3012735 h 6339714"/>
              <a:gd name="connsiteX9" fmla="*/ 689 w 8908532"/>
              <a:gd name="connsiteY9" fmla="*/ 646042 h 6339714"/>
              <a:gd name="connsiteX0" fmla="*/ 689 w 8908532"/>
              <a:gd name="connsiteY0" fmla="*/ 646042 h 6339714"/>
              <a:gd name="connsiteX1" fmla="*/ 631617 w 8908532"/>
              <a:gd name="connsiteY1" fmla="*/ 7557 h 6339714"/>
              <a:gd name="connsiteX2" fmla="*/ 8277604 w 8908532"/>
              <a:gd name="connsiteY2" fmla="*/ 0 h 6339714"/>
              <a:gd name="connsiteX3" fmla="*/ 8878304 w 8908532"/>
              <a:gd name="connsiteY3" fmla="*/ 729169 h 6339714"/>
              <a:gd name="connsiteX4" fmla="*/ 8908532 w 8908532"/>
              <a:gd name="connsiteY4" fmla="*/ 5278036 h 6339714"/>
              <a:gd name="connsiteX5" fmla="*/ 7854411 w 8908532"/>
              <a:gd name="connsiteY5" fmla="*/ 6332157 h 6339714"/>
              <a:gd name="connsiteX6" fmla="*/ 3759713 w 8908532"/>
              <a:gd name="connsiteY6" fmla="*/ 6339714 h 6339714"/>
              <a:gd name="connsiteX7" fmla="*/ 3447397 w 8908532"/>
              <a:gd name="connsiteY7" fmla="*/ 3509692 h 6339714"/>
              <a:gd name="connsiteX8" fmla="*/ 0 w 8908532"/>
              <a:gd name="connsiteY8" fmla="*/ 3012735 h 6339714"/>
              <a:gd name="connsiteX9" fmla="*/ 689 w 8908532"/>
              <a:gd name="connsiteY9" fmla="*/ 646042 h 6339714"/>
              <a:gd name="connsiteX0" fmla="*/ 60987 w 8968830"/>
              <a:gd name="connsiteY0" fmla="*/ 646042 h 6339714"/>
              <a:gd name="connsiteX1" fmla="*/ 691915 w 8968830"/>
              <a:gd name="connsiteY1" fmla="*/ 7557 h 6339714"/>
              <a:gd name="connsiteX2" fmla="*/ 8337902 w 8968830"/>
              <a:gd name="connsiteY2" fmla="*/ 0 h 6339714"/>
              <a:gd name="connsiteX3" fmla="*/ 8938602 w 8968830"/>
              <a:gd name="connsiteY3" fmla="*/ 729169 h 6339714"/>
              <a:gd name="connsiteX4" fmla="*/ 8968830 w 8968830"/>
              <a:gd name="connsiteY4" fmla="*/ 5278036 h 6339714"/>
              <a:gd name="connsiteX5" fmla="*/ 7914709 w 8968830"/>
              <a:gd name="connsiteY5" fmla="*/ 6332157 h 6339714"/>
              <a:gd name="connsiteX6" fmla="*/ 3820011 w 8968830"/>
              <a:gd name="connsiteY6" fmla="*/ 6339714 h 6339714"/>
              <a:gd name="connsiteX7" fmla="*/ 3507695 w 8968830"/>
              <a:gd name="connsiteY7" fmla="*/ 3509692 h 6339714"/>
              <a:gd name="connsiteX8" fmla="*/ 337538 w 8968830"/>
              <a:gd name="connsiteY8" fmla="*/ 3284787 h 6339714"/>
              <a:gd name="connsiteX9" fmla="*/ 60298 w 8968830"/>
              <a:gd name="connsiteY9" fmla="*/ 3012735 h 6339714"/>
              <a:gd name="connsiteX10" fmla="*/ 60987 w 8968830"/>
              <a:gd name="connsiteY10" fmla="*/ 646042 h 6339714"/>
              <a:gd name="connsiteX0" fmla="*/ 38809 w 8946652"/>
              <a:gd name="connsiteY0" fmla="*/ 646042 h 6339714"/>
              <a:gd name="connsiteX1" fmla="*/ 669737 w 8946652"/>
              <a:gd name="connsiteY1" fmla="*/ 7557 h 6339714"/>
              <a:gd name="connsiteX2" fmla="*/ 8315724 w 8946652"/>
              <a:gd name="connsiteY2" fmla="*/ 0 h 6339714"/>
              <a:gd name="connsiteX3" fmla="*/ 8916424 w 8946652"/>
              <a:gd name="connsiteY3" fmla="*/ 729169 h 6339714"/>
              <a:gd name="connsiteX4" fmla="*/ 8946652 w 8946652"/>
              <a:gd name="connsiteY4" fmla="*/ 5278036 h 6339714"/>
              <a:gd name="connsiteX5" fmla="*/ 7892531 w 8946652"/>
              <a:gd name="connsiteY5" fmla="*/ 6332157 h 6339714"/>
              <a:gd name="connsiteX6" fmla="*/ 3797833 w 8946652"/>
              <a:gd name="connsiteY6" fmla="*/ 6339714 h 6339714"/>
              <a:gd name="connsiteX7" fmla="*/ 3485517 w 8946652"/>
              <a:gd name="connsiteY7" fmla="*/ 3509692 h 6339714"/>
              <a:gd name="connsiteX8" fmla="*/ 555136 w 8946652"/>
              <a:gd name="connsiteY8" fmla="*/ 3201659 h 6339714"/>
              <a:gd name="connsiteX9" fmla="*/ 38120 w 8946652"/>
              <a:gd name="connsiteY9" fmla="*/ 3012735 h 6339714"/>
              <a:gd name="connsiteX10" fmla="*/ 38809 w 8946652"/>
              <a:gd name="connsiteY10" fmla="*/ 646042 h 6339714"/>
              <a:gd name="connsiteX0" fmla="*/ 38809 w 8946652"/>
              <a:gd name="connsiteY0" fmla="*/ 646042 h 6339714"/>
              <a:gd name="connsiteX1" fmla="*/ 669737 w 8946652"/>
              <a:gd name="connsiteY1" fmla="*/ 7557 h 6339714"/>
              <a:gd name="connsiteX2" fmla="*/ 8315724 w 8946652"/>
              <a:gd name="connsiteY2" fmla="*/ 0 h 6339714"/>
              <a:gd name="connsiteX3" fmla="*/ 8916424 w 8946652"/>
              <a:gd name="connsiteY3" fmla="*/ 729169 h 6339714"/>
              <a:gd name="connsiteX4" fmla="*/ 8946652 w 8946652"/>
              <a:gd name="connsiteY4" fmla="*/ 5278036 h 6339714"/>
              <a:gd name="connsiteX5" fmla="*/ 7892531 w 8946652"/>
              <a:gd name="connsiteY5" fmla="*/ 6332157 h 6339714"/>
              <a:gd name="connsiteX6" fmla="*/ 3797833 w 8946652"/>
              <a:gd name="connsiteY6" fmla="*/ 6339714 h 6339714"/>
              <a:gd name="connsiteX7" fmla="*/ 3485517 w 8946652"/>
              <a:gd name="connsiteY7" fmla="*/ 3509692 h 6339714"/>
              <a:gd name="connsiteX8" fmla="*/ 555136 w 8946652"/>
              <a:gd name="connsiteY8" fmla="*/ 3201659 h 6339714"/>
              <a:gd name="connsiteX9" fmla="*/ 38120 w 8946652"/>
              <a:gd name="connsiteY9" fmla="*/ 3012735 h 6339714"/>
              <a:gd name="connsiteX10" fmla="*/ 38809 w 8946652"/>
              <a:gd name="connsiteY10" fmla="*/ 646042 h 6339714"/>
              <a:gd name="connsiteX0" fmla="*/ 38809 w 8946652"/>
              <a:gd name="connsiteY0" fmla="*/ 646042 h 6339714"/>
              <a:gd name="connsiteX1" fmla="*/ 669737 w 8946652"/>
              <a:gd name="connsiteY1" fmla="*/ 7557 h 6339714"/>
              <a:gd name="connsiteX2" fmla="*/ 8315724 w 8946652"/>
              <a:gd name="connsiteY2" fmla="*/ 0 h 6339714"/>
              <a:gd name="connsiteX3" fmla="*/ 8916424 w 8946652"/>
              <a:gd name="connsiteY3" fmla="*/ 729169 h 6339714"/>
              <a:gd name="connsiteX4" fmla="*/ 8946652 w 8946652"/>
              <a:gd name="connsiteY4" fmla="*/ 5278036 h 6339714"/>
              <a:gd name="connsiteX5" fmla="*/ 7892531 w 8946652"/>
              <a:gd name="connsiteY5" fmla="*/ 6332157 h 6339714"/>
              <a:gd name="connsiteX6" fmla="*/ 3797833 w 8946652"/>
              <a:gd name="connsiteY6" fmla="*/ 6339714 h 6339714"/>
              <a:gd name="connsiteX7" fmla="*/ 3485517 w 8946652"/>
              <a:gd name="connsiteY7" fmla="*/ 3509692 h 6339714"/>
              <a:gd name="connsiteX8" fmla="*/ 555136 w 8946652"/>
              <a:gd name="connsiteY8" fmla="*/ 3201659 h 6339714"/>
              <a:gd name="connsiteX9" fmla="*/ 38120 w 8946652"/>
              <a:gd name="connsiteY9" fmla="*/ 3012735 h 6339714"/>
              <a:gd name="connsiteX10" fmla="*/ 38809 w 8946652"/>
              <a:gd name="connsiteY10" fmla="*/ 646042 h 6339714"/>
              <a:gd name="connsiteX0" fmla="*/ 33346 w 8941189"/>
              <a:gd name="connsiteY0" fmla="*/ 646042 h 6339714"/>
              <a:gd name="connsiteX1" fmla="*/ 664274 w 8941189"/>
              <a:gd name="connsiteY1" fmla="*/ 7557 h 6339714"/>
              <a:gd name="connsiteX2" fmla="*/ 8310261 w 8941189"/>
              <a:gd name="connsiteY2" fmla="*/ 0 h 6339714"/>
              <a:gd name="connsiteX3" fmla="*/ 8910961 w 8941189"/>
              <a:gd name="connsiteY3" fmla="*/ 729169 h 6339714"/>
              <a:gd name="connsiteX4" fmla="*/ 8941189 w 8941189"/>
              <a:gd name="connsiteY4" fmla="*/ 5278036 h 6339714"/>
              <a:gd name="connsiteX5" fmla="*/ 7887068 w 8941189"/>
              <a:gd name="connsiteY5" fmla="*/ 6332157 h 6339714"/>
              <a:gd name="connsiteX6" fmla="*/ 3792370 w 8941189"/>
              <a:gd name="connsiteY6" fmla="*/ 6339714 h 6339714"/>
              <a:gd name="connsiteX7" fmla="*/ 3480054 w 8941189"/>
              <a:gd name="connsiteY7" fmla="*/ 3509692 h 6339714"/>
              <a:gd name="connsiteX8" fmla="*/ 549673 w 8941189"/>
              <a:gd name="connsiteY8" fmla="*/ 3201659 h 6339714"/>
              <a:gd name="connsiteX9" fmla="*/ 40150 w 8941189"/>
              <a:gd name="connsiteY9" fmla="*/ 2763353 h 6339714"/>
              <a:gd name="connsiteX10" fmla="*/ 33346 w 8941189"/>
              <a:gd name="connsiteY10" fmla="*/ 646042 h 6339714"/>
              <a:gd name="connsiteX0" fmla="*/ 12 w 8907855"/>
              <a:gd name="connsiteY0" fmla="*/ 646042 h 6339714"/>
              <a:gd name="connsiteX1" fmla="*/ 630940 w 8907855"/>
              <a:gd name="connsiteY1" fmla="*/ 7557 h 6339714"/>
              <a:gd name="connsiteX2" fmla="*/ 8276927 w 8907855"/>
              <a:gd name="connsiteY2" fmla="*/ 0 h 6339714"/>
              <a:gd name="connsiteX3" fmla="*/ 8877627 w 8907855"/>
              <a:gd name="connsiteY3" fmla="*/ 729169 h 6339714"/>
              <a:gd name="connsiteX4" fmla="*/ 8907855 w 8907855"/>
              <a:gd name="connsiteY4" fmla="*/ 5278036 h 6339714"/>
              <a:gd name="connsiteX5" fmla="*/ 7853734 w 8907855"/>
              <a:gd name="connsiteY5" fmla="*/ 6332157 h 6339714"/>
              <a:gd name="connsiteX6" fmla="*/ 3759036 w 8907855"/>
              <a:gd name="connsiteY6" fmla="*/ 6339714 h 6339714"/>
              <a:gd name="connsiteX7" fmla="*/ 3446720 w 8907855"/>
              <a:gd name="connsiteY7" fmla="*/ 3509692 h 6339714"/>
              <a:gd name="connsiteX8" fmla="*/ 516339 w 8907855"/>
              <a:gd name="connsiteY8" fmla="*/ 3201659 h 6339714"/>
              <a:gd name="connsiteX9" fmla="*/ 6816 w 8907855"/>
              <a:gd name="connsiteY9" fmla="*/ 2763353 h 6339714"/>
              <a:gd name="connsiteX10" fmla="*/ 12 w 8907855"/>
              <a:gd name="connsiteY10" fmla="*/ 646042 h 6339714"/>
              <a:gd name="connsiteX0" fmla="*/ 12 w 8907855"/>
              <a:gd name="connsiteY0" fmla="*/ 646042 h 6339714"/>
              <a:gd name="connsiteX1" fmla="*/ 630940 w 8907855"/>
              <a:gd name="connsiteY1" fmla="*/ 7557 h 6339714"/>
              <a:gd name="connsiteX2" fmla="*/ 8276927 w 8907855"/>
              <a:gd name="connsiteY2" fmla="*/ 0 h 6339714"/>
              <a:gd name="connsiteX3" fmla="*/ 8877627 w 8907855"/>
              <a:gd name="connsiteY3" fmla="*/ 729169 h 6339714"/>
              <a:gd name="connsiteX4" fmla="*/ 8907855 w 8907855"/>
              <a:gd name="connsiteY4" fmla="*/ 5278036 h 6339714"/>
              <a:gd name="connsiteX5" fmla="*/ 7853734 w 8907855"/>
              <a:gd name="connsiteY5" fmla="*/ 6332157 h 6339714"/>
              <a:gd name="connsiteX6" fmla="*/ 3759036 w 8907855"/>
              <a:gd name="connsiteY6" fmla="*/ 6339714 h 6339714"/>
              <a:gd name="connsiteX7" fmla="*/ 3446720 w 8907855"/>
              <a:gd name="connsiteY7" fmla="*/ 3320766 h 6339714"/>
              <a:gd name="connsiteX8" fmla="*/ 516339 w 8907855"/>
              <a:gd name="connsiteY8" fmla="*/ 3201659 h 6339714"/>
              <a:gd name="connsiteX9" fmla="*/ 6816 w 8907855"/>
              <a:gd name="connsiteY9" fmla="*/ 2763353 h 6339714"/>
              <a:gd name="connsiteX10" fmla="*/ 12 w 8907855"/>
              <a:gd name="connsiteY10" fmla="*/ 646042 h 6339714"/>
              <a:gd name="connsiteX0" fmla="*/ 12 w 8907855"/>
              <a:gd name="connsiteY0" fmla="*/ 646042 h 6339714"/>
              <a:gd name="connsiteX1" fmla="*/ 630940 w 8907855"/>
              <a:gd name="connsiteY1" fmla="*/ 7557 h 6339714"/>
              <a:gd name="connsiteX2" fmla="*/ 8276927 w 8907855"/>
              <a:gd name="connsiteY2" fmla="*/ 0 h 6339714"/>
              <a:gd name="connsiteX3" fmla="*/ 8877627 w 8907855"/>
              <a:gd name="connsiteY3" fmla="*/ 729169 h 6339714"/>
              <a:gd name="connsiteX4" fmla="*/ 8907855 w 8907855"/>
              <a:gd name="connsiteY4" fmla="*/ 5278036 h 6339714"/>
              <a:gd name="connsiteX5" fmla="*/ 7853734 w 8907855"/>
              <a:gd name="connsiteY5" fmla="*/ 6332157 h 6339714"/>
              <a:gd name="connsiteX6" fmla="*/ 3759036 w 8907855"/>
              <a:gd name="connsiteY6" fmla="*/ 6339714 h 6339714"/>
              <a:gd name="connsiteX7" fmla="*/ 3446720 w 8907855"/>
              <a:gd name="connsiteY7" fmla="*/ 3320766 h 6339714"/>
              <a:gd name="connsiteX8" fmla="*/ 516339 w 8907855"/>
              <a:gd name="connsiteY8" fmla="*/ 3201659 h 6339714"/>
              <a:gd name="connsiteX9" fmla="*/ 6816 w 8907855"/>
              <a:gd name="connsiteY9" fmla="*/ 2763353 h 6339714"/>
              <a:gd name="connsiteX10" fmla="*/ 12 w 8907855"/>
              <a:gd name="connsiteY10" fmla="*/ 646042 h 6339714"/>
              <a:gd name="connsiteX0" fmla="*/ 12 w 8907855"/>
              <a:gd name="connsiteY0" fmla="*/ 646042 h 6339714"/>
              <a:gd name="connsiteX1" fmla="*/ 630940 w 8907855"/>
              <a:gd name="connsiteY1" fmla="*/ 7557 h 6339714"/>
              <a:gd name="connsiteX2" fmla="*/ 8276927 w 8907855"/>
              <a:gd name="connsiteY2" fmla="*/ 0 h 6339714"/>
              <a:gd name="connsiteX3" fmla="*/ 8877627 w 8907855"/>
              <a:gd name="connsiteY3" fmla="*/ 729169 h 6339714"/>
              <a:gd name="connsiteX4" fmla="*/ 8907855 w 8907855"/>
              <a:gd name="connsiteY4" fmla="*/ 5278036 h 6339714"/>
              <a:gd name="connsiteX5" fmla="*/ 7853734 w 8907855"/>
              <a:gd name="connsiteY5" fmla="*/ 6332157 h 6339714"/>
              <a:gd name="connsiteX6" fmla="*/ 3759036 w 8907855"/>
              <a:gd name="connsiteY6" fmla="*/ 6339714 h 6339714"/>
              <a:gd name="connsiteX7" fmla="*/ 3588461 w 8907855"/>
              <a:gd name="connsiteY7" fmla="*/ 3519055 h 6339714"/>
              <a:gd name="connsiteX8" fmla="*/ 3446720 w 8907855"/>
              <a:gd name="connsiteY8" fmla="*/ 3320766 h 6339714"/>
              <a:gd name="connsiteX9" fmla="*/ 516339 w 8907855"/>
              <a:gd name="connsiteY9" fmla="*/ 3201659 h 6339714"/>
              <a:gd name="connsiteX10" fmla="*/ 6816 w 8907855"/>
              <a:gd name="connsiteY10" fmla="*/ 2763353 h 6339714"/>
              <a:gd name="connsiteX11" fmla="*/ 12 w 8907855"/>
              <a:gd name="connsiteY11" fmla="*/ 646042 h 6339714"/>
              <a:gd name="connsiteX0" fmla="*/ 12 w 8907855"/>
              <a:gd name="connsiteY0" fmla="*/ 646042 h 6339714"/>
              <a:gd name="connsiteX1" fmla="*/ 630940 w 8907855"/>
              <a:gd name="connsiteY1" fmla="*/ 7557 h 6339714"/>
              <a:gd name="connsiteX2" fmla="*/ 8276927 w 8907855"/>
              <a:gd name="connsiteY2" fmla="*/ 0 h 6339714"/>
              <a:gd name="connsiteX3" fmla="*/ 8877627 w 8907855"/>
              <a:gd name="connsiteY3" fmla="*/ 729169 h 6339714"/>
              <a:gd name="connsiteX4" fmla="*/ 8907855 w 8907855"/>
              <a:gd name="connsiteY4" fmla="*/ 5278036 h 6339714"/>
              <a:gd name="connsiteX5" fmla="*/ 7853734 w 8907855"/>
              <a:gd name="connsiteY5" fmla="*/ 6332157 h 6339714"/>
              <a:gd name="connsiteX6" fmla="*/ 3759036 w 8907855"/>
              <a:gd name="connsiteY6" fmla="*/ 6339714 h 6339714"/>
              <a:gd name="connsiteX7" fmla="*/ 3588461 w 8907855"/>
              <a:gd name="connsiteY7" fmla="*/ 3647525 h 6339714"/>
              <a:gd name="connsiteX8" fmla="*/ 3446720 w 8907855"/>
              <a:gd name="connsiteY8" fmla="*/ 3320766 h 6339714"/>
              <a:gd name="connsiteX9" fmla="*/ 516339 w 8907855"/>
              <a:gd name="connsiteY9" fmla="*/ 3201659 h 6339714"/>
              <a:gd name="connsiteX10" fmla="*/ 6816 w 8907855"/>
              <a:gd name="connsiteY10" fmla="*/ 2763353 h 6339714"/>
              <a:gd name="connsiteX11" fmla="*/ 12 w 8907855"/>
              <a:gd name="connsiteY11" fmla="*/ 646042 h 6339714"/>
              <a:gd name="connsiteX0" fmla="*/ 12 w 8907855"/>
              <a:gd name="connsiteY0" fmla="*/ 646042 h 6339714"/>
              <a:gd name="connsiteX1" fmla="*/ 630940 w 8907855"/>
              <a:gd name="connsiteY1" fmla="*/ 7557 h 6339714"/>
              <a:gd name="connsiteX2" fmla="*/ 8276927 w 8907855"/>
              <a:gd name="connsiteY2" fmla="*/ 0 h 6339714"/>
              <a:gd name="connsiteX3" fmla="*/ 8877627 w 8907855"/>
              <a:gd name="connsiteY3" fmla="*/ 729169 h 6339714"/>
              <a:gd name="connsiteX4" fmla="*/ 8907855 w 8907855"/>
              <a:gd name="connsiteY4" fmla="*/ 5278036 h 6339714"/>
              <a:gd name="connsiteX5" fmla="*/ 7853734 w 8907855"/>
              <a:gd name="connsiteY5" fmla="*/ 6332157 h 6339714"/>
              <a:gd name="connsiteX6" fmla="*/ 3759036 w 8907855"/>
              <a:gd name="connsiteY6" fmla="*/ 6339714 h 6339714"/>
              <a:gd name="connsiteX7" fmla="*/ 3588461 w 8907855"/>
              <a:gd name="connsiteY7" fmla="*/ 3647525 h 6339714"/>
              <a:gd name="connsiteX8" fmla="*/ 3446720 w 8907855"/>
              <a:gd name="connsiteY8" fmla="*/ 3320766 h 6339714"/>
              <a:gd name="connsiteX9" fmla="*/ 516339 w 8907855"/>
              <a:gd name="connsiteY9" fmla="*/ 3201659 h 6339714"/>
              <a:gd name="connsiteX10" fmla="*/ 6816 w 8907855"/>
              <a:gd name="connsiteY10" fmla="*/ 2763353 h 6339714"/>
              <a:gd name="connsiteX11" fmla="*/ 12 w 8907855"/>
              <a:gd name="connsiteY11" fmla="*/ 646042 h 6339714"/>
              <a:gd name="connsiteX0" fmla="*/ 12 w 8907855"/>
              <a:gd name="connsiteY0" fmla="*/ 646042 h 6339714"/>
              <a:gd name="connsiteX1" fmla="*/ 630940 w 8907855"/>
              <a:gd name="connsiteY1" fmla="*/ 7557 h 6339714"/>
              <a:gd name="connsiteX2" fmla="*/ 8276927 w 8907855"/>
              <a:gd name="connsiteY2" fmla="*/ 0 h 6339714"/>
              <a:gd name="connsiteX3" fmla="*/ 8877627 w 8907855"/>
              <a:gd name="connsiteY3" fmla="*/ 729169 h 6339714"/>
              <a:gd name="connsiteX4" fmla="*/ 8907855 w 8907855"/>
              <a:gd name="connsiteY4" fmla="*/ 5278036 h 6339714"/>
              <a:gd name="connsiteX5" fmla="*/ 7853734 w 8907855"/>
              <a:gd name="connsiteY5" fmla="*/ 6332157 h 6339714"/>
              <a:gd name="connsiteX6" fmla="*/ 3759036 w 8907855"/>
              <a:gd name="connsiteY6" fmla="*/ 6339714 h 6339714"/>
              <a:gd name="connsiteX7" fmla="*/ 3588461 w 8907855"/>
              <a:gd name="connsiteY7" fmla="*/ 3647525 h 6339714"/>
              <a:gd name="connsiteX8" fmla="*/ 3454213 w 8907855"/>
              <a:gd name="connsiteY8" fmla="*/ 3230082 h 6339714"/>
              <a:gd name="connsiteX9" fmla="*/ 516339 w 8907855"/>
              <a:gd name="connsiteY9" fmla="*/ 3201659 h 6339714"/>
              <a:gd name="connsiteX10" fmla="*/ 6816 w 8907855"/>
              <a:gd name="connsiteY10" fmla="*/ 2763353 h 6339714"/>
              <a:gd name="connsiteX11" fmla="*/ 12 w 8907855"/>
              <a:gd name="connsiteY11" fmla="*/ 646042 h 6339714"/>
              <a:gd name="connsiteX0" fmla="*/ 12 w 8907855"/>
              <a:gd name="connsiteY0" fmla="*/ 646042 h 6339714"/>
              <a:gd name="connsiteX1" fmla="*/ 630940 w 8907855"/>
              <a:gd name="connsiteY1" fmla="*/ 7557 h 6339714"/>
              <a:gd name="connsiteX2" fmla="*/ 8276927 w 8907855"/>
              <a:gd name="connsiteY2" fmla="*/ 0 h 6339714"/>
              <a:gd name="connsiteX3" fmla="*/ 8877627 w 8907855"/>
              <a:gd name="connsiteY3" fmla="*/ 729169 h 6339714"/>
              <a:gd name="connsiteX4" fmla="*/ 8907855 w 8907855"/>
              <a:gd name="connsiteY4" fmla="*/ 5278036 h 6339714"/>
              <a:gd name="connsiteX5" fmla="*/ 7853734 w 8907855"/>
              <a:gd name="connsiteY5" fmla="*/ 6332157 h 6339714"/>
              <a:gd name="connsiteX6" fmla="*/ 3759036 w 8907855"/>
              <a:gd name="connsiteY6" fmla="*/ 6339714 h 6339714"/>
              <a:gd name="connsiteX7" fmla="*/ 3588461 w 8907855"/>
              <a:gd name="connsiteY7" fmla="*/ 3647525 h 6339714"/>
              <a:gd name="connsiteX8" fmla="*/ 3454213 w 8907855"/>
              <a:gd name="connsiteY8" fmla="*/ 3230082 h 6339714"/>
              <a:gd name="connsiteX9" fmla="*/ 516339 w 8907855"/>
              <a:gd name="connsiteY9" fmla="*/ 3201659 h 6339714"/>
              <a:gd name="connsiteX10" fmla="*/ 6816 w 8907855"/>
              <a:gd name="connsiteY10" fmla="*/ 2763353 h 6339714"/>
              <a:gd name="connsiteX11" fmla="*/ 12 w 8907855"/>
              <a:gd name="connsiteY11" fmla="*/ 646042 h 6339714"/>
              <a:gd name="connsiteX0" fmla="*/ 12 w 8907855"/>
              <a:gd name="connsiteY0" fmla="*/ 646042 h 6339714"/>
              <a:gd name="connsiteX1" fmla="*/ 630940 w 8907855"/>
              <a:gd name="connsiteY1" fmla="*/ 7557 h 6339714"/>
              <a:gd name="connsiteX2" fmla="*/ 8276927 w 8907855"/>
              <a:gd name="connsiteY2" fmla="*/ 0 h 6339714"/>
              <a:gd name="connsiteX3" fmla="*/ 8877627 w 8907855"/>
              <a:gd name="connsiteY3" fmla="*/ 729169 h 6339714"/>
              <a:gd name="connsiteX4" fmla="*/ 8907855 w 8907855"/>
              <a:gd name="connsiteY4" fmla="*/ 5278036 h 6339714"/>
              <a:gd name="connsiteX5" fmla="*/ 7853734 w 8907855"/>
              <a:gd name="connsiteY5" fmla="*/ 6332157 h 6339714"/>
              <a:gd name="connsiteX6" fmla="*/ 3759036 w 8907855"/>
              <a:gd name="connsiteY6" fmla="*/ 6339714 h 6339714"/>
              <a:gd name="connsiteX7" fmla="*/ 3588461 w 8907855"/>
              <a:gd name="connsiteY7" fmla="*/ 3647525 h 6339714"/>
              <a:gd name="connsiteX8" fmla="*/ 3236917 w 8907855"/>
              <a:gd name="connsiteY8" fmla="*/ 3237639 h 6339714"/>
              <a:gd name="connsiteX9" fmla="*/ 516339 w 8907855"/>
              <a:gd name="connsiteY9" fmla="*/ 3201659 h 6339714"/>
              <a:gd name="connsiteX10" fmla="*/ 6816 w 8907855"/>
              <a:gd name="connsiteY10" fmla="*/ 2763353 h 6339714"/>
              <a:gd name="connsiteX11" fmla="*/ 12 w 8907855"/>
              <a:gd name="connsiteY11" fmla="*/ 646042 h 6339714"/>
              <a:gd name="connsiteX0" fmla="*/ 12 w 8907855"/>
              <a:gd name="connsiteY0" fmla="*/ 646042 h 6339714"/>
              <a:gd name="connsiteX1" fmla="*/ 630940 w 8907855"/>
              <a:gd name="connsiteY1" fmla="*/ 7557 h 6339714"/>
              <a:gd name="connsiteX2" fmla="*/ 8276927 w 8907855"/>
              <a:gd name="connsiteY2" fmla="*/ 0 h 6339714"/>
              <a:gd name="connsiteX3" fmla="*/ 8877627 w 8907855"/>
              <a:gd name="connsiteY3" fmla="*/ 729169 h 6339714"/>
              <a:gd name="connsiteX4" fmla="*/ 8907855 w 8907855"/>
              <a:gd name="connsiteY4" fmla="*/ 5278036 h 6339714"/>
              <a:gd name="connsiteX5" fmla="*/ 7853734 w 8907855"/>
              <a:gd name="connsiteY5" fmla="*/ 6332157 h 6339714"/>
              <a:gd name="connsiteX6" fmla="*/ 3759036 w 8907855"/>
              <a:gd name="connsiteY6" fmla="*/ 6339714 h 6339714"/>
              <a:gd name="connsiteX7" fmla="*/ 3588461 w 8907855"/>
              <a:gd name="connsiteY7" fmla="*/ 3647525 h 6339714"/>
              <a:gd name="connsiteX8" fmla="*/ 3191960 w 8907855"/>
              <a:gd name="connsiteY8" fmla="*/ 3222525 h 6339714"/>
              <a:gd name="connsiteX9" fmla="*/ 516339 w 8907855"/>
              <a:gd name="connsiteY9" fmla="*/ 3201659 h 6339714"/>
              <a:gd name="connsiteX10" fmla="*/ 6816 w 8907855"/>
              <a:gd name="connsiteY10" fmla="*/ 2763353 h 6339714"/>
              <a:gd name="connsiteX11" fmla="*/ 12 w 8907855"/>
              <a:gd name="connsiteY11" fmla="*/ 646042 h 6339714"/>
              <a:gd name="connsiteX0" fmla="*/ 12 w 8907855"/>
              <a:gd name="connsiteY0" fmla="*/ 646042 h 6339714"/>
              <a:gd name="connsiteX1" fmla="*/ 630940 w 8907855"/>
              <a:gd name="connsiteY1" fmla="*/ 7557 h 6339714"/>
              <a:gd name="connsiteX2" fmla="*/ 8276927 w 8907855"/>
              <a:gd name="connsiteY2" fmla="*/ 0 h 6339714"/>
              <a:gd name="connsiteX3" fmla="*/ 8877627 w 8907855"/>
              <a:gd name="connsiteY3" fmla="*/ 729169 h 6339714"/>
              <a:gd name="connsiteX4" fmla="*/ 8907855 w 8907855"/>
              <a:gd name="connsiteY4" fmla="*/ 5278036 h 6339714"/>
              <a:gd name="connsiteX5" fmla="*/ 7853734 w 8907855"/>
              <a:gd name="connsiteY5" fmla="*/ 6332157 h 6339714"/>
              <a:gd name="connsiteX6" fmla="*/ 3759036 w 8907855"/>
              <a:gd name="connsiteY6" fmla="*/ 6339714 h 6339714"/>
              <a:gd name="connsiteX7" fmla="*/ 3588461 w 8907855"/>
              <a:gd name="connsiteY7" fmla="*/ 3647525 h 6339714"/>
              <a:gd name="connsiteX8" fmla="*/ 3191960 w 8907855"/>
              <a:gd name="connsiteY8" fmla="*/ 3222525 h 6339714"/>
              <a:gd name="connsiteX9" fmla="*/ 516339 w 8907855"/>
              <a:gd name="connsiteY9" fmla="*/ 3201659 h 6339714"/>
              <a:gd name="connsiteX10" fmla="*/ 6816 w 8907855"/>
              <a:gd name="connsiteY10" fmla="*/ 2763353 h 6339714"/>
              <a:gd name="connsiteX11" fmla="*/ 12 w 8907855"/>
              <a:gd name="connsiteY11" fmla="*/ 646042 h 6339714"/>
              <a:gd name="connsiteX0" fmla="*/ 12 w 8907855"/>
              <a:gd name="connsiteY0" fmla="*/ 646042 h 6339714"/>
              <a:gd name="connsiteX1" fmla="*/ 630940 w 8907855"/>
              <a:gd name="connsiteY1" fmla="*/ 7557 h 6339714"/>
              <a:gd name="connsiteX2" fmla="*/ 8276927 w 8907855"/>
              <a:gd name="connsiteY2" fmla="*/ 0 h 6339714"/>
              <a:gd name="connsiteX3" fmla="*/ 8877627 w 8907855"/>
              <a:gd name="connsiteY3" fmla="*/ 729169 h 6339714"/>
              <a:gd name="connsiteX4" fmla="*/ 8907855 w 8907855"/>
              <a:gd name="connsiteY4" fmla="*/ 5278036 h 6339714"/>
              <a:gd name="connsiteX5" fmla="*/ 7853734 w 8907855"/>
              <a:gd name="connsiteY5" fmla="*/ 6332157 h 6339714"/>
              <a:gd name="connsiteX6" fmla="*/ 3759036 w 8907855"/>
              <a:gd name="connsiteY6" fmla="*/ 6339714 h 6339714"/>
              <a:gd name="connsiteX7" fmla="*/ 3588461 w 8907855"/>
              <a:gd name="connsiteY7" fmla="*/ 3647525 h 6339714"/>
              <a:gd name="connsiteX8" fmla="*/ 3191960 w 8907855"/>
              <a:gd name="connsiteY8" fmla="*/ 3222525 h 6339714"/>
              <a:gd name="connsiteX9" fmla="*/ 516339 w 8907855"/>
              <a:gd name="connsiteY9" fmla="*/ 3201659 h 6339714"/>
              <a:gd name="connsiteX10" fmla="*/ 6816 w 8907855"/>
              <a:gd name="connsiteY10" fmla="*/ 2763353 h 6339714"/>
              <a:gd name="connsiteX11" fmla="*/ 12 w 8907855"/>
              <a:gd name="connsiteY11" fmla="*/ 646042 h 6339714"/>
              <a:gd name="connsiteX0" fmla="*/ 12 w 8907855"/>
              <a:gd name="connsiteY0" fmla="*/ 646042 h 6339714"/>
              <a:gd name="connsiteX1" fmla="*/ 630940 w 8907855"/>
              <a:gd name="connsiteY1" fmla="*/ 7557 h 6339714"/>
              <a:gd name="connsiteX2" fmla="*/ 8276927 w 8907855"/>
              <a:gd name="connsiteY2" fmla="*/ 0 h 6339714"/>
              <a:gd name="connsiteX3" fmla="*/ 8877627 w 8907855"/>
              <a:gd name="connsiteY3" fmla="*/ 729169 h 6339714"/>
              <a:gd name="connsiteX4" fmla="*/ 8907855 w 8907855"/>
              <a:gd name="connsiteY4" fmla="*/ 5278036 h 6339714"/>
              <a:gd name="connsiteX5" fmla="*/ 7853734 w 8907855"/>
              <a:gd name="connsiteY5" fmla="*/ 6332157 h 6339714"/>
              <a:gd name="connsiteX6" fmla="*/ 3759036 w 8907855"/>
              <a:gd name="connsiteY6" fmla="*/ 6339714 h 6339714"/>
              <a:gd name="connsiteX7" fmla="*/ 3588461 w 8907855"/>
              <a:gd name="connsiteY7" fmla="*/ 3647525 h 6339714"/>
              <a:gd name="connsiteX8" fmla="*/ 3191960 w 8907855"/>
              <a:gd name="connsiteY8" fmla="*/ 3222525 h 6339714"/>
              <a:gd name="connsiteX9" fmla="*/ 516339 w 8907855"/>
              <a:gd name="connsiteY9" fmla="*/ 3201659 h 6339714"/>
              <a:gd name="connsiteX10" fmla="*/ 6816 w 8907855"/>
              <a:gd name="connsiteY10" fmla="*/ 2763353 h 6339714"/>
              <a:gd name="connsiteX11" fmla="*/ 12 w 8907855"/>
              <a:gd name="connsiteY11" fmla="*/ 646042 h 6339714"/>
              <a:gd name="connsiteX0" fmla="*/ 12 w 8907855"/>
              <a:gd name="connsiteY0" fmla="*/ 646042 h 6407889"/>
              <a:gd name="connsiteX1" fmla="*/ 630940 w 8907855"/>
              <a:gd name="connsiteY1" fmla="*/ 7557 h 6407889"/>
              <a:gd name="connsiteX2" fmla="*/ 8276927 w 8907855"/>
              <a:gd name="connsiteY2" fmla="*/ 0 h 6407889"/>
              <a:gd name="connsiteX3" fmla="*/ 8877627 w 8907855"/>
              <a:gd name="connsiteY3" fmla="*/ 729169 h 6407889"/>
              <a:gd name="connsiteX4" fmla="*/ 8907855 w 8907855"/>
              <a:gd name="connsiteY4" fmla="*/ 5278036 h 6407889"/>
              <a:gd name="connsiteX5" fmla="*/ 7853734 w 8907855"/>
              <a:gd name="connsiteY5" fmla="*/ 6332157 h 6407889"/>
              <a:gd name="connsiteX6" fmla="*/ 3759036 w 8907855"/>
              <a:gd name="connsiteY6" fmla="*/ 6339714 h 6407889"/>
              <a:gd name="connsiteX7" fmla="*/ 3580968 w 8907855"/>
              <a:gd name="connsiteY7" fmla="*/ 6156456 h 6407889"/>
              <a:gd name="connsiteX8" fmla="*/ 3588461 w 8907855"/>
              <a:gd name="connsiteY8" fmla="*/ 3647525 h 6407889"/>
              <a:gd name="connsiteX9" fmla="*/ 3191960 w 8907855"/>
              <a:gd name="connsiteY9" fmla="*/ 3222525 h 6407889"/>
              <a:gd name="connsiteX10" fmla="*/ 516339 w 8907855"/>
              <a:gd name="connsiteY10" fmla="*/ 3201659 h 6407889"/>
              <a:gd name="connsiteX11" fmla="*/ 6816 w 8907855"/>
              <a:gd name="connsiteY11" fmla="*/ 2763353 h 6407889"/>
              <a:gd name="connsiteX12" fmla="*/ 12 w 8907855"/>
              <a:gd name="connsiteY12" fmla="*/ 646042 h 6407889"/>
              <a:gd name="connsiteX0" fmla="*/ 12 w 8907855"/>
              <a:gd name="connsiteY0" fmla="*/ 646042 h 6418536"/>
              <a:gd name="connsiteX1" fmla="*/ 630940 w 8907855"/>
              <a:gd name="connsiteY1" fmla="*/ 7557 h 6418536"/>
              <a:gd name="connsiteX2" fmla="*/ 8276927 w 8907855"/>
              <a:gd name="connsiteY2" fmla="*/ 0 h 6418536"/>
              <a:gd name="connsiteX3" fmla="*/ 8877627 w 8907855"/>
              <a:gd name="connsiteY3" fmla="*/ 729169 h 6418536"/>
              <a:gd name="connsiteX4" fmla="*/ 8907855 w 8907855"/>
              <a:gd name="connsiteY4" fmla="*/ 5278036 h 6418536"/>
              <a:gd name="connsiteX5" fmla="*/ 7853734 w 8907855"/>
              <a:gd name="connsiteY5" fmla="*/ 6332157 h 6418536"/>
              <a:gd name="connsiteX6" fmla="*/ 3759036 w 8907855"/>
              <a:gd name="connsiteY6" fmla="*/ 6339714 h 6418536"/>
              <a:gd name="connsiteX7" fmla="*/ 3580968 w 8907855"/>
              <a:gd name="connsiteY7" fmla="*/ 6156456 h 6418536"/>
              <a:gd name="connsiteX8" fmla="*/ 3588461 w 8907855"/>
              <a:gd name="connsiteY8" fmla="*/ 3647525 h 6418536"/>
              <a:gd name="connsiteX9" fmla="*/ 3191960 w 8907855"/>
              <a:gd name="connsiteY9" fmla="*/ 3222525 h 6418536"/>
              <a:gd name="connsiteX10" fmla="*/ 516339 w 8907855"/>
              <a:gd name="connsiteY10" fmla="*/ 3201659 h 6418536"/>
              <a:gd name="connsiteX11" fmla="*/ 6816 w 8907855"/>
              <a:gd name="connsiteY11" fmla="*/ 2763353 h 6418536"/>
              <a:gd name="connsiteX12" fmla="*/ 12 w 8907855"/>
              <a:gd name="connsiteY12" fmla="*/ 646042 h 6418536"/>
              <a:gd name="connsiteX0" fmla="*/ 12 w 8907855"/>
              <a:gd name="connsiteY0" fmla="*/ 646042 h 6418536"/>
              <a:gd name="connsiteX1" fmla="*/ 630940 w 8907855"/>
              <a:gd name="connsiteY1" fmla="*/ 7557 h 6418536"/>
              <a:gd name="connsiteX2" fmla="*/ 8276927 w 8907855"/>
              <a:gd name="connsiteY2" fmla="*/ 0 h 6418536"/>
              <a:gd name="connsiteX3" fmla="*/ 8877627 w 8907855"/>
              <a:gd name="connsiteY3" fmla="*/ 729169 h 6418536"/>
              <a:gd name="connsiteX4" fmla="*/ 8907855 w 8907855"/>
              <a:gd name="connsiteY4" fmla="*/ 5278036 h 6418536"/>
              <a:gd name="connsiteX5" fmla="*/ 7853734 w 8907855"/>
              <a:gd name="connsiteY5" fmla="*/ 6332157 h 6418536"/>
              <a:gd name="connsiteX6" fmla="*/ 4620729 w 8907855"/>
              <a:gd name="connsiteY6" fmla="*/ 6339714 h 6418536"/>
              <a:gd name="connsiteX7" fmla="*/ 3580968 w 8907855"/>
              <a:gd name="connsiteY7" fmla="*/ 6156456 h 6418536"/>
              <a:gd name="connsiteX8" fmla="*/ 3588461 w 8907855"/>
              <a:gd name="connsiteY8" fmla="*/ 3647525 h 6418536"/>
              <a:gd name="connsiteX9" fmla="*/ 3191960 w 8907855"/>
              <a:gd name="connsiteY9" fmla="*/ 3222525 h 6418536"/>
              <a:gd name="connsiteX10" fmla="*/ 516339 w 8907855"/>
              <a:gd name="connsiteY10" fmla="*/ 3201659 h 6418536"/>
              <a:gd name="connsiteX11" fmla="*/ 6816 w 8907855"/>
              <a:gd name="connsiteY11" fmla="*/ 2763353 h 6418536"/>
              <a:gd name="connsiteX12" fmla="*/ 12 w 8907855"/>
              <a:gd name="connsiteY12" fmla="*/ 646042 h 6418536"/>
              <a:gd name="connsiteX0" fmla="*/ 12 w 8907855"/>
              <a:gd name="connsiteY0" fmla="*/ 646042 h 6362606"/>
              <a:gd name="connsiteX1" fmla="*/ 630940 w 8907855"/>
              <a:gd name="connsiteY1" fmla="*/ 7557 h 6362606"/>
              <a:gd name="connsiteX2" fmla="*/ 8276927 w 8907855"/>
              <a:gd name="connsiteY2" fmla="*/ 0 h 6362606"/>
              <a:gd name="connsiteX3" fmla="*/ 8877627 w 8907855"/>
              <a:gd name="connsiteY3" fmla="*/ 729169 h 6362606"/>
              <a:gd name="connsiteX4" fmla="*/ 8907855 w 8907855"/>
              <a:gd name="connsiteY4" fmla="*/ 5278036 h 6362606"/>
              <a:gd name="connsiteX5" fmla="*/ 7853734 w 8907855"/>
              <a:gd name="connsiteY5" fmla="*/ 6332157 h 6362606"/>
              <a:gd name="connsiteX6" fmla="*/ 4620729 w 8907855"/>
              <a:gd name="connsiteY6" fmla="*/ 6339714 h 6362606"/>
              <a:gd name="connsiteX7" fmla="*/ 3610940 w 8907855"/>
              <a:gd name="connsiteY7" fmla="*/ 6005316 h 6362606"/>
              <a:gd name="connsiteX8" fmla="*/ 3588461 w 8907855"/>
              <a:gd name="connsiteY8" fmla="*/ 3647525 h 6362606"/>
              <a:gd name="connsiteX9" fmla="*/ 3191960 w 8907855"/>
              <a:gd name="connsiteY9" fmla="*/ 3222525 h 6362606"/>
              <a:gd name="connsiteX10" fmla="*/ 516339 w 8907855"/>
              <a:gd name="connsiteY10" fmla="*/ 3201659 h 6362606"/>
              <a:gd name="connsiteX11" fmla="*/ 6816 w 8907855"/>
              <a:gd name="connsiteY11" fmla="*/ 2763353 h 6362606"/>
              <a:gd name="connsiteX12" fmla="*/ 12 w 8907855"/>
              <a:gd name="connsiteY12" fmla="*/ 646042 h 6362606"/>
              <a:gd name="connsiteX0" fmla="*/ 12 w 8907855"/>
              <a:gd name="connsiteY0" fmla="*/ 646042 h 6362606"/>
              <a:gd name="connsiteX1" fmla="*/ 630940 w 8907855"/>
              <a:gd name="connsiteY1" fmla="*/ 7557 h 6362606"/>
              <a:gd name="connsiteX2" fmla="*/ 8276927 w 8907855"/>
              <a:gd name="connsiteY2" fmla="*/ 0 h 6362606"/>
              <a:gd name="connsiteX3" fmla="*/ 8877627 w 8907855"/>
              <a:gd name="connsiteY3" fmla="*/ 729169 h 6362606"/>
              <a:gd name="connsiteX4" fmla="*/ 8907855 w 8907855"/>
              <a:gd name="connsiteY4" fmla="*/ 5278036 h 6362606"/>
              <a:gd name="connsiteX5" fmla="*/ 7853734 w 8907855"/>
              <a:gd name="connsiteY5" fmla="*/ 6332157 h 6362606"/>
              <a:gd name="connsiteX6" fmla="*/ 4620729 w 8907855"/>
              <a:gd name="connsiteY6" fmla="*/ 6339714 h 6362606"/>
              <a:gd name="connsiteX7" fmla="*/ 3610940 w 8907855"/>
              <a:gd name="connsiteY7" fmla="*/ 6005316 h 6362606"/>
              <a:gd name="connsiteX8" fmla="*/ 3588461 w 8907855"/>
              <a:gd name="connsiteY8" fmla="*/ 3647525 h 6362606"/>
              <a:gd name="connsiteX9" fmla="*/ 3191960 w 8907855"/>
              <a:gd name="connsiteY9" fmla="*/ 3222525 h 6362606"/>
              <a:gd name="connsiteX10" fmla="*/ 516339 w 8907855"/>
              <a:gd name="connsiteY10" fmla="*/ 3201659 h 6362606"/>
              <a:gd name="connsiteX11" fmla="*/ 6816 w 8907855"/>
              <a:gd name="connsiteY11" fmla="*/ 2763353 h 6362606"/>
              <a:gd name="connsiteX12" fmla="*/ 12 w 8907855"/>
              <a:gd name="connsiteY12" fmla="*/ 646042 h 6362606"/>
              <a:gd name="connsiteX0" fmla="*/ 12 w 8907855"/>
              <a:gd name="connsiteY0" fmla="*/ 646042 h 6362606"/>
              <a:gd name="connsiteX1" fmla="*/ 630940 w 8907855"/>
              <a:gd name="connsiteY1" fmla="*/ 7557 h 6362606"/>
              <a:gd name="connsiteX2" fmla="*/ 8276927 w 8907855"/>
              <a:gd name="connsiteY2" fmla="*/ 0 h 6362606"/>
              <a:gd name="connsiteX3" fmla="*/ 8877627 w 8907855"/>
              <a:gd name="connsiteY3" fmla="*/ 729169 h 6362606"/>
              <a:gd name="connsiteX4" fmla="*/ 8907855 w 8907855"/>
              <a:gd name="connsiteY4" fmla="*/ 5278036 h 6362606"/>
              <a:gd name="connsiteX5" fmla="*/ 7853734 w 8907855"/>
              <a:gd name="connsiteY5" fmla="*/ 6332157 h 6362606"/>
              <a:gd name="connsiteX6" fmla="*/ 4620729 w 8907855"/>
              <a:gd name="connsiteY6" fmla="*/ 6339714 h 6362606"/>
              <a:gd name="connsiteX7" fmla="*/ 3610940 w 8907855"/>
              <a:gd name="connsiteY7" fmla="*/ 6005316 h 6362606"/>
              <a:gd name="connsiteX8" fmla="*/ 3588461 w 8907855"/>
              <a:gd name="connsiteY8" fmla="*/ 3647525 h 6362606"/>
              <a:gd name="connsiteX9" fmla="*/ 3191960 w 8907855"/>
              <a:gd name="connsiteY9" fmla="*/ 3222525 h 6362606"/>
              <a:gd name="connsiteX10" fmla="*/ 516339 w 8907855"/>
              <a:gd name="connsiteY10" fmla="*/ 3201659 h 6362606"/>
              <a:gd name="connsiteX11" fmla="*/ 6816 w 8907855"/>
              <a:gd name="connsiteY11" fmla="*/ 2763353 h 6362606"/>
              <a:gd name="connsiteX12" fmla="*/ 12 w 8907855"/>
              <a:gd name="connsiteY12" fmla="*/ 646042 h 6362606"/>
              <a:gd name="connsiteX0" fmla="*/ 12 w 8907855"/>
              <a:gd name="connsiteY0" fmla="*/ 646042 h 6362606"/>
              <a:gd name="connsiteX1" fmla="*/ 630940 w 8907855"/>
              <a:gd name="connsiteY1" fmla="*/ 7557 h 6362606"/>
              <a:gd name="connsiteX2" fmla="*/ 8276927 w 8907855"/>
              <a:gd name="connsiteY2" fmla="*/ 0 h 6362606"/>
              <a:gd name="connsiteX3" fmla="*/ 8877627 w 8907855"/>
              <a:gd name="connsiteY3" fmla="*/ 729169 h 6362606"/>
              <a:gd name="connsiteX4" fmla="*/ 8907855 w 8907855"/>
              <a:gd name="connsiteY4" fmla="*/ 5278036 h 6362606"/>
              <a:gd name="connsiteX5" fmla="*/ 7853734 w 8907855"/>
              <a:gd name="connsiteY5" fmla="*/ 6332157 h 6362606"/>
              <a:gd name="connsiteX6" fmla="*/ 4620729 w 8907855"/>
              <a:gd name="connsiteY6" fmla="*/ 6339714 h 6362606"/>
              <a:gd name="connsiteX7" fmla="*/ 3610940 w 8907855"/>
              <a:gd name="connsiteY7" fmla="*/ 6005316 h 6362606"/>
              <a:gd name="connsiteX8" fmla="*/ 3588461 w 8907855"/>
              <a:gd name="connsiteY8" fmla="*/ 3647525 h 6362606"/>
              <a:gd name="connsiteX9" fmla="*/ 3191960 w 8907855"/>
              <a:gd name="connsiteY9" fmla="*/ 3222525 h 6362606"/>
              <a:gd name="connsiteX10" fmla="*/ 516339 w 8907855"/>
              <a:gd name="connsiteY10" fmla="*/ 3201659 h 6362606"/>
              <a:gd name="connsiteX11" fmla="*/ 6816 w 8907855"/>
              <a:gd name="connsiteY11" fmla="*/ 2763353 h 6362606"/>
              <a:gd name="connsiteX12" fmla="*/ 12 w 8907855"/>
              <a:gd name="connsiteY12" fmla="*/ 646042 h 6362606"/>
              <a:gd name="connsiteX0" fmla="*/ 12 w 8907855"/>
              <a:gd name="connsiteY0" fmla="*/ 646042 h 6362606"/>
              <a:gd name="connsiteX1" fmla="*/ 630940 w 8907855"/>
              <a:gd name="connsiteY1" fmla="*/ 7557 h 6362606"/>
              <a:gd name="connsiteX2" fmla="*/ 8276927 w 8907855"/>
              <a:gd name="connsiteY2" fmla="*/ 0 h 6362606"/>
              <a:gd name="connsiteX3" fmla="*/ 8877627 w 8907855"/>
              <a:gd name="connsiteY3" fmla="*/ 729169 h 6362606"/>
              <a:gd name="connsiteX4" fmla="*/ 8907855 w 8907855"/>
              <a:gd name="connsiteY4" fmla="*/ 5278036 h 6362606"/>
              <a:gd name="connsiteX5" fmla="*/ 7853734 w 8907855"/>
              <a:gd name="connsiteY5" fmla="*/ 6332157 h 6362606"/>
              <a:gd name="connsiteX6" fmla="*/ 4620729 w 8907855"/>
              <a:gd name="connsiteY6" fmla="*/ 6339714 h 6362606"/>
              <a:gd name="connsiteX7" fmla="*/ 3610940 w 8907855"/>
              <a:gd name="connsiteY7" fmla="*/ 6005316 h 6362606"/>
              <a:gd name="connsiteX8" fmla="*/ 3588461 w 8907855"/>
              <a:gd name="connsiteY8" fmla="*/ 3647525 h 6362606"/>
              <a:gd name="connsiteX9" fmla="*/ 3191960 w 8907855"/>
              <a:gd name="connsiteY9" fmla="*/ 3222525 h 6362606"/>
              <a:gd name="connsiteX10" fmla="*/ 516339 w 8907855"/>
              <a:gd name="connsiteY10" fmla="*/ 3201659 h 6362606"/>
              <a:gd name="connsiteX11" fmla="*/ 6816 w 8907855"/>
              <a:gd name="connsiteY11" fmla="*/ 2763353 h 6362606"/>
              <a:gd name="connsiteX12" fmla="*/ 12 w 8907855"/>
              <a:gd name="connsiteY12" fmla="*/ 646042 h 6362606"/>
              <a:gd name="connsiteX0" fmla="*/ 12 w 8907855"/>
              <a:gd name="connsiteY0" fmla="*/ 646042 h 6360857"/>
              <a:gd name="connsiteX1" fmla="*/ 630940 w 8907855"/>
              <a:gd name="connsiteY1" fmla="*/ 7557 h 6360857"/>
              <a:gd name="connsiteX2" fmla="*/ 8276927 w 8907855"/>
              <a:gd name="connsiteY2" fmla="*/ 0 h 6360857"/>
              <a:gd name="connsiteX3" fmla="*/ 8877627 w 8907855"/>
              <a:gd name="connsiteY3" fmla="*/ 729169 h 6360857"/>
              <a:gd name="connsiteX4" fmla="*/ 8907855 w 8907855"/>
              <a:gd name="connsiteY4" fmla="*/ 5278036 h 6360857"/>
              <a:gd name="connsiteX5" fmla="*/ 7853734 w 8907855"/>
              <a:gd name="connsiteY5" fmla="*/ 6332157 h 6360857"/>
              <a:gd name="connsiteX6" fmla="*/ 4620729 w 8907855"/>
              <a:gd name="connsiteY6" fmla="*/ 6339714 h 6360857"/>
              <a:gd name="connsiteX7" fmla="*/ 3610940 w 8907855"/>
              <a:gd name="connsiteY7" fmla="*/ 6005316 h 6360857"/>
              <a:gd name="connsiteX8" fmla="*/ 3588461 w 8907855"/>
              <a:gd name="connsiteY8" fmla="*/ 3647525 h 6360857"/>
              <a:gd name="connsiteX9" fmla="*/ 3191960 w 8907855"/>
              <a:gd name="connsiteY9" fmla="*/ 3222525 h 6360857"/>
              <a:gd name="connsiteX10" fmla="*/ 516339 w 8907855"/>
              <a:gd name="connsiteY10" fmla="*/ 3201659 h 6360857"/>
              <a:gd name="connsiteX11" fmla="*/ 6816 w 8907855"/>
              <a:gd name="connsiteY11" fmla="*/ 2763353 h 6360857"/>
              <a:gd name="connsiteX12" fmla="*/ 12 w 8907855"/>
              <a:gd name="connsiteY12" fmla="*/ 646042 h 6360857"/>
              <a:gd name="connsiteX0" fmla="*/ 12 w 8907855"/>
              <a:gd name="connsiteY0" fmla="*/ 646042 h 6357523"/>
              <a:gd name="connsiteX1" fmla="*/ 630940 w 8907855"/>
              <a:gd name="connsiteY1" fmla="*/ 7557 h 6357523"/>
              <a:gd name="connsiteX2" fmla="*/ 8276927 w 8907855"/>
              <a:gd name="connsiteY2" fmla="*/ 0 h 6357523"/>
              <a:gd name="connsiteX3" fmla="*/ 8877627 w 8907855"/>
              <a:gd name="connsiteY3" fmla="*/ 729169 h 6357523"/>
              <a:gd name="connsiteX4" fmla="*/ 8907855 w 8907855"/>
              <a:gd name="connsiteY4" fmla="*/ 5278036 h 6357523"/>
              <a:gd name="connsiteX5" fmla="*/ 7853734 w 8907855"/>
              <a:gd name="connsiteY5" fmla="*/ 6332157 h 6357523"/>
              <a:gd name="connsiteX6" fmla="*/ 4620729 w 8907855"/>
              <a:gd name="connsiteY6" fmla="*/ 6339714 h 6357523"/>
              <a:gd name="connsiteX7" fmla="*/ 3610940 w 8907855"/>
              <a:gd name="connsiteY7" fmla="*/ 6005316 h 6357523"/>
              <a:gd name="connsiteX8" fmla="*/ 3588461 w 8907855"/>
              <a:gd name="connsiteY8" fmla="*/ 3647525 h 6357523"/>
              <a:gd name="connsiteX9" fmla="*/ 3191960 w 8907855"/>
              <a:gd name="connsiteY9" fmla="*/ 3222525 h 6357523"/>
              <a:gd name="connsiteX10" fmla="*/ 516339 w 8907855"/>
              <a:gd name="connsiteY10" fmla="*/ 3201659 h 6357523"/>
              <a:gd name="connsiteX11" fmla="*/ 6816 w 8907855"/>
              <a:gd name="connsiteY11" fmla="*/ 2763353 h 6357523"/>
              <a:gd name="connsiteX12" fmla="*/ 12 w 8907855"/>
              <a:gd name="connsiteY12" fmla="*/ 646042 h 6357523"/>
              <a:gd name="connsiteX0" fmla="*/ 12 w 8907855"/>
              <a:gd name="connsiteY0" fmla="*/ 646042 h 6339714"/>
              <a:gd name="connsiteX1" fmla="*/ 630940 w 8907855"/>
              <a:gd name="connsiteY1" fmla="*/ 7557 h 6339714"/>
              <a:gd name="connsiteX2" fmla="*/ 8276927 w 8907855"/>
              <a:gd name="connsiteY2" fmla="*/ 0 h 6339714"/>
              <a:gd name="connsiteX3" fmla="*/ 8877627 w 8907855"/>
              <a:gd name="connsiteY3" fmla="*/ 729169 h 6339714"/>
              <a:gd name="connsiteX4" fmla="*/ 8907855 w 8907855"/>
              <a:gd name="connsiteY4" fmla="*/ 5278036 h 6339714"/>
              <a:gd name="connsiteX5" fmla="*/ 7853734 w 8907855"/>
              <a:gd name="connsiteY5" fmla="*/ 6332157 h 6339714"/>
              <a:gd name="connsiteX6" fmla="*/ 4620729 w 8907855"/>
              <a:gd name="connsiteY6" fmla="*/ 6339714 h 6339714"/>
              <a:gd name="connsiteX7" fmla="*/ 3610940 w 8907855"/>
              <a:gd name="connsiteY7" fmla="*/ 6005316 h 6339714"/>
              <a:gd name="connsiteX8" fmla="*/ 3588461 w 8907855"/>
              <a:gd name="connsiteY8" fmla="*/ 3647525 h 6339714"/>
              <a:gd name="connsiteX9" fmla="*/ 3191960 w 8907855"/>
              <a:gd name="connsiteY9" fmla="*/ 3222525 h 6339714"/>
              <a:gd name="connsiteX10" fmla="*/ 516339 w 8907855"/>
              <a:gd name="connsiteY10" fmla="*/ 3201659 h 6339714"/>
              <a:gd name="connsiteX11" fmla="*/ 6816 w 8907855"/>
              <a:gd name="connsiteY11" fmla="*/ 2763353 h 6339714"/>
              <a:gd name="connsiteX12" fmla="*/ 12 w 8907855"/>
              <a:gd name="connsiteY12" fmla="*/ 646042 h 6339714"/>
              <a:gd name="connsiteX0" fmla="*/ 12 w 8907855"/>
              <a:gd name="connsiteY0" fmla="*/ 646042 h 6352034"/>
              <a:gd name="connsiteX1" fmla="*/ 630940 w 8907855"/>
              <a:gd name="connsiteY1" fmla="*/ 7557 h 6352034"/>
              <a:gd name="connsiteX2" fmla="*/ 8276927 w 8907855"/>
              <a:gd name="connsiteY2" fmla="*/ 0 h 6352034"/>
              <a:gd name="connsiteX3" fmla="*/ 8877627 w 8907855"/>
              <a:gd name="connsiteY3" fmla="*/ 729169 h 6352034"/>
              <a:gd name="connsiteX4" fmla="*/ 8907855 w 8907855"/>
              <a:gd name="connsiteY4" fmla="*/ 5278036 h 6352034"/>
              <a:gd name="connsiteX5" fmla="*/ 7853734 w 8907855"/>
              <a:gd name="connsiteY5" fmla="*/ 6332157 h 6352034"/>
              <a:gd name="connsiteX6" fmla="*/ 4335996 w 8907855"/>
              <a:gd name="connsiteY6" fmla="*/ 6339714 h 6352034"/>
              <a:gd name="connsiteX7" fmla="*/ 3610940 w 8907855"/>
              <a:gd name="connsiteY7" fmla="*/ 6005316 h 6352034"/>
              <a:gd name="connsiteX8" fmla="*/ 3588461 w 8907855"/>
              <a:gd name="connsiteY8" fmla="*/ 3647525 h 6352034"/>
              <a:gd name="connsiteX9" fmla="*/ 3191960 w 8907855"/>
              <a:gd name="connsiteY9" fmla="*/ 3222525 h 6352034"/>
              <a:gd name="connsiteX10" fmla="*/ 516339 w 8907855"/>
              <a:gd name="connsiteY10" fmla="*/ 3201659 h 6352034"/>
              <a:gd name="connsiteX11" fmla="*/ 6816 w 8907855"/>
              <a:gd name="connsiteY11" fmla="*/ 2763353 h 6352034"/>
              <a:gd name="connsiteX12" fmla="*/ 12 w 8907855"/>
              <a:gd name="connsiteY12" fmla="*/ 646042 h 6352034"/>
              <a:gd name="connsiteX0" fmla="*/ 12 w 8907855"/>
              <a:gd name="connsiteY0" fmla="*/ 646042 h 6348676"/>
              <a:gd name="connsiteX1" fmla="*/ 630940 w 8907855"/>
              <a:gd name="connsiteY1" fmla="*/ 7557 h 6348676"/>
              <a:gd name="connsiteX2" fmla="*/ 8276927 w 8907855"/>
              <a:gd name="connsiteY2" fmla="*/ 0 h 6348676"/>
              <a:gd name="connsiteX3" fmla="*/ 8877627 w 8907855"/>
              <a:gd name="connsiteY3" fmla="*/ 729169 h 6348676"/>
              <a:gd name="connsiteX4" fmla="*/ 8907855 w 8907855"/>
              <a:gd name="connsiteY4" fmla="*/ 5278036 h 6348676"/>
              <a:gd name="connsiteX5" fmla="*/ 7853734 w 8907855"/>
              <a:gd name="connsiteY5" fmla="*/ 6332157 h 6348676"/>
              <a:gd name="connsiteX6" fmla="*/ 4335996 w 8907855"/>
              <a:gd name="connsiteY6" fmla="*/ 6339714 h 6348676"/>
              <a:gd name="connsiteX7" fmla="*/ 3610940 w 8907855"/>
              <a:gd name="connsiteY7" fmla="*/ 6005316 h 6348676"/>
              <a:gd name="connsiteX8" fmla="*/ 3588461 w 8907855"/>
              <a:gd name="connsiteY8" fmla="*/ 3647525 h 6348676"/>
              <a:gd name="connsiteX9" fmla="*/ 3191960 w 8907855"/>
              <a:gd name="connsiteY9" fmla="*/ 3222525 h 6348676"/>
              <a:gd name="connsiteX10" fmla="*/ 516339 w 8907855"/>
              <a:gd name="connsiteY10" fmla="*/ 3201659 h 6348676"/>
              <a:gd name="connsiteX11" fmla="*/ 6816 w 8907855"/>
              <a:gd name="connsiteY11" fmla="*/ 2763353 h 6348676"/>
              <a:gd name="connsiteX12" fmla="*/ 12 w 8907855"/>
              <a:gd name="connsiteY12" fmla="*/ 646042 h 6348676"/>
              <a:gd name="connsiteX0" fmla="*/ 12 w 8907855"/>
              <a:gd name="connsiteY0" fmla="*/ 646042 h 6340349"/>
              <a:gd name="connsiteX1" fmla="*/ 630940 w 8907855"/>
              <a:gd name="connsiteY1" fmla="*/ 7557 h 6340349"/>
              <a:gd name="connsiteX2" fmla="*/ 8276927 w 8907855"/>
              <a:gd name="connsiteY2" fmla="*/ 0 h 6340349"/>
              <a:gd name="connsiteX3" fmla="*/ 8877627 w 8907855"/>
              <a:gd name="connsiteY3" fmla="*/ 729169 h 6340349"/>
              <a:gd name="connsiteX4" fmla="*/ 8907855 w 8907855"/>
              <a:gd name="connsiteY4" fmla="*/ 5278036 h 6340349"/>
              <a:gd name="connsiteX5" fmla="*/ 7853734 w 8907855"/>
              <a:gd name="connsiteY5" fmla="*/ 6332157 h 6340349"/>
              <a:gd name="connsiteX6" fmla="*/ 4335996 w 8907855"/>
              <a:gd name="connsiteY6" fmla="*/ 6339714 h 6340349"/>
              <a:gd name="connsiteX7" fmla="*/ 3610940 w 8907855"/>
              <a:gd name="connsiteY7" fmla="*/ 6005316 h 6340349"/>
              <a:gd name="connsiteX8" fmla="*/ 3588461 w 8907855"/>
              <a:gd name="connsiteY8" fmla="*/ 3647525 h 6340349"/>
              <a:gd name="connsiteX9" fmla="*/ 3191960 w 8907855"/>
              <a:gd name="connsiteY9" fmla="*/ 3222525 h 6340349"/>
              <a:gd name="connsiteX10" fmla="*/ 516339 w 8907855"/>
              <a:gd name="connsiteY10" fmla="*/ 3201659 h 6340349"/>
              <a:gd name="connsiteX11" fmla="*/ 6816 w 8907855"/>
              <a:gd name="connsiteY11" fmla="*/ 2763353 h 6340349"/>
              <a:gd name="connsiteX12" fmla="*/ 12 w 8907855"/>
              <a:gd name="connsiteY12" fmla="*/ 646042 h 6340349"/>
              <a:gd name="connsiteX0" fmla="*/ 12 w 8911882"/>
              <a:gd name="connsiteY0" fmla="*/ 646042 h 6357812"/>
              <a:gd name="connsiteX1" fmla="*/ 630940 w 8911882"/>
              <a:gd name="connsiteY1" fmla="*/ 7557 h 6357812"/>
              <a:gd name="connsiteX2" fmla="*/ 8276927 w 8911882"/>
              <a:gd name="connsiteY2" fmla="*/ 0 h 6357812"/>
              <a:gd name="connsiteX3" fmla="*/ 8877627 w 8911882"/>
              <a:gd name="connsiteY3" fmla="*/ 729169 h 6357812"/>
              <a:gd name="connsiteX4" fmla="*/ 8907855 w 8911882"/>
              <a:gd name="connsiteY4" fmla="*/ 5278036 h 6357812"/>
              <a:gd name="connsiteX5" fmla="*/ 8408215 w 8911882"/>
              <a:gd name="connsiteY5" fmla="*/ 6309486 h 6357812"/>
              <a:gd name="connsiteX6" fmla="*/ 4335996 w 8911882"/>
              <a:gd name="connsiteY6" fmla="*/ 6339714 h 6357812"/>
              <a:gd name="connsiteX7" fmla="*/ 3610940 w 8911882"/>
              <a:gd name="connsiteY7" fmla="*/ 6005316 h 6357812"/>
              <a:gd name="connsiteX8" fmla="*/ 3588461 w 8911882"/>
              <a:gd name="connsiteY8" fmla="*/ 3647525 h 6357812"/>
              <a:gd name="connsiteX9" fmla="*/ 3191960 w 8911882"/>
              <a:gd name="connsiteY9" fmla="*/ 3222525 h 6357812"/>
              <a:gd name="connsiteX10" fmla="*/ 516339 w 8911882"/>
              <a:gd name="connsiteY10" fmla="*/ 3201659 h 6357812"/>
              <a:gd name="connsiteX11" fmla="*/ 6816 w 8911882"/>
              <a:gd name="connsiteY11" fmla="*/ 2763353 h 6357812"/>
              <a:gd name="connsiteX12" fmla="*/ 12 w 8911882"/>
              <a:gd name="connsiteY12" fmla="*/ 646042 h 6357812"/>
              <a:gd name="connsiteX0" fmla="*/ 12 w 8911882"/>
              <a:gd name="connsiteY0" fmla="*/ 646042 h 6357812"/>
              <a:gd name="connsiteX1" fmla="*/ 630940 w 8911882"/>
              <a:gd name="connsiteY1" fmla="*/ 7557 h 6357812"/>
              <a:gd name="connsiteX2" fmla="*/ 8276927 w 8911882"/>
              <a:gd name="connsiteY2" fmla="*/ 0 h 6357812"/>
              <a:gd name="connsiteX3" fmla="*/ 8877627 w 8911882"/>
              <a:gd name="connsiteY3" fmla="*/ 729169 h 6357812"/>
              <a:gd name="connsiteX4" fmla="*/ 8907855 w 8911882"/>
              <a:gd name="connsiteY4" fmla="*/ 5663445 h 6357812"/>
              <a:gd name="connsiteX5" fmla="*/ 8408215 w 8911882"/>
              <a:gd name="connsiteY5" fmla="*/ 6309486 h 6357812"/>
              <a:gd name="connsiteX6" fmla="*/ 4335996 w 8911882"/>
              <a:gd name="connsiteY6" fmla="*/ 6339714 h 6357812"/>
              <a:gd name="connsiteX7" fmla="*/ 3610940 w 8911882"/>
              <a:gd name="connsiteY7" fmla="*/ 6005316 h 6357812"/>
              <a:gd name="connsiteX8" fmla="*/ 3588461 w 8911882"/>
              <a:gd name="connsiteY8" fmla="*/ 3647525 h 6357812"/>
              <a:gd name="connsiteX9" fmla="*/ 3191960 w 8911882"/>
              <a:gd name="connsiteY9" fmla="*/ 3222525 h 6357812"/>
              <a:gd name="connsiteX10" fmla="*/ 516339 w 8911882"/>
              <a:gd name="connsiteY10" fmla="*/ 3201659 h 6357812"/>
              <a:gd name="connsiteX11" fmla="*/ 6816 w 8911882"/>
              <a:gd name="connsiteY11" fmla="*/ 2763353 h 6357812"/>
              <a:gd name="connsiteX12" fmla="*/ 12 w 8911882"/>
              <a:gd name="connsiteY12" fmla="*/ 646042 h 6357812"/>
              <a:gd name="connsiteX0" fmla="*/ 12 w 8911882"/>
              <a:gd name="connsiteY0" fmla="*/ 646042 h 6345128"/>
              <a:gd name="connsiteX1" fmla="*/ 630940 w 8911882"/>
              <a:gd name="connsiteY1" fmla="*/ 7557 h 6345128"/>
              <a:gd name="connsiteX2" fmla="*/ 8276927 w 8911882"/>
              <a:gd name="connsiteY2" fmla="*/ 0 h 6345128"/>
              <a:gd name="connsiteX3" fmla="*/ 8877627 w 8911882"/>
              <a:gd name="connsiteY3" fmla="*/ 729169 h 6345128"/>
              <a:gd name="connsiteX4" fmla="*/ 8907855 w 8911882"/>
              <a:gd name="connsiteY4" fmla="*/ 5663445 h 6345128"/>
              <a:gd name="connsiteX5" fmla="*/ 8408215 w 8911882"/>
              <a:gd name="connsiteY5" fmla="*/ 6309486 h 6345128"/>
              <a:gd name="connsiteX6" fmla="*/ 4335996 w 8911882"/>
              <a:gd name="connsiteY6" fmla="*/ 6339714 h 6345128"/>
              <a:gd name="connsiteX7" fmla="*/ 3610940 w 8911882"/>
              <a:gd name="connsiteY7" fmla="*/ 6005316 h 6345128"/>
              <a:gd name="connsiteX8" fmla="*/ 3588461 w 8911882"/>
              <a:gd name="connsiteY8" fmla="*/ 3647525 h 6345128"/>
              <a:gd name="connsiteX9" fmla="*/ 3191960 w 8911882"/>
              <a:gd name="connsiteY9" fmla="*/ 3222525 h 6345128"/>
              <a:gd name="connsiteX10" fmla="*/ 516339 w 8911882"/>
              <a:gd name="connsiteY10" fmla="*/ 3201659 h 6345128"/>
              <a:gd name="connsiteX11" fmla="*/ 6816 w 8911882"/>
              <a:gd name="connsiteY11" fmla="*/ 2763353 h 6345128"/>
              <a:gd name="connsiteX12" fmla="*/ 12 w 8911882"/>
              <a:gd name="connsiteY12" fmla="*/ 646042 h 6345128"/>
              <a:gd name="connsiteX0" fmla="*/ 12 w 8911882"/>
              <a:gd name="connsiteY0" fmla="*/ 646042 h 6345128"/>
              <a:gd name="connsiteX1" fmla="*/ 630940 w 8911882"/>
              <a:gd name="connsiteY1" fmla="*/ 7557 h 6345128"/>
              <a:gd name="connsiteX2" fmla="*/ 8276927 w 8911882"/>
              <a:gd name="connsiteY2" fmla="*/ 0 h 6345128"/>
              <a:gd name="connsiteX3" fmla="*/ 8877627 w 8911882"/>
              <a:gd name="connsiteY3" fmla="*/ 729169 h 6345128"/>
              <a:gd name="connsiteX4" fmla="*/ 8907855 w 8911882"/>
              <a:gd name="connsiteY4" fmla="*/ 5663445 h 6345128"/>
              <a:gd name="connsiteX5" fmla="*/ 8408215 w 8911882"/>
              <a:gd name="connsiteY5" fmla="*/ 6309486 h 6345128"/>
              <a:gd name="connsiteX6" fmla="*/ 4335996 w 8911882"/>
              <a:gd name="connsiteY6" fmla="*/ 6339714 h 6345128"/>
              <a:gd name="connsiteX7" fmla="*/ 3610940 w 8911882"/>
              <a:gd name="connsiteY7" fmla="*/ 6005316 h 6345128"/>
              <a:gd name="connsiteX8" fmla="*/ 3588461 w 8911882"/>
              <a:gd name="connsiteY8" fmla="*/ 3647525 h 6345128"/>
              <a:gd name="connsiteX9" fmla="*/ 3191960 w 8911882"/>
              <a:gd name="connsiteY9" fmla="*/ 3222525 h 6345128"/>
              <a:gd name="connsiteX10" fmla="*/ 516339 w 8911882"/>
              <a:gd name="connsiteY10" fmla="*/ 3201659 h 6345128"/>
              <a:gd name="connsiteX11" fmla="*/ 6816 w 8911882"/>
              <a:gd name="connsiteY11" fmla="*/ 2763353 h 6345128"/>
              <a:gd name="connsiteX12" fmla="*/ 12 w 8911882"/>
              <a:gd name="connsiteY12" fmla="*/ 646042 h 6345128"/>
              <a:gd name="connsiteX0" fmla="*/ 12 w 8911882"/>
              <a:gd name="connsiteY0" fmla="*/ 646042 h 6345262"/>
              <a:gd name="connsiteX1" fmla="*/ 630940 w 8911882"/>
              <a:gd name="connsiteY1" fmla="*/ 7557 h 6345262"/>
              <a:gd name="connsiteX2" fmla="*/ 8276927 w 8911882"/>
              <a:gd name="connsiteY2" fmla="*/ 0 h 6345262"/>
              <a:gd name="connsiteX3" fmla="*/ 8877627 w 8911882"/>
              <a:gd name="connsiteY3" fmla="*/ 729169 h 6345262"/>
              <a:gd name="connsiteX4" fmla="*/ 8907855 w 8911882"/>
              <a:gd name="connsiteY4" fmla="*/ 5663445 h 6345262"/>
              <a:gd name="connsiteX5" fmla="*/ 8408215 w 8911882"/>
              <a:gd name="connsiteY5" fmla="*/ 6309486 h 6345262"/>
              <a:gd name="connsiteX6" fmla="*/ 4335996 w 8911882"/>
              <a:gd name="connsiteY6" fmla="*/ 6339714 h 6345262"/>
              <a:gd name="connsiteX7" fmla="*/ 3610940 w 8911882"/>
              <a:gd name="connsiteY7" fmla="*/ 6005316 h 6345262"/>
              <a:gd name="connsiteX8" fmla="*/ 3588461 w 8911882"/>
              <a:gd name="connsiteY8" fmla="*/ 3647525 h 6345262"/>
              <a:gd name="connsiteX9" fmla="*/ 3191960 w 8911882"/>
              <a:gd name="connsiteY9" fmla="*/ 3222525 h 6345262"/>
              <a:gd name="connsiteX10" fmla="*/ 516339 w 8911882"/>
              <a:gd name="connsiteY10" fmla="*/ 3201659 h 6345262"/>
              <a:gd name="connsiteX11" fmla="*/ 6816 w 8911882"/>
              <a:gd name="connsiteY11" fmla="*/ 2763353 h 6345262"/>
              <a:gd name="connsiteX12" fmla="*/ 12 w 8911882"/>
              <a:gd name="connsiteY12" fmla="*/ 646042 h 6345262"/>
              <a:gd name="connsiteX0" fmla="*/ 12 w 8911882"/>
              <a:gd name="connsiteY0" fmla="*/ 646042 h 6364484"/>
              <a:gd name="connsiteX1" fmla="*/ 630940 w 8911882"/>
              <a:gd name="connsiteY1" fmla="*/ 7557 h 6364484"/>
              <a:gd name="connsiteX2" fmla="*/ 8276927 w 8911882"/>
              <a:gd name="connsiteY2" fmla="*/ 0 h 6364484"/>
              <a:gd name="connsiteX3" fmla="*/ 8877627 w 8911882"/>
              <a:gd name="connsiteY3" fmla="*/ 729169 h 6364484"/>
              <a:gd name="connsiteX4" fmla="*/ 8907855 w 8911882"/>
              <a:gd name="connsiteY4" fmla="*/ 5663445 h 6364484"/>
              <a:gd name="connsiteX5" fmla="*/ 8408216 w 8911882"/>
              <a:gd name="connsiteY5" fmla="*/ 6339714 h 6364484"/>
              <a:gd name="connsiteX6" fmla="*/ 4335996 w 8911882"/>
              <a:gd name="connsiteY6" fmla="*/ 6339714 h 6364484"/>
              <a:gd name="connsiteX7" fmla="*/ 3610940 w 8911882"/>
              <a:gd name="connsiteY7" fmla="*/ 6005316 h 6364484"/>
              <a:gd name="connsiteX8" fmla="*/ 3588461 w 8911882"/>
              <a:gd name="connsiteY8" fmla="*/ 3647525 h 6364484"/>
              <a:gd name="connsiteX9" fmla="*/ 3191960 w 8911882"/>
              <a:gd name="connsiteY9" fmla="*/ 3222525 h 6364484"/>
              <a:gd name="connsiteX10" fmla="*/ 516339 w 8911882"/>
              <a:gd name="connsiteY10" fmla="*/ 3201659 h 6364484"/>
              <a:gd name="connsiteX11" fmla="*/ 6816 w 8911882"/>
              <a:gd name="connsiteY11" fmla="*/ 2763353 h 6364484"/>
              <a:gd name="connsiteX12" fmla="*/ 12 w 8911882"/>
              <a:gd name="connsiteY12" fmla="*/ 646042 h 6364484"/>
              <a:gd name="connsiteX0" fmla="*/ 12 w 8911882"/>
              <a:gd name="connsiteY0" fmla="*/ 646042 h 6359995"/>
              <a:gd name="connsiteX1" fmla="*/ 630940 w 8911882"/>
              <a:gd name="connsiteY1" fmla="*/ 7557 h 6359995"/>
              <a:gd name="connsiteX2" fmla="*/ 8276927 w 8911882"/>
              <a:gd name="connsiteY2" fmla="*/ 0 h 6359995"/>
              <a:gd name="connsiteX3" fmla="*/ 8877627 w 8911882"/>
              <a:gd name="connsiteY3" fmla="*/ 729169 h 6359995"/>
              <a:gd name="connsiteX4" fmla="*/ 8907855 w 8911882"/>
              <a:gd name="connsiteY4" fmla="*/ 5663445 h 6359995"/>
              <a:gd name="connsiteX5" fmla="*/ 8408217 w 8911882"/>
              <a:gd name="connsiteY5" fmla="*/ 6324600 h 6359995"/>
              <a:gd name="connsiteX6" fmla="*/ 4335996 w 8911882"/>
              <a:gd name="connsiteY6" fmla="*/ 6339714 h 6359995"/>
              <a:gd name="connsiteX7" fmla="*/ 3610940 w 8911882"/>
              <a:gd name="connsiteY7" fmla="*/ 6005316 h 6359995"/>
              <a:gd name="connsiteX8" fmla="*/ 3588461 w 8911882"/>
              <a:gd name="connsiteY8" fmla="*/ 3647525 h 6359995"/>
              <a:gd name="connsiteX9" fmla="*/ 3191960 w 8911882"/>
              <a:gd name="connsiteY9" fmla="*/ 3222525 h 6359995"/>
              <a:gd name="connsiteX10" fmla="*/ 516339 w 8911882"/>
              <a:gd name="connsiteY10" fmla="*/ 3201659 h 6359995"/>
              <a:gd name="connsiteX11" fmla="*/ 6816 w 8911882"/>
              <a:gd name="connsiteY11" fmla="*/ 2763353 h 6359995"/>
              <a:gd name="connsiteX12" fmla="*/ 12 w 8911882"/>
              <a:gd name="connsiteY12" fmla="*/ 646042 h 6359995"/>
              <a:gd name="connsiteX0" fmla="*/ 12 w 8911882"/>
              <a:gd name="connsiteY0" fmla="*/ 646042 h 6344057"/>
              <a:gd name="connsiteX1" fmla="*/ 630940 w 8911882"/>
              <a:gd name="connsiteY1" fmla="*/ 7557 h 6344057"/>
              <a:gd name="connsiteX2" fmla="*/ 8276927 w 8911882"/>
              <a:gd name="connsiteY2" fmla="*/ 0 h 6344057"/>
              <a:gd name="connsiteX3" fmla="*/ 8877627 w 8911882"/>
              <a:gd name="connsiteY3" fmla="*/ 729169 h 6344057"/>
              <a:gd name="connsiteX4" fmla="*/ 8907855 w 8911882"/>
              <a:gd name="connsiteY4" fmla="*/ 5663445 h 6344057"/>
              <a:gd name="connsiteX5" fmla="*/ 8408217 w 8911882"/>
              <a:gd name="connsiteY5" fmla="*/ 6324600 h 6344057"/>
              <a:gd name="connsiteX6" fmla="*/ 4335996 w 8911882"/>
              <a:gd name="connsiteY6" fmla="*/ 6339714 h 6344057"/>
              <a:gd name="connsiteX7" fmla="*/ 3610940 w 8911882"/>
              <a:gd name="connsiteY7" fmla="*/ 6005316 h 6344057"/>
              <a:gd name="connsiteX8" fmla="*/ 3588461 w 8911882"/>
              <a:gd name="connsiteY8" fmla="*/ 3647525 h 6344057"/>
              <a:gd name="connsiteX9" fmla="*/ 3191960 w 8911882"/>
              <a:gd name="connsiteY9" fmla="*/ 3222525 h 6344057"/>
              <a:gd name="connsiteX10" fmla="*/ 516339 w 8911882"/>
              <a:gd name="connsiteY10" fmla="*/ 3201659 h 6344057"/>
              <a:gd name="connsiteX11" fmla="*/ 6816 w 8911882"/>
              <a:gd name="connsiteY11" fmla="*/ 2763353 h 6344057"/>
              <a:gd name="connsiteX12" fmla="*/ 12 w 8911882"/>
              <a:gd name="connsiteY12" fmla="*/ 646042 h 6344057"/>
              <a:gd name="connsiteX0" fmla="*/ 12 w 8911882"/>
              <a:gd name="connsiteY0" fmla="*/ 646042 h 6344057"/>
              <a:gd name="connsiteX1" fmla="*/ 630940 w 8911882"/>
              <a:gd name="connsiteY1" fmla="*/ 7557 h 6344057"/>
              <a:gd name="connsiteX2" fmla="*/ 8276927 w 8911882"/>
              <a:gd name="connsiteY2" fmla="*/ 0 h 6344057"/>
              <a:gd name="connsiteX3" fmla="*/ 8877627 w 8911882"/>
              <a:gd name="connsiteY3" fmla="*/ 729169 h 6344057"/>
              <a:gd name="connsiteX4" fmla="*/ 8907855 w 8911882"/>
              <a:gd name="connsiteY4" fmla="*/ 5663445 h 6344057"/>
              <a:gd name="connsiteX5" fmla="*/ 8408217 w 8911882"/>
              <a:gd name="connsiteY5" fmla="*/ 6324600 h 6344057"/>
              <a:gd name="connsiteX6" fmla="*/ 4335996 w 8911882"/>
              <a:gd name="connsiteY6" fmla="*/ 6339714 h 6344057"/>
              <a:gd name="connsiteX7" fmla="*/ 3610940 w 8911882"/>
              <a:gd name="connsiteY7" fmla="*/ 6005316 h 6344057"/>
              <a:gd name="connsiteX8" fmla="*/ 3588461 w 8911882"/>
              <a:gd name="connsiteY8" fmla="*/ 3647525 h 6344057"/>
              <a:gd name="connsiteX9" fmla="*/ 3191960 w 8911882"/>
              <a:gd name="connsiteY9" fmla="*/ 3222525 h 6344057"/>
              <a:gd name="connsiteX10" fmla="*/ 516339 w 8911882"/>
              <a:gd name="connsiteY10" fmla="*/ 3201659 h 6344057"/>
              <a:gd name="connsiteX11" fmla="*/ 6816 w 8911882"/>
              <a:gd name="connsiteY11" fmla="*/ 2763353 h 6344057"/>
              <a:gd name="connsiteX12" fmla="*/ 12 w 8911882"/>
              <a:gd name="connsiteY12" fmla="*/ 646042 h 6344057"/>
              <a:gd name="connsiteX0" fmla="*/ 12 w 8911882"/>
              <a:gd name="connsiteY0" fmla="*/ 646042 h 6344057"/>
              <a:gd name="connsiteX1" fmla="*/ 630940 w 8911882"/>
              <a:gd name="connsiteY1" fmla="*/ 7557 h 6344057"/>
              <a:gd name="connsiteX2" fmla="*/ 8276927 w 8911882"/>
              <a:gd name="connsiteY2" fmla="*/ 0 h 6344057"/>
              <a:gd name="connsiteX3" fmla="*/ 8877627 w 8911882"/>
              <a:gd name="connsiteY3" fmla="*/ 729169 h 6344057"/>
              <a:gd name="connsiteX4" fmla="*/ 8907855 w 8911882"/>
              <a:gd name="connsiteY4" fmla="*/ 5663445 h 6344057"/>
              <a:gd name="connsiteX5" fmla="*/ 8408217 w 8911882"/>
              <a:gd name="connsiteY5" fmla="*/ 6324600 h 6344057"/>
              <a:gd name="connsiteX6" fmla="*/ 4335996 w 8911882"/>
              <a:gd name="connsiteY6" fmla="*/ 6339714 h 6344057"/>
              <a:gd name="connsiteX7" fmla="*/ 3610940 w 8911882"/>
              <a:gd name="connsiteY7" fmla="*/ 6005316 h 6344057"/>
              <a:gd name="connsiteX8" fmla="*/ 3588461 w 8911882"/>
              <a:gd name="connsiteY8" fmla="*/ 3647525 h 6344057"/>
              <a:gd name="connsiteX9" fmla="*/ 3191960 w 8911882"/>
              <a:gd name="connsiteY9" fmla="*/ 3222525 h 6344057"/>
              <a:gd name="connsiteX10" fmla="*/ 516339 w 8911882"/>
              <a:gd name="connsiteY10" fmla="*/ 3201659 h 6344057"/>
              <a:gd name="connsiteX11" fmla="*/ 6816 w 8911882"/>
              <a:gd name="connsiteY11" fmla="*/ 2763353 h 6344057"/>
              <a:gd name="connsiteX12" fmla="*/ 12 w 8911882"/>
              <a:gd name="connsiteY12" fmla="*/ 646042 h 6344057"/>
              <a:gd name="connsiteX0" fmla="*/ 12 w 8911882"/>
              <a:gd name="connsiteY0" fmla="*/ 646042 h 6344057"/>
              <a:gd name="connsiteX1" fmla="*/ 630940 w 8911882"/>
              <a:gd name="connsiteY1" fmla="*/ 7557 h 6344057"/>
              <a:gd name="connsiteX2" fmla="*/ 8276927 w 8911882"/>
              <a:gd name="connsiteY2" fmla="*/ 0 h 6344057"/>
              <a:gd name="connsiteX3" fmla="*/ 8877627 w 8911882"/>
              <a:gd name="connsiteY3" fmla="*/ 729169 h 6344057"/>
              <a:gd name="connsiteX4" fmla="*/ 8907855 w 8911882"/>
              <a:gd name="connsiteY4" fmla="*/ 5663445 h 6344057"/>
              <a:gd name="connsiteX5" fmla="*/ 8408217 w 8911882"/>
              <a:gd name="connsiteY5" fmla="*/ 6324600 h 6344057"/>
              <a:gd name="connsiteX6" fmla="*/ 4335996 w 8911882"/>
              <a:gd name="connsiteY6" fmla="*/ 6339714 h 6344057"/>
              <a:gd name="connsiteX7" fmla="*/ 3610940 w 8911882"/>
              <a:gd name="connsiteY7" fmla="*/ 6005316 h 6344057"/>
              <a:gd name="connsiteX8" fmla="*/ 3588461 w 8911882"/>
              <a:gd name="connsiteY8" fmla="*/ 3647525 h 6344057"/>
              <a:gd name="connsiteX9" fmla="*/ 3191960 w 8911882"/>
              <a:gd name="connsiteY9" fmla="*/ 3222525 h 6344057"/>
              <a:gd name="connsiteX10" fmla="*/ 516339 w 8911882"/>
              <a:gd name="connsiteY10" fmla="*/ 3201659 h 6344057"/>
              <a:gd name="connsiteX11" fmla="*/ 6816 w 8911882"/>
              <a:gd name="connsiteY11" fmla="*/ 2763353 h 6344057"/>
              <a:gd name="connsiteX12" fmla="*/ 12 w 8911882"/>
              <a:gd name="connsiteY12" fmla="*/ 646042 h 6344057"/>
              <a:gd name="connsiteX0" fmla="*/ 12 w 8911882"/>
              <a:gd name="connsiteY0" fmla="*/ 646042 h 6344057"/>
              <a:gd name="connsiteX1" fmla="*/ 630940 w 8911882"/>
              <a:gd name="connsiteY1" fmla="*/ 7557 h 6344057"/>
              <a:gd name="connsiteX2" fmla="*/ 8276927 w 8911882"/>
              <a:gd name="connsiteY2" fmla="*/ 0 h 6344057"/>
              <a:gd name="connsiteX3" fmla="*/ 8877627 w 8911882"/>
              <a:gd name="connsiteY3" fmla="*/ 729169 h 6344057"/>
              <a:gd name="connsiteX4" fmla="*/ 8907855 w 8911882"/>
              <a:gd name="connsiteY4" fmla="*/ 5663445 h 6344057"/>
              <a:gd name="connsiteX5" fmla="*/ 8408217 w 8911882"/>
              <a:gd name="connsiteY5" fmla="*/ 6324600 h 6344057"/>
              <a:gd name="connsiteX6" fmla="*/ 4335996 w 8911882"/>
              <a:gd name="connsiteY6" fmla="*/ 6339714 h 6344057"/>
              <a:gd name="connsiteX7" fmla="*/ 3610940 w 8911882"/>
              <a:gd name="connsiteY7" fmla="*/ 6005316 h 6344057"/>
              <a:gd name="connsiteX8" fmla="*/ 3588461 w 8911882"/>
              <a:gd name="connsiteY8" fmla="*/ 3647525 h 6344057"/>
              <a:gd name="connsiteX9" fmla="*/ 3191960 w 8911882"/>
              <a:gd name="connsiteY9" fmla="*/ 3222525 h 6344057"/>
              <a:gd name="connsiteX10" fmla="*/ 516339 w 8911882"/>
              <a:gd name="connsiteY10" fmla="*/ 3201659 h 6344057"/>
              <a:gd name="connsiteX11" fmla="*/ 6816 w 8911882"/>
              <a:gd name="connsiteY11" fmla="*/ 2763353 h 6344057"/>
              <a:gd name="connsiteX12" fmla="*/ 12 w 8911882"/>
              <a:gd name="connsiteY12" fmla="*/ 646042 h 6344057"/>
              <a:gd name="connsiteX0" fmla="*/ 12 w 8911882"/>
              <a:gd name="connsiteY0" fmla="*/ 646042 h 6344057"/>
              <a:gd name="connsiteX1" fmla="*/ 630940 w 8911882"/>
              <a:gd name="connsiteY1" fmla="*/ 7557 h 6344057"/>
              <a:gd name="connsiteX2" fmla="*/ 8276927 w 8911882"/>
              <a:gd name="connsiteY2" fmla="*/ 0 h 6344057"/>
              <a:gd name="connsiteX3" fmla="*/ 8877627 w 8911882"/>
              <a:gd name="connsiteY3" fmla="*/ 729169 h 6344057"/>
              <a:gd name="connsiteX4" fmla="*/ 8907855 w 8911882"/>
              <a:gd name="connsiteY4" fmla="*/ 5663445 h 6344057"/>
              <a:gd name="connsiteX5" fmla="*/ 8408217 w 8911882"/>
              <a:gd name="connsiteY5" fmla="*/ 6324600 h 6344057"/>
              <a:gd name="connsiteX6" fmla="*/ 4335996 w 8911882"/>
              <a:gd name="connsiteY6" fmla="*/ 6339714 h 6344057"/>
              <a:gd name="connsiteX7" fmla="*/ 3610940 w 8911882"/>
              <a:gd name="connsiteY7" fmla="*/ 6005316 h 6344057"/>
              <a:gd name="connsiteX8" fmla="*/ 3588461 w 8911882"/>
              <a:gd name="connsiteY8" fmla="*/ 3647525 h 6344057"/>
              <a:gd name="connsiteX9" fmla="*/ 3191960 w 8911882"/>
              <a:gd name="connsiteY9" fmla="*/ 3222525 h 6344057"/>
              <a:gd name="connsiteX10" fmla="*/ 516339 w 8911882"/>
              <a:gd name="connsiteY10" fmla="*/ 3201659 h 6344057"/>
              <a:gd name="connsiteX11" fmla="*/ 6816 w 8911882"/>
              <a:gd name="connsiteY11" fmla="*/ 2763353 h 6344057"/>
              <a:gd name="connsiteX12" fmla="*/ 12 w 8911882"/>
              <a:gd name="connsiteY12" fmla="*/ 646042 h 6344057"/>
              <a:gd name="connsiteX0" fmla="*/ 12 w 8911882"/>
              <a:gd name="connsiteY0" fmla="*/ 646042 h 6344057"/>
              <a:gd name="connsiteX1" fmla="*/ 630940 w 8911882"/>
              <a:gd name="connsiteY1" fmla="*/ 7557 h 6344057"/>
              <a:gd name="connsiteX2" fmla="*/ 8276927 w 8911882"/>
              <a:gd name="connsiteY2" fmla="*/ 0 h 6344057"/>
              <a:gd name="connsiteX3" fmla="*/ 8877627 w 8911882"/>
              <a:gd name="connsiteY3" fmla="*/ 729169 h 6344057"/>
              <a:gd name="connsiteX4" fmla="*/ 8907855 w 8911882"/>
              <a:gd name="connsiteY4" fmla="*/ 5663445 h 6344057"/>
              <a:gd name="connsiteX5" fmla="*/ 8408217 w 8911882"/>
              <a:gd name="connsiteY5" fmla="*/ 6324600 h 6344057"/>
              <a:gd name="connsiteX6" fmla="*/ 4335996 w 8911882"/>
              <a:gd name="connsiteY6" fmla="*/ 6339714 h 6344057"/>
              <a:gd name="connsiteX7" fmla="*/ 3610940 w 8911882"/>
              <a:gd name="connsiteY7" fmla="*/ 6005316 h 6344057"/>
              <a:gd name="connsiteX8" fmla="*/ 3588461 w 8911882"/>
              <a:gd name="connsiteY8" fmla="*/ 3647525 h 6344057"/>
              <a:gd name="connsiteX9" fmla="*/ 3191960 w 8911882"/>
              <a:gd name="connsiteY9" fmla="*/ 3222525 h 6344057"/>
              <a:gd name="connsiteX10" fmla="*/ 516339 w 8911882"/>
              <a:gd name="connsiteY10" fmla="*/ 3201659 h 6344057"/>
              <a:gd name="connsiteX11" fmla="*/ 6816 w 8911882"/>
              <a:gd name="connsiteY11" fmla="*/ 2763353 h 6344057"/>
              <a:gd name="connsiteX12" fmla="*/ 12 w 8911882"/>
              <a:gd name="connsiteY12" fmla="*/ 646042 h 6344057"/>
              <a:gd name="connsiteX0" fmla="*/ 12 w 8911882"/>
              <a:gd name="connsiteY0" fmla="*/ 646042 h 6344057"/>
              <a:gd name="connsiteX1" fmla="*/ 630940 w 8911882"/>
              <a:gd name="connsiteY1" fmla="*/ 7557 h 6344057"/>
              <a:gd name="connsiteX2" fmla="*/ 8276927 w 8911882"/>
              <a:gd name="connsiteY2" fmla="*/ 0 h 6344057"/>
              <a:gd name="connsiteX3" fmla="*/ 8877627 w 8911882"/>
              <a:gd name="connsiteY3" fmla="*/ 729169 h 6344057"/>
              <a:gd name="connsiteX4" fmla="*/ 8907855 w 8911882"/>
              <a:gd name="connsiteY4" fmla="*/ 5663445 h 6344057"/>
              <a:gd name="connsiteX5" fmla="*/ 8408217 w 8911882"/>
              <a:gd name="connsiteY5" fmla="*/ 6324600 h 6344057"/>
              <a:gd name="connsiteX6" fmla="*/ 4335996 w 8911882"/>
              <a:gd name="connsiteY6" fmla="*/ 6339714 h 6344057"/>
              <a:gd name="connsiteX7" fmla="*/ 3610940 w 8911882"/>
              <a:gd name="connsiteY7" fmla="*/ 6005316 h 6344057"/>
              <a:gd name="connsiteX8" fmla="*/ 3588461 w 8911882"/>
              <a:gd name="connsiteY8" fmla="*/ 3647525 h 6344057"/>
              <a:gd name="connsiteX9" fmla="*/ 3191960 w 8911882"/>
              <a:gd name="connsiteY9" fmla="*/ 3222525 h 6344057"/>
              <a:gd name="connsiteX10" fmla="*/ 516339 w 8911882"/>
              <a:gd name="connsiteY10" fmla="*/ 3201659 h 6344057"/>
              <a:gd name="connsiteX11" fmla="*/ 6816 w 8911882"/>
              <a:gd name="connsiteY11" fmla="*/ 2763353 h 6344057"/>
              <a:gd name="connsiteX12" fmla="*/ 12 w 8911882"/>
              <a:gd name="connsiteY12" fmla="*/ 646042 h 6344057"/>
              <a:gd name="connsiteX0" fmla="*/ 12 w 8911882"/>
              <a:gd name="connsiteY0" fmla="*/ 646042 h 6344057"/>
              <a:gd name="connsiteX1" fmla="*/ 630940 w 8911882"/>
              <a:gd name="connsiteY1" fmla="*/ 7557 h 6344057"/>
              <a:gd name="connsiteX2" fmla="*/ 8276927 w 8911882"/>
              <a:gd name="connsiteY2" fmla="*/ 0 h 6344057"/>
              <a:gd name="connsiteX3" fmla="*/ 8877627 w 8911882"/>
              <a:gd name="connsiteY3" fmla="*/ 729169 h 6344057"/>
              <a:gd name="connsiteX4" fmla="*/ 8907855 w 8911882"/>
              <a:gd name="connsiteY4" fmla="*/ 5663445 h 6344057"/>
              <a:gd name="connsiteX5" fmla="*/ 8408217 w 8911882"/>
              <a:gd name="connsiteY5" fmla="*/ 6324600 h 6344057"/>
              <a:gd name="connsiteX6" fmla="*/ 4335996 w 8911882"/>
              <a:gd name="connsiteY6" fmla="*/ 6339714 h 6344057"/>
              <a:gd name="connsiteX7" fmla="*/ 3610940 w 8911882"/>
              <a:gd name="connsiteY7" fmla="*/ 6005316 h 6344057"/>
              <a:gd name="connsiteX8" fmla="*/ 3588461 w 8911882"/>
              <a:gd name="connsiteY8" fmla="*/ 3647525 h 6344057"/>
              <a:gd name="connsiteX9" fmla="*/ 3191960 w 8911882"/>
              <a:gd name="connsiteY9" fmla="*/ 3222525 h 6344057"/>
              <a:gd name="connsiteX10" fmla="*/ 516339 w 8911882"/>
              <a:gd name="connsiteY10" fmla="*/ 3201659 h 6344057"/>
              <a:gd name="connsiteX11" fmla="*/ 6816 w 8911882"/>
              <a:gd name="connsiteY11" fmla="*/ 2763353 h 6344057"/>
              <a:gd name="connsiteX12" fmla="*/ 12 w 8911882"/>
              <a:gd name="connsiteY12" fmla="*/ 646042 h 6344057"/>
              <a:gd name="connsiteX0" fmla="*/ 12 w 8911882"/>
              <a:gd name="connsiteY0" fmla="*/ 646042 h 6344057"/>
              <a:gd name="connsiteX1" fmla="*/ 630940 w 8911882"/>
              <a:gd name="connsiteY1" fmla="*/ 7557 h 6344057"/>
              <a:gd name="connsiteX2" fmla="*/ 8276927 w 8911882"/>
              <a:gd name="connsiteY2" fmla="*/ 0 h 6344057"/>
              <a:gd name="connsiteX3" fmla="*/ 8877627 w 8911882"/>
              <a:gd name="connsiteY3" fmla="*/ 729169 h 6344057"/>
              <a:gd name="connsiteX4" fmla="*/ 8907855 w 8911882"/>
              <a:gd name="connsiteY4" fmla="*/ 5663445 h 6344057"/>
              <a:gd name="connsiteX5" fmla="*/ 8408217 w 8911882"/>
              <a:gd name="connsiteY5" fmla="*/ 6324600 h 6344057"/>
              <a:gd name="connsiteX6" fmla="*/ 4335996 w 8911882"/>
              <a:gd name="connsiteY6" fmla="*/ 6339714 h 6344057"/>
              <a:gd name="connsiteX7" fmla="*/ 3610940 w 8911882"/>
              <a:gd name="connsiteY7" fmla="*/ 6005316 h 6344057"/>
              <a:gd name="connsiteX8" fmla="*/ 3588461 w 8911882"/>
              <a:gd name="connsiteY8" fmla="*/ 3647525 h 6344057"/>
              <a:gd name="connsiteX9" fmla="*/ 3184467 w 8911882"/>
              <a:gd name="connsiteY9" fmla="*/ 3199043 h 6344057"/>
              <a:gd name="connsiteX10" fmla="*/ 516339 w 8911882"/>
              <a:gd name="connsiteY10" fmla="*/ 3201659 h 6344057"/>
              <a:gd name="connsiteX11" fmla="*/ 6816 w 8911882"/>
              <a:gd name="connsiteY11" fmla="*/ 2763353 h 6344057"/>
              <a:gd name="connsiteX12" fmla="*/ 12 w 8911882"/>
              <a:gd name="connsiteY12" fmla="*/ 646042 h 6344057"/>
              <a:gd name="connsiteX0" fmla="*/ 12 w 8911882"/>
              <a:gd name="connsiteY0" fmla="*/ 646042 h 6354056"/>
              <a:gd name="connsiteX1" fmla="*/ 630940 w 8911882"/>
              <a:gd name="connsiteY1" fmla="*/ 7557 h 6354056"/>
              <a:gd name="connsiteX2" fmla="*/ 8276927 w 8911882"/>
              <a:gd name="connsiteY2" fmla="*/ 0 h 6354056"/>
              <a:gd name="connsiteX3" fmla="*/ 8877627 w 8911882"/>
              <a:gd name="connsiteY3" fmla="*/ 729169 h 6354056"/>
              <a:gd name="connsiteX4" fmla="*/ 8907855 w 8911882"/>
              <a:gd name="connsiteY4" fmla="*/ 5663445 h 6354056"/>
              <a:gd name="connsiteX5" fmla="*/ 8408217 w 8911882"/>
              <a:gd name="connsiteY5" fmla="*/ 6324600 h 6354056"/>
              <a:gd name="connsiteX6" fmla="*/ 4335996 w 8911882"/>
              <a:gd name="connsiteY6" fmla="*/ 6339714 h 6354056"/>
              <a:gd name="connsiteX7" fmla="*/ 3610940 w 8911882"/>
              <a:gd name="connsiteY7" fmla="*/ 6005316 h 6354056"/>
              <a:gd name="connsiteX8" fmla="*/ 3588461 w 8911882"/>
              <a:gd name="connsiteY8" fmla="*/ 3647525 h 6354056"/>
              <a:gd name="connsiteX9" fmla="*/ 3184467 w 8911882"/>
              <a:gd name="connsiteY9" fmla="*/ 3199043 h 6354056"/>
              <a:gd name="connsiteX10" fmla="*/ 516339 w 8911882"/>
              <a:gd name="connsiteY10" fmla="*/ 3201659 h 6354056"/>
              <a:gd name="connsiteX11" fmla="*/ 6816 w 8911882"/>
              <a:gd name="connsiteY11" fmla="*/ 2763353 h 6354056"/>
              <a:gd name="connsiteX12" fmla="*/ 12 w 8911882"/>
              <a:gd name="connsiteY12" fmla="*/ 646042 h 6354056"/>
              <a:gd name="connsiteX0" fmla="*/ 12 w 8911882"/>
              <a:gd name="connsiteY0" fmla="*/ 646042 h 6354056"/>
              <a:gd name="connsiteX1" fmla="*/ 630940 w 8911882"/>
              <a:gd name="connsiteY1" fmla="*/ 7557 h 6354056"/>
              <a:gd name="connsiteX2" fmla="*/ 8276927 w 8911882"/>
              <a:gd name="connsiteY2" fmla="*/ 0 h 6354056"/>
              <a:gd name="connsiteX3" fmla="*/ 8877627 w 8911882"/>
              <a:gd name="connsiteY3" fmla="*/ 729169 h 6354056"/>
              <a:gd name="connsiteX4" fmla="*/ 8907855 w 8911882"/>
              <a:gd name="connsiteY4" fmla="*/ 5663445 h 6354056"/>
              <a:gd name="connsiteX5" fmla="*/ 8408217 w 8911882"/>
              <a:gd name="connsiteY5" fmla="*/ 6324600 h 6354056"/>
              <a:gd name="connsiteX6" fmla="*/ 4335996 w 8911882"/>
              <a:gd name="connsiteY6" fmla="*/ 6339714 h 6354056"/>
              <a:gd name="connsiteX7" fmla="*/ 3610940 w 8911882"/>
              <a:gd name="connsiteY7" fmla="*/ 6005316 h 6354056"/>
              <a:gd name="connsiteX8" fmla="*/ 3588461 w 8911882"/>
              <a:gd name="connsiteY8" fmla="*/ 3647525 h 6354056"/>
              <a:gd name="connsiteX9" fmla="*/ 3184467 w 8911882"/>
              <a:gd name="connsiteY9" fmla="*/ 3199043 h 6354056"/>
              <a:gd name="connsiteX10" fmla="*/ 516339 w 8911882"/>
              <a:gd name="connsiteY10" fmla="*/ 3201659 h 6354056"/>
              <a:gd name="connsiteX11" fmla="*/ 6816 w 8911882"/>
              <a:gd name="connsiteY11" fmla="*/ 2763353 h 6354056"/>
              <a:gd name="connsiteX12" fmla="*/ 12 w 8911882"/>
              <a:gd name="connsiteY12" fmla="*/ 646042 h 6354056"/>
              <a:gd name="connsiteX0" fmla="*/ 12 w 8911882"/>
              <a:gd name="connsiteY0" fmla="*/ 646042 h 6354056"/>
              <a:gd name="connsiteX1" fmla="*/ 630940 w 8911882"/>
              <a:gd name="connsiteY1" fmla="*/ 7557 h 6354056"/>
              <a:gd name="connsiteX2" fmla="*/ 8276927 w 8911882"/>
              <a:gd name="connsiteY2" fmla="*/ 0 h 6354056"/>
              <a:gd name="connsiteX3" fmla="*/ 8877627 w 8911882"/>
              <a:gd name="connsiteY3" fmla="*/ 729169 h 6354056"/>
              <a:gd name="connsiteX4" fmla="*/ 8907855 w 8911882"/>
              <a:gd name="connsiteY4" fmla="*/ 5663445 h 6354056"/>
              <a:gd name="connsiteX5" fmla="*/ 8408217 w 8911882"/>
              <a:gd name="connsiteY5" fmla="*/ 6324600 h 6354056"/>
              <a:gd name="connsiteX6" fmla="*/ 4335996 w 8911882"/>
              <a:gd name="connsiteY6" fmla="*/ 6339714 h 6354056"/>
              <a:gd name="connsiteX7" fmla="*/ 3610940 w 8911882"/>
              <a:gd name="connsiteY7" fmla="*/ 6005316 h 6354056"/>
              <a:gd name="connsiteX8" fmla="*/ 3588461 w 8911882"/>
              <a:gd name="connsiteY8" fmla="*/ 3647525 h 6354056"/>
              <a:gd name="connsiteX9" fmla="*/ 3184467 w 8911882"/>
              <a:gd name="connsiteY9" fmla="*/ 3199043 h 6354056"/>
              <a:gd name="connsiteX10" fmla="*/ 516339 w 8911882"/>
              <a:gd name="connsiteY10" fmla="*/ 3201659 h 6354056"/>
              <a:gd name="connsiteX11" fmla="*/ 6816 w 8911882"/>
              <a:gd name="connsiteY11" fmla="*/ 2763353 h 6354056"/>
              <a:gd name="connsiteX12" fmla="*/ 12 w 8911882"/>
              <a:gd name="connsiteY12" fmla="*/ 646042 h 6354056"/>
              <a:gd name="connsiteX0" fmla="*/ 12 w 8911882"/>
              <a:gd name="connsiteY0" fmla="*/ 646042 h 6339714"/>
              <a:gd name="connsiteX1" fmla="*/ 630940 w 8911882"/>
              <a:gd name="connsiteY1" fmla="*/ 7557 h 6339714"/>
              <a:gd name="connsiteX2" fmla="*/ 8276927 w 8911882"/>
              <a:gd name="connsiteY2" fmla="*/ 0 h 6339714"/>
              <a:gd name="connsiteX3" fmla="*/ 8877627 w 8911882"/>
              <a:gd name="connsiteY3" fmla="*/ 729169 h 6339714"/>
              <a:gd name="connsiteX4" fmla="*/ 8907855 w 8911882"/>
              <a:gd name="connsiteY4" fmla="*/ 5663445 h 6339714"/>
              <a:gd name="connsiteX5" fmla="*/ 8408217 w 8911882"/>
              <a:gd name="connsiteY5" fmla="*/ 6324600 h 6339714"/>
              <a:gd name="connsiteX6" fmla="*/ 4335996 w 8911882"/>
              <a:gd name="connsiteY6" fmla="*/ 6339714 h 6339714"/>
              <a:gd name="connsiteX7" fmla="*/ 3610940 w 8911882"/>
              <a:gd name="connsiteY7" fmla="*/ 6005316 h 6339714"/>
              <a:gd name="connsiteX8" fmla="*/ 3588461 w 8911882"/>
              <a:gd name="connsiteY8" fmla="*/ 3647525 h 6339714"/>
              <a:gd name="connsiteX9" fmla="*/ 3184467 w 8911882"/>
              <a:gd name="connsiteY9" fmla="*/ 3199043 h 6339714"/>
              <a:gd name="connsiteX10" fmla="*/ 516339 w 8911882"/>
              <a:gd name="connsiteY10" fmla="*/ 3201659 h 6339714"/>
              <a:gd name="connsiteX11" fmla="*/ 6816 w 8911882"/>
              <a:gd name="connsiteY11" fmla="*/ 2763353 h 6339714"/>
              <a:gd name="connsiteX12" fmla="*/ 12 w 8911882"/>
              <a:gd name="connsiteY12" fmla="*/ 646042 h 6339714"/>
              <a:gd name="connsiteX0" fmla="*/ 12 w 8911882"/>
              <a:gd name="connsiteY0" fmla="*/ 646042 h 6375264"/>
              <a:gd name="connsiteX1" fmla="*/ 630940 w 8911882"/>
              <a:gd name="connsiteY1" fmla="*/ 7557 h 6375264"/>
              <a:gd name="connsiteX2" fmla="*/ 8276927 w 8911882"/>
              <a:gd name="connsiteY2" fmla="*/ 0 h 6375264"/>
              <a:gd name="connsiteX3" fmla="*/ 8877627 w 8911882"/>
              <a:gd name="connsiteY3" fmla="*/ 729169 h 6375264"/>
              <a:gd name="connsiteX4" fmla="*/ 8907855 w 8911882"/>
              <a:gd name="connsiteY4" fmla="*/ 5663445 h 6375264"/>
              <a:gd name="connsiteX5" fmla="*/ 8408217 w 8911882"/>
              <a:gd name="connsiteY5" fmla="*/ 6324600 h 6375264"/>
              <a:gd name="connsiteX6" fmla="*/ 4335996 w 8911882"/>
              <a:gd name="connsiteY6" fmla="*/ 6339714 h 6375264"/>
              <a:gd name="connsiteX7" fmla="*/ 3610940 w 8911882"/>
              <a:gd name="connsiteY7" fmla="*/ 5809632 h 6375264"/>
              <a:gd name="connsiteX8" fmla="*/ 3588461 w 8911882"/>
              <a:gd name="connsiteY8" fmla="*/ 3647525 h 6375264"/>
              <a:gd name="connsiteX9" fmla="*/ 3184467 w 8911882"/>
              <a:gd name="connsiteY9" fmla="*/ 3199043 h 6375264"/>
              <a:gd name="connsiteX10" fmla="*/ 516339 w 8911882"/>
              <a:gd name="connsiteY10" fmla="*/ 3201659 h 6375264"/>
              <a:gd name="connsiteX11" fmla="*/ 6816 w 8911882"/>
              <a:gd name="connsiteY11" fmla="*/ 2763353 h 6375264"/>
              <a:gd name="connsiteX12" fmla="*/ 12 w 8911882"/>
              <a:gd name="connsiteY12" fmla="*/ 646042 h 6375264"/>
              <a:gd name="connsiteX0" fmla="*/ 12 w 8911882"/>
              <a:gd name="connsiteY0" fmla="*/ 646042 h 6375264"/>
              <a:gd name="connsiteX1" fmla="*/ 630940 w 8911882"/>
              <a:gd name="connsiteY1" fmla="*/ 7557 h 6375264"/>
              <a:gd name="connsiteX2" fmla="*/ 8276927 w 8911882"/>
              <a:gd name="connsiteY2" fmla="*/ 0 h 6375264"/>
              <a:gd name="connsiteX3" fmla="*/ 8877627 w 8911882"/>
              <a:gd name="connsiteY3" fmla="*/ 729169 h 6375264"/>
              <a:gd name="connsiteX4" fmla="*/ 8907855 w 8911882"/>
              <a:gd name="connsiteY4" fmla="*/ 5663445 h 6375264"/>
              <a:gd name="connsiteX5" fmla="*/ 8408217 w 8911882"/>
              <a:gd name="connsiteY5" fmla="*/ 6324600 h 6375264"/>
              <a:gd name="connsiteX6" fmla="*/ 4335996 w 8911882"/>
              <a:gd name="connsiteY6" fmla="*/ 6339714 h 6375264"/>
              <a:gd name="connsiteX7" fmla="*/ 3610940 w 8911882"/>
              <a:gd name="connsiteY7" fmla="*/ 5809632 h 6375264"/>
              <a:gd name="connsiteX8" fmla="*/ 3588461 w 8911882"/>
              <a:gd name="connsiteY8" fmla="*/ 3647525 h 6375264"/>
              <a:gd name="connsiteX9" fmla="*/ 3184467 w 8911882"/>
              <a:gd name="connsiteY9" fmla="*/ 3199043 h 6375264"/>
              <a:gd name="connsiteX10" fmla="*/ 516339 w 8911882"/>
              <a:gd name="connsiteY10" fmla="*/ 3201659 h 6375264"/>
              <a:gd name="connsiteX11" fmla="*/ 6816 w 8911882"/>
              <a:gd name="connsiteY11" fmla="*/ 2763353 h 6375264"/>
              <a:gd name="connsiteX12" fmla="*/ 12 w 8911882"/>
              <a:gd name="connsiteY12" fmla="*/ 646042 h 6375264"/>
              <a:gd name="connsiteX0" fmla="*/ 12 w 8911882"/>
              <a:gd name="connsiteY0" fmla="*/ 646042 h 6375264"/>
              <a:gd name="connsiteX1" fmla="*/ 630940 w 8911882"/>
              <a:gd name="connsiteY1" fmla="*/ 7557 h 6375264"/>
              <a:gd name="connsiteX2" fmla="*/ 8276927 w 8911882"/>
              <a:gd name="connsiteY2" fmla="*/ 0 h 6375264"/>
              <a:gd name="connsiteX3" fmla="*/ 8877627 w 8911882"/>
              <a:gd name="connsiteY3" fmla="*/ 729169 h 6375264"/>
              <a:gd name="connsiteX4" fmla="*/ 8907855 w 8911882"/>
              <a:gd name="connsiteY4" fmla="*/ 5663445 h 6375264"/>
              <a:gd name="connsiteX5" fmla="*/ 8408217 w 8911882"/>
              <a:gd name="connsiteY5" fmla="*/ 6324600 h 6375264"/>
              <a:gd name="connsiteX6" fmla="*/ 4335996 w 8911882"/>
              <a:gd name="connsiteY6" fmla="*/ 6339714 h 6375264"/>
              <a:gd name="connsiteX7" fmla="*/ 3610940 w 8911882"/>
              <a:gd name="connsiteY7" fmla="*/ 5809632 h 6375264"/>
              <a:gd name="connsiteX8" fmla="*/ 3588461 w 8911882"/>
              <a:gd name="connsiteY8" fmla="*/ 3647525 h 6375264"/>
              <a:gd name="connsiteX9" fmla="*/ 3184467 w 8911882"/>
              <a:gd name="connsiteY9" fmla="*/ 3199043 h 6375264"/>
              <a:gd name="connsiteX10" fmla="*/ 516339 w 8911882"/>
              <a:gd name="connsiteY10" fmla="*/ 3201659 h 6375264"/>
              <a:gd name="connsiteX11" fmla="*/ 6816 w 8911882"/>
              <a:gd name="connsiteY11" fmla="*/ 2763353 h 6375264"/>
              <a:gd name="connsiteX12" fmla="*/ 12 w 8911882"/>
              <a:gd name="connsiteY12" fmla="*/ 646042 h 6375264"/>
              <a:gd name="connsiteX0" fmla="*/ 12 w 8911882"/>
              <a:gd name="connsiteY0" fmla="*/ 646042 h 6339715"/>
              <a:gd name="connsiteX1" fmla="*/ 630940 w 8911882"/>
              <a:gd name="connsiteY1" fmla="*/ 7557 h 6339715"/>
              <a:gd name="connsiteX2" fmla="*/ 8276927 w 8911882"/>
              <a:gd name="connsiteY2" fmla="*/ 0 h 6339715"/>
              <a:gd name="connsiteX3" fmla="*/ 8877627 w 8911882"/>
              <a:gd name="connsiteY3" fmla="*/ 729169 h 6339715"/>
              <a:gd name="connsiteX4" fmla="*/ 8907855 w 8911882"/>
              <a:gd name="connsiteY4" fmla="*/ 5663445 h 6339715"/>
              <a:gd name="connsiteX5" fmla="*/ 8408217 w 8911882"/>
              <a:gd name="connsiteY5" fmla="*/ 6324600 h 6339715"/>
              <a:gd name="connsiteX6" fmla="*/ 4335996 w 8911882"/>
              <a:gd name="connsiteY6" fmla="*/ 6339714 h 6339715"/>
              <a:gd name="connsiteX7" fmla="*/ 3610940 w 8911882"/>
              <a:gd name="connsiteY7" fmla="*/ 5809632 h 6339715"/>
              <a:gd name="connsiteX8" fmla="*/ 3588461 w 8911882"/>
              <a:gd name="connsiteY8" fmla="*/ 3647525 h 6339715"/>
              <a:gd name="connsiteX9" fmla="*/ 3184467 w 8911882"/>
              <a:gd name="connsiteY9" fmla="*/ 3199043 h 6339715"/>
              <a:gd name="connsiteX10" fmla="*/ 516339 w 8911882"/>
              <a:gd name="connsiteY10" fmla="*/ 3201659 h 6339715"/>
              <a:gd name="connsiteX11" fmla="*/ 6816 w 8911882"/>
              <a:gd name="connsiteY11" fmla="*/ 2763353 h 6339715"/>
              <a:gd name="connsiteX12" fmla="*/ 12 w 8911882"/>
              <a:gd name="connsiteY12" fmla="*/ 646042 h 6339715"/>
              <a:gd name="connsiteX0" fmla="*/ 12 w 8911882"/>
              <a:gd name="connsiteY0" fmla="*/ 646042 h 6339715"/>
              <a:gd name="connsiteX1" fmla="*/ 630940 w 8911882"/>
              <a:gd name="connsiteY1" fmla="*/ 7557 h 6339715"/>
              <a:gd name="connsiteX2" fmla="*/ 8276927 w 8911882"/>
              <a:gd name="connsiteY2" fmla="*/ 0 h 6339715"/>
              <a:gd name="connsiteX3" fmla="*/ 8877627 w 8911882"/>
              <a:gd name="connsiteY3" fmla="*/ 729169 h 6339715"/>
              <a:gd name="connsiteX4" fmla="*/ 8907855 w 8911882"/>
              <a:gd name="connsiteY4" fmla="*/ 5663445 h 6339715"/>
              <a:gd name="connsiteX5" fmla="*/ 8408217 w 8911882"/>
              <a:gd name="connsiteY5" fmla="*/ 6324600 h 6339715"/>
              <a:gd name="connsiteX6" fmla="*/ 4335996 w 8911882"/>
              <a:gd name="connsiteY6" fmla="*/ 6339714 h 6339715"/>
              <a:gd name="connsiteX7" fmla="*/ 3610940 w 8911882"/>
              <a:gd name="connsiteY7" fmla="*/ 5809632 h 6339715"/>
              <a:gd name="connsiteX8" fmla="*/ 3588461 w 8911882"/>
              <a:gd name="connsiteY8" fmla="*/ 3647525 h 6339715"/>
              <a:gd name="connsiteX9" fmla="*/ 3184467 w 8911882"/>
              <a:gd name="connsiteY9" fmla="*/ 3199043 h 6339715"/>
              <a:gd name="connsiteX10" fmla="*/ 516339 w 8911882"/>
              <a:gd name="connsiteY10" fmla="*/ 3201659 h 6339715"/>
              <a:gd name="connsiteX11" fmla="*/ 6816 w 8911882"/>
              <a:gd name="connsiteY11" fmla="*/ 2763353 h 6339715"/>
              <a:gd name="connsiteX12" fmla="*/ 12 w 8911882"/>
              <a:gd name="connsiteY12" fmla="*/ 646042 h 6339715"/>
              <a:gd name="connsiteX0" fmla="*/ 12 w 8920937"/>
              <a:gd name="connsiteY0" fmla="*/ 646042 h 6360080"/>
              <a:gd name="connsiteX1" fmla="*/ 630940 w 8920937"/>
              <a:gd name="connsiteY1" fmla="*/ 7557 h 6360080"/>
              <a:gd name="connsiteX2" fmla="*/ 8276927 w 8920937"/>
              <a:gd name="connsiteY2" fmla="*/ 0 h 6360080"/>
              <a:gd name="connsiteX3" fmla="*/ 8877627 w 8920937"/>
              <a:gd name="connsiteY3" fmla="*/ 729169 h 6360080"/>
              <a:gd name="connsiteX4" fmla="*/ 8907855 w 8920937"/>
              <a:gd name="connsiteY4" fmla="*/ 5663445 h 6360080"/>
              <a:gd name="connsiteX5" fmla="*/ 8408217 w 8920937"/>
              <a:gd name="connsiteY5" fmla="*/ 6324600 h 6360080"/>
              <a:gd name="connsiteX6" fmla="*/ 4335996 w 8920937"/>
              <a:gd name="connsiteY6" fmla="*/ 6339714 h 6360080"/>
              <a:gd name="connsiteX7" fmla="*/ 3610940 w 8920937"/>
              <a:gd name="connsiteY7" fmla="*/ 5809632 h 6360080"/>
              <a:gd name="connsiteX8" fmla="*/ 3588461 w 8920937"/>
              <a:gd name="connsiteY8" fmla="*/ 3647525 h 6360080"/>
              <a:gd name="connsiteX9" fmla="*/ 3184467 w 8920937"/>
              <a:gd name="connsiteY9" fmla="*/ 3199043 h 6360080"/>
              <a:gd name="connsiteX10" fmla="*/ 516339 w 8920937"/>
              <a:gd name="connsiteY10" fmla="*/ 3201659 h 6360080"/>
              <a:gd name="connsiteX11" fmla="*/ 6816 w 8920937"/>
              <a:gd name="connsiteY11" fmla="*/ 2763353 h 6360080"/>
              <a:gd name="connsiteX12" fmla="*/ 12 w 8920937"/>
              <a:gd name="connsiteY12" fmla="*/ 646042 h 6360080"/>
              <a:gd name="connsiteX0" fmla="*/ 12 w 8907855"/>
              <a:gd name="connsiteY0" fmla="*/ 646042 h 6360080"/>
              <a:gd name="connsiteX1" fmla="*/ 630940 w 8907855"/>
              <a:gd name="connsiteY1" fmla="*/ 7557 h 6360080"/>
              <a:gd name="connsiteX2" fmla="*/ 8276927 w 8907855"/>
              <a:gd name="connsiteY2" fmla="*/ 0 h 6360080"/>
              <a:gd name="connsiteX3" fmla="*/ 8877627 w 8907855"/>
              <a:gd name="connsiteY3" fmla="*/ 729169 h 6360080"/>
              <a:gd name="connsiteX4" fmla="*/ 8907855 w 8907855"/>
              <a:gd name="connsiteY4" fmla="*/ 5663445 h 6360080"/>
              <a:gd name="connsiteX5" fmla="*/ 8408217 w 8907855"/>
              <a:gd name="connsiteY5" fmla="*/ 6324600 h 6360080"/>
              <a:gd name="connsiteX6" fmla="*/ 4335996 w 8907855"/>
              <a:gd name="connsiteY6" fmla="*/ 6339714 h 6360080"/>
              <a:gd name="connsiteX7" fmla="*/ 3610940 w 8907855"/>
              <a:gd name="connsiteY7" fmla="*/ 5809632 h 6360080"/>
              <a:gd name="connsiteX8" fmla="*/ 3588461 w 8907855"/>
              <a:gd name="connsiteY8" fmla="*/ 3647525 h 6360080"/>
              <a:gd name="connsiteX9" fmla="*/ 3184467 w 8907855"/>
              <a:gd name="connsiteY9" fmla="*/ 3199043 h 6360080"/>
              <a:gd name="connsiteX10" fmla="*/ 516339 w 8907855"/>
              <a:gd name="connsiteY10" fmla="*/ 3201659 h 6360080"/>
              <a:gd name="connsiteX11" fmla="*/ 6816 w 8907855"/>
              <a:gd name="connsiteY11" fmla="*/ 2763353 h 6360080"/>
              <a:gd name="connsiteX12" fmla="*/ 12 w 8907855"/>
              <a:gd name="connsiteY12" fmla="*/ 646042 h 6360080"/>
              <a:gd name="connsiteX0" fmla="*/ 12 w 8953939"/>
              <a:gd name="connsiteY0" fmla="*/ 646042 h 6339715"/>
              <a:gd name="connsiteX1" fmla="*/ 630940 w 8953939"/>
              <a:gd name="connsiteY1" fmla="*/ 7557 h 6339715"/>
              <a:gd name="connsiteX2" fmla="*/ 8276927 w 8953939"/>
              <a:gd name="connsiteY2" fmla="*/ 0 h 6339715"/>
              <a:gd name="connsiteX3" fmla="*/ 8877627 w 8953939"/>
              <a:gd name="connsiteY3" fmla="*/ 729169 h 6339715"/>
              <a:gd name="connsiteX4" fmla="*/ 8907855 w 8953939"/>
              <a:gd name="connsiteY4" fmla="*/ 5663445 h 6339715"/>
              <a:gd name="connsiteX5" fmla="*/ 8408217 w 8953939"/>
              <a:gd name="connsiteY5" fmla="*/ 6324600 h 6339715"/>
              <a:gd name="connsiteX6" fmla="*/ 4335996 w 8953939"/>
              <a:gd name="connsiteY6" fmla="*/ 6339714 h 6339715"/>
              <a:gd name="connsiteX7" fmla="*/ 3610940 w 8953939"/>
              <a:gd name="connsiteY7" fmla="*/ 5809632 h 6339715"/>
              <a:gd name="connsiteX8" fmla="*/ 3588461 w 8953939"/>
              <a:gd name="connsiteY8" fmla="*/ 3647525 h 6339715"/>
              <a:gd name="connsiteX9" fmla="*/ 3184467 w 8953939"/>
              <a:gd name="connsiteY9" fmla="*/ 3199043 h 6339715"/>
              <a:gd name="connsiteX10" fmla="*/ 516339 w 8953939"/>
              <a:gd name="connsiteY10" fmla="*/ 3201659 h 6339715"/>
              <a:gd name="connsiteX11" fmla="*/ 6816 w 8953939"/>
              <a:gd name="connsiteY11" fmla="*/ 2763353 h 6339715"/>
              <a:gd name="connsiteX12" fmla="*/ 12 w 8953939"/>
              <a:gd name="connsiteY12" fmla="*/ 646042 h 6339715"/>
              <a:gd name="connsiteX0" fmla="*/ 12 w 8950723"/>
              <a:gd name="connsiteY0" fmla="*/ 646042 h 6339715"/>
              <a:gd name="connsiteX1" fmla="*/ 630940 w 8950723"/>
              <a:gd name="connsiteY1" fmla="*/ 7557 h 6339715"/>
              <a:gd name="connsiteX2" fmla="*/ 8276927 w 8950723"/>
              <a:gd name="connsiteY2" fmla="*/ 0 h 6339715"/>
              <a:gd name="connsiteX3" fmla="*/ 8877627 w 8950723"/>
              <a:gd name="connsiteY3" fmla="*/ 729169 h 6339715"/>
              <a:gd name="connsiteX4" fmla="*/ 8907855 w 8950723"/>
              <a:gd name="connsiteY4" fmla="*/ 5663445 h 6339715"/>
              <a:gd name="connsiteX5" fmla="*/ 8408217 w 8950723"/>
              <a:gd name="connsiteY5" fmla="*/ 6324600 h 6339715"/>
              <a:gd name="connsiteX6" fmla="*/ 4335996 w 8950723"/>
              <a:gd name="connsiteY6" fmla="*/ 6339714 h 6339715"/>
              <a:gd name="connsiteX7" fmla="*/ 3610940 w 8950723"/>
              <a:gd name="connsiteY7" fmla="*/ 5809632 h 6339715"/>
              <a:gd name="connsiteX8" fmla="*/ 3588461 w 8950723"/>
              <a:gd name="connsiteY8" fmla="*/ 3647525 h 6339715"/>
              <a:gd name="connsiteX9" fmla="*/ 3184467 w 8950723"/>
              <a:gd name="connsiteY9" fmla="*/ 3199043 h 6339715"/>
              <a:gd name="connsiteX10" fmla="*/ 516339 w 8950723"/>
              <a:gd name="connsiteY10" fmla="*/ 3201659 h 6339715"/>
              <a:gd name="connsiteX11" fmla="*/ 6816 w 8950723"/>
              <a:gd name="connsiteY11" fmla="*/ 2763353 h 6339715"/>
              <a:gd name="connsiteX12" fmla="*/ 12 w 8950723"/>
              <a:gd name="connsiteY12" fmla="*/ 646042 h 6339715"/>
              <a:gd name="connsiteX0" fmla="*/ 12 w 8908790"/>
              <a:gd name="connsiteY0" fmla="*/ 646042 h 6339715"/>
              <a:gd name="connsiteX1" fmla="*/ 630940 w 8908790"/>
              <a:gd name="connsiteY1" fmla="*/ 7557 h 6339715"/>
              <a:gd name="connsiteX2" fmla="*/ 8276927 w 8908790"/>
              <a:gd name="connsiteY2" fmla="*/ 0 h 6339715"/>
              <a:gd name="connsiteX3" fmla="*/ 8877627 w 8908790"/>
              <a:gd name="connsiteY3" fmla="*/ 729169 h 6339715"/>
              <a:gd name="connsiteX4" fmla="*/ 8907855 w 8908790"/>
              <a:gd name="connsiteY4" fmla="*/ 5663445 h 6339715"/>
              <a:gd name="connsiteX5" fmla="*/ 8408217 w 8908790"/>
              <a:gd name="connsiteY5" fmla="*/ 6324600 h 6339715"/>
              <a:gd name="connsiteX6" fmla="*/ 4335996 w 8908790"/>
              <a:gd name="connsiteY6" fmla="*/ 6339714 h 6339715"/>
              <a:gd name="connsiteX7" fmla="*/ 3610940 w 8908790"/>
              <a:gd name="connsiteY7" fmla="*/ 5809632 h 6339715"/>
              <a:gd name="connsiteX8" fmla="*/ 3588461 w 8908790"/>
              <a:gd name="connsiteY8" fmla="*/ 3647525 h 6339715"/>
              <a:gd name="connsiteX9" fmla="*/ 3184467 w 8908790"/>
              <a:gd name="connsiteY9" fmla="*/ 3199043 h 6339715"/>
              <a:gd name="connsiteX10" fmla="*/ 516339 w 8908790"/>
              <a:gd name="connsiteY10" fmla="*/ 3201659 h 6339715"/>
              <a:gd name="connsiteX11" fmla="*/ 6816 w 8908790"/>
              <a:gd name="connsiteY11" fmla="*/ 2763353 h 6339715"/>
              <a:gd name="connsiteX12" fmla="*/ 12 w 8908790"/>
              <a:gd name="connsiteY12" fmla="*/ 646042 h 6339715"/>
              <a:gd name="connsiteX0" fmla="*/ 12 w 8908790"/>
              <a:gd name="connsiteY0" fmla="*/ 646042 h 6339715"/>
              <a:gd name="connsiteX1" fmla="*/ 630940 w 8908790"/>
              <a:gd name="connsiteY1" fmla="*/ 7557 h 6339715"/>
              <a:gd name="connsiteX2" fmla="*/ 8276927 w 8908790"/>
              <a:gd name="connsiteY2" fmla="*/ 0 h 6339715"/>
              <a:gd name="connsiteX3" fmla="*/ 8877627 w 8908790"/>
              <a:gd name="connsiteY3" fmla="*/ 729169 h 6339715"/>
              <a:gd name="connsiteX4" fmla="*/ 8907855 w 8908790"/>
              <a:gd name="connsiteY4" fmla="*/ 5663445 h 6339715"/>
              <a:gd name="connsiteX5" fmla="*/ 8408217 w 8908790"/>
              <a:gd name="connsiteY5" fmla="*/ 6324600 h 6339715"/>
              <a:gd name="connsiteX6" fmla="*/ 4335996 w 8908790"/>
              <a:gd name="connsiteY6" fmla="*/ 6339714 h 6339715"/>
              <a:gd name="connsiteX7" fmla="*/ 3610940 w 8908790"/>
              <a:gd name="connsiteY7" fmla="*/ 5809632 h 6339715"/>
              <a:gd name="connsiteX8" fmla="*/ 3588461 w 8908790"/>
              <a:gd name="connsiteY8" fmla="*/ 3647525 h 6339715"/>
              <a:gd name="connsiteX9" fmla="*/ 3184467 w 8908790"/>
              <a:gd name="connsiteY9" fmla="*/ 3199043 h 6339715"/>
              <a:gd name="connsiteX10" fmla="*/ 516339 w 8908790"/>
              <a:gd name="connsiteY10" fmla="*/ 3201659 h 6339715"/>
              <a:gd name="connsiteX11" fmla="*/ 6816 w 8908790"/>
              <a:gd name="connsiteY11" fmla="*/ 2763353 h 6339715"/>
              <a:gd name="connsiteX12" fmla="*/ 12 w 8908790"/>
              <a:gd name="connsiteY12" fmla="*/ 646042 h 6339715"/>
              <a:gd name="connsiteX0" fmla="*/ 12 w 8908790"/>
              <a:gd name="connsiteY0" fmla="*/ 646042 h 6339715"/>
              <a:gd name="connsiteX1" fmla="*/ 630940 w 8908790"/>
              <a:gd name="connsiteY1" fmla="*/ 7557 h 6339715"/>
              <a:gd name="connsiteX2" fmla="*/ 8276927 w 8908790"/>
              <a:gd name="connsiteY2" fmla="*/ 0 h 6339715"/>
              <a:gd name="connsiteX3" fmla="*/ 8877627 w 8908790"/>
              <a:gd name="connsiteY3" fmla="*/ 729169 h 6339715"/>
              <a:gd name="connsiteX4" fmla="*/ 8907855 w 8908790"/>
              <a:gd name="connsiteY4" fmla="*/ 5663445 h 6339715"/>
              <a:gd name="connsiteX5" fmla="*/ 8408217 w 8908790"/>
              <a:gd name="connsiteY5" fmla="*/ 6324600 h 6339715"/>
              <a:gd name="connsiteX6" fmla="*/ 4335996 w 8908790"/>
              <a:gd name="connsiteY6" fmla="*/ 6339714 h 6339715"/>
              <a:gd name="connsiteX7" fmla="*/ 3610940 w 8908790"/>
              <a:gd name="connsiteY7" fmla="*/ 5809632 h 6339715"/>
              <a:gd name="connsiteX8" fmla="*/ 3588461 w 8908790"/>
              <a:gd name="connsiteY8" fmla="*/ 3647525 h 6339715"/>
              <a:gd name="connsiteX9" fmla="*/ 3184467 w 8908790"/>
              <a:gd name="connsiteY9" fmla="*/ 3199043 h 6339715"/>
              <a:gd name="connsiteX10" fmla="*/ 516339 w 8908790"/>
              <a:gd name="connsiteY10" fmla="*/ 3201659 h 6339715"/>
              <a:gd name="connsiteX11" fmla="*/ 6816 w 8908790"/>
              <a:gd name="connsiteY11" fmla="*/ 2763353 h 6339715"/>
              <a:gd name="connsiteX12" fmla="*/ 12 w 8908790"/>
              <a:gd name="connsiteY12" fmla="*/ 646042 h 6339715"/>
              <a:gd name="connsiteX0" fmla="*/ 12 w 8908790"/>
              <a:gd name="connsiteY0" fmla="*/ 646042 h 6339715"/>
              <a:gd name="connsiteX1" fmla="*/ 630940 w 8908790"/>
              <a:gd name="connsiteY1" fmla="*/ 7557 h 6339715"/>
              <a:gd name="connsiteX2" fmla="*/ 8276927 w 8908790"/>
              <a:gd name="connsiteY2" fmla="*/ 0 h 6339715"/>
              <a:gd name="connsiteX3" fmla="*/ 8877627 w 8908790"/>
              <a:gd name="connsiteY3" fmla="*/ 729169 h 6339715"/>
              <a:gd name="connsiteX4" fmla="*/ 8907855 w 8908790"/>
              <a:gd name="connsiteY4" fmla="*/ 5663445 h 6339715"/>
              <a:gd name="connsiteX5" fmla="*/ 8408217 w 8908790"/>
              <a:gd name="connsiteY5" fmla="*/ 6324600 h 6339715"/>
              <a:gd name="connsiteX6" fmla="*/ 4335996 w 8908790"/>
              <a:gd name="connsiteY6" fmla="*/ 6339714 h 6339715"/>
              <a:gd name="connsiteX7" fmla="*/ 3610940 w 8908790"/>
              <a:gd name="connsiteY7" fmla="*/ 5809632 h 6339715"/>
              <a:gd name="connsiteX8" fmla="*/ 3588461 w 8908790"/>
              <a:gd name="connsiteY8" fmla="*/ 3647525 h 6339715"/>
              <a:gd name="connsiteX9" fmla="*/ 3184467 w 8908790"/>
              <a:gd name="connsiteY9" fmla="*/ 3199043 h 6339715"/>
              <a:gd name="connsiteX10" fmla="*/ 516339 w 8908790"/>
              <a:gd name="connsiteY10" fmla="*/ 3201659 h 6339715"/>
              <a:gd name="connsiteX11" fmla="*/ 6816 w 8908790"/>
              <a:gd name="connsiteY11" fmla="*/ 2763353 h 6339715"/>
              <a:gd name="connsiteX12" fmla="*/ 12 w 8908790"/>
              <a:gd name="connsiteY12" fmla="*/ 646042 h 6339715"/>
              <a:gd name="connsiteX0" fmla="*/ 12 w 8908790"/>
              <a:gd name="connsiteY0" fmla="*/ 646042 h 6339715"/>
              <a:gd name="connsiteX1" fmla="*/ 630940 w 8908790"/>
              <a:gd name="connsiteY1" fmla="*/ 7557 h 6339715"/>
              <a:gd name="connsiteX2" fmla="*/ 8276927 w 8908790"/>
              <a:gd name="connsiteY2" fmla="*/ 0 h 6339715"/>
              <a:gd name="connsiteX3" fmla="*/ 8877627 w 8908790"/>
              <a:gd name="connsiteY3" fmla="*/ 729169 h 6339715"/>
              <a:gd name="connsiteX4" fmla="*/ 8907855 w 8908790"/>
              <a:gd name="connsiteY4" fmla="*/ 5663445 h 6339715"/>
              <a:gd name="connsiteX5" fmla="*/ 8408217 w 8908790"/>
              <a:gd name="connsiteY5" fmla="*/ 6324600 h 6339715"/>
              <a:gd name="connsiteX6" fmla="*/ 4335996 w 8908790"/>
              <a:gd name="connsiteY6" fmla="*/ 6339714 h 6339715"/>
              <a:gd name="connsiteX7" fmla="*/ 3610940 w 8908790"/>
              <a:gd name="connsiteY7" fmla="*/ 5809632 h 6339715"/>
              <a:gd name="connsiteX8" fmla="*/ 3588461 w 8908790"/>
              <a:gd name="connsiteY8" fmla="*/ 3647525 h 6339715"/>
              <a:gd name="connsiteX9" fmla="*/ 3184467 w 8908790"/>
              <a:gd name="connsiteY9" fmla="*/ 3199043 h 6339715"/>
              <a:gd name="connsiteX10" fmla="*/ 516339 w 8908790"/>
              <a:gd name="connsiteY10" fmla="*/ 3201659 h 6339715"/>
              <a:gd name="connsiteX11" fmla="*/ 6816 w 8908790"/>
              <a:gd name="connsiteY11" fmla="*/ 2763353 h 6339715"/>
              <a:gd name="connsiteX12" fmla="*/ 12 w 8908790"/>
              <a:gd name="connsiteY12" fmla="*/ 646042 h 6339715"/>
              <a:gd name="connsiteX0" fmla="*/ 12 w 8908790"/>
              <a:gd name="connsiteY0" fmla="*/ 646042 h 6339715"/>
              <a:gd name="connsiteX1" fmla="*/ 630940 w 8908790"/>
              <a:gd name="connsiteY1" fmla="*/ 7557 h 6339715"/>
              <a:gd name="connsiteX2" fmla="*/ 8276927 w 8908790"/>
              <a:gd name="connsiteY2" fmla="*/ 0 h 6339715"/>
              <a:gd name="connsiteX3" fmla="*/ 8877627 w 8908790"/>
              <a:gd name="connsiteY3" fmla="*/ 729169 h 6339715"/>
              <a:gd name="connsiteX4" fmla="*/ 8907855 w 8908790"/>
              <a:gd name="connsiteY4" fmla="*/ 5663445 h 6339715"/>
              <a:gd name="connsiteX5" fmla="*/ 8408217 w 8908790"/>
              <a:gd name="connsiteY5" fmla="*/ 6324600 h 6339715"/>
              <a:gd name="connsiteX6" fmla="*/ 4335996 w 8908790"/>
              <a:gd name="connsiteY6" fmla="*/ 6339714 h 6339715"/>
              <a:gd name="connsiteX7" fmla="*/ 3610940 w 8908790"/>
              <a:gd name="connsiteY7" fmla="*/ 5809632 h 6339715"/>
              <a:gd name="connsiteX8" fmla="*/ 3588461 w 8908790"/>
              <a:gd name="connsiteY8" fmla="*/ 3647525 h 6339715"/>
              <a:gd name="connsiteX9" fmla="*/ 3184467 w 8908790"/>
              <a:gd name="connsiteY9" fmla="*/ 3199043 h 6339715"/>
              <a:gd name="connsiteX10" fmla="*/ 516339 w 8908790"/>
              <a:gd name="connsiteY10" fmla="*/ 3201659 h 6339715"/>
              <a:gd name="connsiteX11" fmla="*/ 6816 w 8908790"/>
              <a:gd name="connsiteY11" fmla="*/ 2763353 h 6339715"/>
              <a:gd name="connsiteX12" fmla="*/ 12 w 8908790"/>
              <a:gd name="connsiteY12" fmla="*/ 646042 h 6339715"/>
              <a:gd name="connsiteX0" fmla="*/ 12 w 8908790"/>
              <a:gd name="connsiteY0" fmla="*/ 646042 h 6339715"/>
              <a:gd name="connsiteX1" fmla="*/ 630940 w 8908790"/>
              <a:gd name="connsiteY1" fmla="*/ 7557 h 6339715"/>
              <a:gd name="connsiteX2" fmla="*/ 8276927 w 8908790"/>
              <a:gd name="connsiteY2" fmla="*/ 0 h 6339715"/>
              <a:gd name="connsiteX3" fmla="*/ 8877627 w 8908790"/>
              <a:gd name="connsiteY3" fmla="*/ 729169 h 6339715"/>
              <a:gd name="connsiteX4" fmla="*/ 8907855 w 8908790"/>
              <a:gd name="connsiteY4" fmla="*/ 5663445 h 6339715"/>
              <a:gd name="connsiteX5" fmla="*/ 8408217 w 8908790"/>
              <a:gd name="connsiteY5" fmla="*/ 6324600 h 6339715"/>
              <a:gd name="connsiteX6" fmla="*/ 4335996 w 8908790"/>
              <a:gd name="connsiteY6" fmla="*/ 6339714 h 6339715"/>
              <a:gd name="connsiteX7" fmla="*/ 3610940 w 8908790"/>
              <a:gd name="connsiteY7" fmla="*/ 5809632 h 6339715"/>
              <a:gd name="connsiteX8" fmla="*/ 3588461 w 8908790"/>
              <a:gd name="connsiteY8" fmla="*/ 3647525 h 6339715"/>
              <a:gd name="connsiteX9" fmla="*/ 3184467 w 8908790"/>
              <a:gd name="connsiteY9" fmla="*/ 3199043 h 6339715"/>
              <a:gd name="connsiteX10" fmla="*/ 516339 w 8908790"/>
              <a:gd name="connsiteY10" fmla="*/ 3201659 h 6339715"/>
              <a:gd name="connsiteX11" fmla="*/ 6816 w 8908790"/>
              <a:gd name="connsiteY11" fmla="*/ 2747699 h 6339715"/>
              <a:gd name="connsiteX12" fmla="*/ 12 w 8908790"/>
              <a:gd name="connsiteY12" fmla="*/ 646042 h 6339715"/>
              <a:gd name="connsiteX0" fmla="*/ 12 w 8908790"/>
              <a:gd name="connsiteY0" fmla="*/ 646042 h 6339715"/>
              <a:gd name="connsiteX1" fmla="*/ 630940 w 8908790"/>
              <a:gd name="connsiteY1" fmla="*/ 7557 h 6339715"/>
              <a:gd name="connsiteX2" fmla="*/ 8276927 w 8908790"/>
              <a:gd name="connsiteY2" fmla="*/ 0 h 6339715"/>
              <a:gd name="connsiteX3" fmla="*/ 8877627 w 8908790"/>
              <a:gd name="connsiteY3" fmla="*/ 729169 h 6339715"/>
              <a:gd name="connsiteX4" fmla="*/ 8907855 w 8908790"/>
              <a:gd name="connsiteY4" fmla="*/ 5663445 h 6339715"/>
              <a:gd name="connsiteX5" fmla="*/ 8408217 w 8908790"/>
              <a:gd name="connsiteY5" fmla="*/ 6324600 h 6339715"/>
              <a:gd name="connsiteX6" fmla="*/ 4335996 w 8908790"/>
              <a:gd name="connsiteY6" fmla="*/ 6339714 h 6339715"/>
              <a:gd name="connsiteX7" fmla="*/ 3610940 w 8908790"/>
              <a:gd name="connsiteY7" fmla="*/ 5809632 h 6339715"/>
              <a:gd name="connsiteX8" fmla="*/ 3588461 w 8908790"/>
              <a:gd name="connsiteY8" fmla="*/ 3647525 h 6339715"/>
              <a:gd name="connsiteX9" fmla="*/ 3184467 w 8908790"/>
              <a:gd name="connsiteY9" fmla="*/ 3199043 h 6339715"/>
              <a:gd name="connsiteX10" fmla="*/ 516339 w 8908790"/>
              <a:gd name="connsiteY10" fmla="*/ 3201659 h 6339715"/>
              <a:gd name="connsiteX11" fmla="*/ 6816 w 8908790"/>
              <a:gd name="connsiteY11" fmla="*/ 2747699 h 6339715"/>
              <a:gd name="connsiteX12" fmla="*/ 12 w 8908790"/>
              <a:gd name="connsiteY12" fmla="*/ 646042 h 6339715"/>
              <a:gd name="connsiteX0" fmla="*/ 0 w 8908778"/>
              <a:gd name="connsiteY0" fmla="*/ 646042 h 6339715"/>
              <a:gd name="connsiteX1" fmla="*/ 630928 w 8908778"/>
              <a:gd name="connsiteY1" fmla="*/ 7557 h 6339715"/>
              <a:gd name="connsiteX2" fmla="*/ 8276915 w 8908778"/>
              <a:gd name="connsiteY2" fmla="*/ 0 h 6339715"/>
              <a:gd name="connsiteX3" fmla="*/ 8877615 w 8908778"/>
              <a:gd name="connsiteY3" fmla="*/ 729169 h 6339715"/>
              <a:gd name="connsiteX4" fmla="*/ 8907843 w 8908778"/>
              <a:gd name="connsiteY4" fmla="*/ 5663445 h 6339715"/>
              <a:gd name="connsiteX5" fmla="*/ 8408205 w 8908778"/>
              <a:gd name="connsiteY5" fmla="*/ 6324600 h 6339715"/>
              <a:gd name="connsiteX6" fmla="*/ 4335984 w 8908778"/>
              <a:gd name="connsiteY6" fmla="*/ 6339714 h 6339715"/>
              <a:gd name="connsiteX7" fmla="*/ 3610928 w 8908778"/>
              <a:gd name="connsiteY7" fmla="*/ 5809632 h 6339715"/>
              <a:gd name="connsiteX8" fmla="*/ 3588449 w 8908778"/>
              <a:gd name="connsiteY8" fmla="*/ 3647525 h 6339715"/>
              <a:gd name="connsiteX9" fmla="*/ 3184455 w 8908778"/>
              <a:gd name="connsiteY9" fmla="*/ 3199043 h 6339715"/>
              <a:gd name="connsiteX10" fmla="*/ 516327 w 8908778"/>
              <a:gd name="connsiteY10" fmla="*/ 3201659 h 6339715"/>
              <a:gd name="connsiteX11" fmla="*/ 6804 w 8908778"/>
              <a:gd name="connsiteY11" fmla="*/ 2747699 h 6339715"/>
              <a:gd name="connsiteX12" fmla="*/ 0 w 8908778"/>
              <a:gd name="connsiteY12" fmla="*/ 646042 h 6339715"/>
              <a:gd name="connsiteX0" fmla="*/ 0 w 8908778"/>
              <a:gd name="connsiteY0" fmla="*/ 646042 h 6339715"/>
              <a:gd name="connsiteX1" fmla="*/ 630928 w 8908778"/>
              <a:gd name="connsiteY1" fmla="*/ 7557 h 6339715"/>
              <a:gd name="connsiteX2" fmla="*/ 8276915 w 8908778"/>
              <a:gd name="connsiteY2" fmla="*/ 0 h 6339715"/>
              <a:gd name="connsiteX3" fmla="*/ 8877615 w 8908778"/>
              <a:gd name="connsiteY3" fmla="*/ 729169 h 6339715"/>
              <a:gd name="connsiteX4" fmla="*/ 8907843 w 8908778"/>
              <a:gd name="connsiteY4" fmla="*/ 5663445 h 6339715"/>
              <a:gd name="connsiteX5" fmla="*/ 8408205 w 8908778"/>
              <a:gd name="connsiteY5" fmla="*/ 6324600 h 6339715"/>
              <a:gd name="connsiteX6" fmla="*/ 4335984 w 8908778"/>
              <a:gd name="connsiteY6" fmla="*/ 6339714 h 6339715"/>
              <a:gd name="connsiteX7" fmla="*/ 3610928 w 8908778"/>
              <a:gd name="connsiteY7" fmla="*/ 5809632 h 6339715"/>
              <a:gd name="connsiteX8" fmla="*/ 3588449 w 8908778"/>
              <a:gd name="connsiteY8" fmla="*/ 3647525 h 6339715"/>
              <a:gd name="connsiteX9" fmla="*/ 3184455 w 8908778"/>
              <a:gd name="connsiteY9" fmla="*/ 3199043 h 6339715"/>
              <a:gd name="connsiteX10" fmla="*/ 516327 w 8908778"/>
              <a:gd name="connsiteY10" fmla="*/ 3201659 h 6339715"/>
              <a:gd name="connsiteX11" fmla="*/ 6804 w 8908778"/>
              <a:gd name="connsiteY11" fmla="*/ 2747699 h 6339715"/>
              <a:gd name="connsiteX12" fmla="*/ 0 w 8908778"/>
              <a:gd name="connsiteY12" fmla="*/ 646042 h 6339715"/>
              <a:gd name="connsiteX0" fmla="*/ 588 w 8909366"/>
              <a:gd name="connsiteY0" fmla="*/ 646042 h 6339715"/>
              <a:gd name="connsiteX1" fmla="*/ 631516 w 8909366"/>
              <a:gd name="connsiteY1" fmla="*/ 7557 h 6339715"/>
              <a:gd name="connsiteX2" fmla="*/ 8277503 w 8909366"/>
              <a:gd name="connsiteY2" fmla="*/ 0 h 6339715"/>
              <a:gd name="connsiteX3" fmla="*/ 8878203 w 8909366"/>
              <a:gd name="connsiteY3" fmla="*/ 729169 h 6339715"/>
              <a:gd name="connsiteX4" fmla="*/ 8908431 w 8909366"/>
              <a:gd name="connsiteY4" fmla="*/ 5663445 h 6339715"/>
              <a:gd name="connsiteX5" fmla="*/ 8408793 w 8909366"/>
              <a:gd name="connsiteY5" fmla="*/ 6324600 h 6339715"/>
              <a:gd name="connsiteX6" fmla="*/ 4336572 w 8909366"/>
              <a:gd name="connsiteY6" fmla="*/ 6339714 h 6339715"/>
              <a:gd name="connsiteX7" fmla="*/ 3611516 w 8909366"/>
              <a:gd name="connsiteY7" fmla="*/ 5809632 h 6339715"/>
              <a:gd name="connsiteX8" fmla="*/ 3589037 w 8909366"/>
              <a:gd name="connsiteY8" fmla="*/ 3647525 h 6339715"/>
              <a:gd name="connsiteX9" fmla="*/ 3185043 w 8909366"/>
              <a:gd name="connsiteY9" fmla="*/ 3199043 h 6339715"/>
              <a:gd name="connsiteX10" fmla="*/ 516915 w 8909366"/>
              <a:gd name="connsiteY10" fmla="*/ 3201659 h 6339715"/>
              <a:gd name="connsiteX11" fmla="*/ 7392 w 8909366"/>
              <a:gd name="connsiteY11" fmla="*/ 2747699 h 6339715"/>
              <a:gd name="connsiteX12" fmla="*/ 588 w 8909366"/>
              <a:gd name="connsiteY12" fmla="*/ 646042 h 6339715"/>
              <a:gd name="connsiteX0" fmla="*/ 1994 w 8910772"/>
              <a:gd name="connsiteY0" fmla="*/ 646042 h 6339715"/>
              <a:gd name="connsiteX1" fmla="*/ 632922 w 8910772"/>
              <a:gd name="connsiteY1" fmla="*/ 7557 h 6339715"/>
              <a:gd name="connsiteX2" fmla="*/ 8278909 w 8910772"/>
              <a:gd name="connsiteY2" fmla="*/ 0 h 6339715"/>
              <a:gd name="connsiteX3" fmla="*/ 8879609 w 8910772"/>
              <a:gd name="connsiteY3" fmla="*/ 729169 h 6339715"/>
              <a:gd name="connsiteX4" fmla="*/ 8909837 w 8910772"/>
              <a:gd name="connsiteY4" fmla="*/ 5663445 h 6339715"/>
              <a:gd name="connsiteX5" fmla="*/ 8410199 w 8910772"/>
              <a:gd name="connsiteY5" fmla="*/ 6324600 h 6339715"/>
              <a:gd name="connsiteX6" fmla="*/ 4337978 w 8910772"/>
              <a:gd name="connsiteY6" fmla="*/ 6339714 h 6339715"/>
              <a:gd name="connsiteX7" fmla="*/ 3612922 w 8910772"/>
              <a:gd name="connsiteY7" fmla="*/ 5809632 h 6339715"/>
              <a:gd name="connsiteX8" fmla="*/ 3590443 w 8910772"/>
              <a:gd name="connsiteY8" fmla="*/ 3647525 h 6339715"/>
              <a:gd name="connsiteX9" fmla="*/ 3186449 w 8910772"/>
              <a:gd name="connsiteY9" fmla="*/ 3199043 h 6339715"/>
              <a:gd name="connsiteX10" fmla="*/ 518321 w 8910772"/>
              <a:gd name="connsiteY10" fmla="*/ 3201659 h 6339715"/>
              <a:gd name="connsiteX11" fmla="*/ 8798 w 8910772"/>
              <a:gd name="connsiteY11" fmla="*/ 2747699 h 6339715"/>
              <a:gd name="connsiteX12" fmla="*/ 1994 w 8910772"/>
              <a:gd name="connsiteY12" fmla="*/ 646042 h 6339715"/>
              <a:gd name="connsiteX0" fmla="*/ 1994 w 9062657"/>
              <a:gd name="connsiteY0" fmla="*/ 667645 h 6361318"/>
              <a:gd name="connsiteX1" fmla="*/ 632922 w 9062657"/>
              <a:gd name="connsiteY1" fmla="*/ 29160 h 6361318"/>
              <a:gd name="connsiteX2" fmla="*/ 8278909 w 9062657"/>
              <a:gd name="connsiteY2" fmla="*/ 21603 h 6361318"/>
              <a:gd name="connsiteX3" fmla="*/ 8879609 w 9062657"/>
              <a:gd name="connsiteY3" fmla="*/ 750772 h 6361318"/>
              <a:gd name="connsiteX4" fmla="*/ 8909837 w 9062657"/>
              <a:gd name="connsiteY4" fmla="*/ 5685048 h 6361318"/>
              <a:gd name="connsiteX5" fmla="*/ 8410199 w 9062657"/>
              <a:gd name="connsiteY5" fmla="*/ 6346203 h 6361318"/>
              <a:gd name="connsiteX6" fmla="*/ 4337978 w 9062657"/>
              <a:gd name="connsiteY6" fmla="*/ 6361317 h 6361318"/>
              <a:gd name="connsiteX7" fmla="*/ 3612922 w 9062657"/>
              <a:gd name="connsiteY7" fmla="*/ 5831235 h 6361318"/>
              <a:gd name="connsiteX8" fmla="*/ 3590443 w 9062657"/>
              <a:gd name="connsiteY8" fmla="*/ 3669128 h 6361318"/>
              <a:gd name="connsiteX9" fmla="*/ 3186449 w 9062657"/>
              <a:gd name="connsiteY9" fmla="*/ 3220646 h 6361318"/>
              <a:gd name="connsiteX10" fmla="*/ 518321 w 9062657"/>
              <a:gd name="connsiteY10" fmla="*/ 3223262 h 6361318"/>
              <a:gd name="connsiteX11" fmla="*/ 8798 w 9062657"/>
              <a:gd name="connsiteY11" fmla="*/ 2769302 h 6361318"/>
              <a:gd name="connsiteX12" fmla="*/ 1994 w 9062657"/>
              <a:gd name="connsiteY12" fmla="*/ 667645 h 6361318"/>
              <a:gd name="connsiteX0" fmla="*/ 1994 w 8910772"/>
              <a:gd name="connsiteY0" fmla="*/ 667645 h 6361318"/>
              <a:gd name="connsiteX1" fmla="*/ 632922 w 8910772"/>
              <a:gd name="connsiteY1" fmla="*/ 29160 h 6361318"/>
              <a:gd name="connsiteX2" fmla="*/ 8278909 w 8910772"/>
              <a:gd name="connsiteY2" fmla="*/ 21603 h 6361318"/>
              <a:gd name="connsiteX3" fmla="*/ 8879609 w 8910772"/>
              <a:gd name="connsiteY3" fmla="*/ 750772 h 6361318"/>
              <a:gd name="connsiteX4" fmla="*/ 8909837 w 8910772"/>
              <a:gd name="connsiteY4" fmla="*/ 5685048 h 6361318"/>
              <a:gd name="connsiteX5" fmla="*/ 8410199 w 8910772"/>
              <a:gd name="connsiteY5" fmla="*/ 6346203 h 6361318"/>
              <a:gd name="connsiteX6" fmla="*/ 4337978 w 8910772"/>
              <a:gd name="connsiteY6" fmla="*/ 6361317 h 6361318"/>
              <a:gd name="connsiteX7" fmla="*/ 3612922 w 8910772"/>
              <a:gd name="connsiteY7" fmla="*/ 5831235 h 6361318"/>
              <a:gd name="connsiteX8" fmla="*/ 3590443 w 8910772"/>
              <a:gd name="connsiteY8" fmla="*/ 3669128 h 6361318"/>
              <a:gd name="connsiteX9" fmla="*/ 3186449 w 8910772"/>
              <a:gd name="connsiteY9" fmla="*/ 3220646 h 6361318"/>
              <a:gd name="connsiteX10" fmla="*/ 518321 w 8910772"/>
              <a:gd name="connsiteY10" fmla="*/ 3223262 h 6361318"/>
              <a:gd name="connsiteX11" fmla="*/ 8798 w 8910772"/>
              <a:gd name="connsiteY11" fmla="*/ 2769302 h 6361318"/>
              <a:gd name="connsiteX12" fmla="*/ 1994 w 8910772"/>
              <a:gd name="connsiteY12" fmla="*/ 667645 h 6361318"/>
              <a:gd name="connsiteX0" fmla="*/ 1994 w 8910772"/>
              <a:gd name="connsiteY0" fmla="*/ 646051 h 6339724"/>
              <a:gd name="connsiteX1" fmla="*/ 632922 w 8910772"/>
              <a:gd name="connsiteY1" fmla="*/ 7566 h 6339724"/>
              <a:gd name="connsiteX2" fmla="*/ 8278909 w 8910772"/>
              <a:gd name="connsiteY2" fmla="*/ 9 h 6339724"/>
              <a:gd name="connsiteX3" fmla="*/ 8879609 w 8910772"/>
              <a:gd name="connsiteY3" fmla="*/ 729178 h 6339724"/>
              <a:gd name="connsiteX4" fmla="*/ 8909837 w 8910772"/>
              <a:gd name="connsiteY4" fmla="*/ 5663454 h 6339724"/>
              <a:gd name="connsiteX5" fmla="*/ 8410199 w 8910772"/>
              <a:gd name="connsiteY5" fmla="*/ 6324609 h 6339724"/>
              <a:gd name="connsiteX6" fmla="*/ 4337978 w 8910772"/>
              <a:gd name="connsiteY6" fmla="*/ 6339723 h 6339724"/>
              <a:gd name="connsiteX7" fmla="*/ 3612922 w 8910772"/>
              <a:gd name="connsiteY7" fmla="*/ 5809641 h 6339724"/>
              <a:gd name="connsiteX8" fmla="*/ 3590443 w 8910772"/>
              <a:gd name="connsiteY8" fmla="*/ 3647534 h 6339724"/>
              <a:gd name="connsiteX9" fmla="*/ 3186449 w 8910772"/>
              <a:gd name="connsiteY9" fmla="*/ 3199052 h 6339724"/>
              <a:gd name="connsiteX10" fmla="*/ 518321 w 8910772"/>
              <a:gd name="connsiteY10" fmla="*/ 3201668 h 6339724"/>
              <a:gd name="connsiteX11" fmla="*/ 8798 w 8910772"/>
              <a:gd name="connsiteY11" fmla="*/ 2747708 h 6339724"/>
              <a:gd name="connsiteX12" fmla="*/ 1994 w 8910772"/>
              <a:gd name="connsiteY12" fmla="*/ 646051 h 6339724"/>
              <a:gd name="connsiteX0" fmla="*/ 1994 w 9094593"/>
              <a:gd name="connsiteY0" fmla="*/ 646042 h 6339715"/>
              <a:gd name="connsiteX1" fmla="*/ 632922 w 9094593"/>
              <a:gd name="connsiteY1" fmla="*/ 7557 h 6339715"/>
              <a:gd name="connsiteX2" fmla="*/ 8278909 w 9094593"/>
              <a:gd name="connsiteY2" fmla="*/ 0 h 6339715"/>
              <a:gd name="connsiteX3" fmla="*/ 8879609 w 9094593"/>
              <a:gd name="connsiteY3" fmla="*/ 729169 h 6339715"/>
              <a:gd name="connsiteX4" fmla="*/ 8909837 w 9094593"/>
              <a:gd name="connsiteY4" fmla="*/ 5663445 h 6339715"/>
              <a:gd name="connsiteX5" fmla="*/ 8410199 w 9094593"/>
              <a:gd name="connsiteY5" fmla="*/ 6324600 h 6339715"/>
              <a:gd name="connsiteX6" fmla="*/ 4337978 w 9094593"/>
              <a:gd name="connsiteY6" fmla="*/ 6339714 h 6339715"/>
              <a:gd name="connsiteX7" fmla="*/ 3612922 w 9094593"/>
              <a:gd name="connsiteY7" fmla="*/ 5809632 h 6339715"/>
              <a:gd name="connsiteX8" fmla="*/ 3590443 w 9094593"/>
              <a:gd name="connsiteY8" fmla="*/ 3647525 h 6339715"/>
              <a:gd name="connsiteX9" fmla="*/ 3186449 w 9094593"/>
              <a:gd name="connsiteY9" fmla="*/ 3199043 h 6339715"/>
              <a:gd name="connsiteX10" fmla="*/ 518321 w 9094593"/>
              <a:gd name="connsiteY10" fmla="*/ 3201659 h 6339715"/>
              <a:gd name="connsiteX11" fmla="*/ 8798 w 9094593"/>
              <a:gd name="connsiteY11" fmla="*/ 2747699 h 6339715"/>
              <a:gd name="connsiteX12" fmla="*/ 1994 w 9094593"/>
              <a:gd name="connsiteY12" fmla="*/ 646042 h 6339715"/>
              <a:gd name="connsiteX0" fmla="*/ 1994 w 9094593"/>
              <a:gd name="connsiteY0" fmla="*/ 646042 h 6339715"/>
              <a:gd name="connsiteX1" fmla="*/ 632922 w 9094593"/>
              <a:gd name="connsiteY1" fmla="*/ 7557 h 6339715"/>
              <a:gd name="connsiteX2" fmla="*/ 8278909 w 9094593"/>
              <a:gd name="connsiteY2" fmla="*/ 0 h 6339715"/>
              <a:gd name="connsiteX3" fmla="*/ 8879609 w 9094593"/>
              <a:gd name="connsiteY3" fmla="*/ 729169 h 6339715"/>
              <a:gd name="connsiteX4" fmla="*/ 8909837 w 9094593"/>
              <a:gd name="connsiteY4" fmla="*/ 5663445 h 6339715"/>
              <a:gd name="connsiteX5" fmla="*/ 8410199 w 9094593"/>
              <a:gd name="connsiteY5" fmla="*/ 6324600 h 6339715"/>
              <a:gd name="connsiteX6" fmla="*/ 4337978 w 9094593"/>
              <a:gd name="connsiteY6" fmla="*/ 6339714 h 6339715"/>
              <a:gd name="connsiteX7" fmla="*/ 3612922 w 9094593"/>
              <a:gd name="connsiteY7" fmla="*/ 5809632 h 6339715"/>
              <a:gd name="connsiteX8" fmla="*/ 3590443 w 9094593"/>
              <a:gd name="connsiteY8" fmla="*/ 3647525 h 6339715"/>
              <a:gd name="connsiteX9" fmla="*/ 3186449 w 9094593"/>
              <a:gd name="connsiteY9" fmla="*/ 3199043 h 6339715"/>
              <a:gd name="connsiteX10" fmla="*/ 518321 w 9094593"/>
              <a:gd name="connsiteY10" fmla="*/ 3201659 h 6339715"/>
              <a:gd name="connsiteX11" fmla="*/ 8798 w 9094593"/>
              <a:gd name="connsiteY11" fmla="*/ 2747699 h 6339715"/>
              <a:gd name="connsiteX12" fmla="*/ 1994 w 9094593"/>
              <a:gd name="connsiteY12" fmla="*/ 646042 h 6339715"/>
              <a:gd name="connsiteX0" fmla="*/ 1994 w 8910877"/>
              <a:gd name="connsiteY0" fmla="*/ 646881 h 6340554"/>
              <a:gd name="connsiteX1" fmla="*/ 632922 w 8910877"/>
              <a:gd name="connsiteY1" fmla="*/ 8396 h 6340554"/>
              <a:gd name="connsiteX2" fmla="*/ 8278909 w 8910877"/>
              <a:gd name="connsiteY2" fmla="*/ 839 h 6340554"/>
              <a:gd name="connsiteX3" fmla="*/ 8879609 w 8910877"/>
              <a:gd name="connsiteY3" fmla="*/ 730008 h 6340554"/>
              <a:gd name="connsiteX4" fmla="*/ 8909837 w 8910877"/>
              <a:gd name="connsiteY4" fmla="*/ 5664284 h 6340554"/>
              <a:gd name="connsiteX5" fmla="*/ 8410199 w 8910877"/>
              <a:gd name="connsiteY5" fmla="*/ 6325439 h 6340554"/>
              <a:gd name="connsiteX6" fmla="*/ 4337978 w 8910877"/>
              <a:gd name="connsiteY6" fmla="*/ 6340553 h 6340554"/>
              <a:gd name="connsiteX7" fmla="*/ 3612922 w 8910877"/>
              <a:gd name="connsiteY7" fmla="*/ 5810471 h 6340554"/>
              <a:gd name="connsiteX8" fmla="*/ 3590443 w 8910877"/>
              <a:gd name="connsiteY8" fmla="*/ 3648364 h 6340554"/>
              <a:gd name="connsiteX9" fmla="*/ 3186449 w 8910877"/>
              <a:gd name="connsiteY9" fmla="*/ 3199882 h 6340554"/>
              <a:gd name="connsiteX10" fmla="*/ 518321 w 8910877"/>
              <a:gd name="connsiteY10" fmla="*/ 3202498 h 6340554"/>
              <a:gd name="connsiteX11" fmla="*/ 8798 w 8910877"/>
              <a:gd name="connsiteY11" fmla="*/ 2748538 h 6340554"/>
              <a:gd name="connsiteX12" fmla="*/ 1994 w 8910877"/>
              <a:gd name="connsiteY12" fmla="*/ 646881 h 634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10877" h="6340554">
                <a:moveTo>
                  <a:pt x="1994" y="646881"/>
                </a:moveTo>
                <a:cubicBezTo>
                  <a:pt x="-5499" y="-5740"/>
                  <a:pt x="-24182" y="8971"/>
                  <a:pt x="632922" y="8396"/>
                </a:cubicBezTo>
                <a:lnTo>
                  <a:pt x="8278909" y="839"/>
                </a:lnTo>
                <a:cubicBezTo>
                  <a:pt x="8921942" y="-6233"/>
                  <a:pt x="8873791" y="15099"/>
                  <a:pt x="8879609" y="730008"/>
                </a:cubicBezTo>
                <a:cubicBezTo>
                  <a:pt x="8892994" y="2374743"/>
                  <a:pt x="8916047" y="4019506"/>
                  <a:pt x="8909837" y="5664284"/>
                </a:cubicBezTo>
                <a:cubicBezTo>
                  <a:pt x="8908077" y="6130474"/>
                  <a:pt x="8887442" y="6322312"/>
                  <a:pt x="8410199" y="6325439"/>
                </a:cubicBezTo>
                <a:lnTo>
                  <a:pt x="4337978" y="6340553"/>
                </a:lnTo>
                <a:cubicBezTo>
                  <a:pt x="3763223" y="6340826"/>
                  <a:pt x="3618351" y="6291768"/>
                  <a:pt x="3612922" y="5810471"/>
                </a:cubicBezTo>
                <a:cubicBezTo>
                  <a:pt x="3608372" y="5407113"/>
                  <a:pt x="3579880" y="4129686"/>
                  <a:pt x="3590443" y="3648364"/>
                </a:cubicBezTo>
                <a:cubicBezTo>
                  <a:pt x="3598334" y="3288790"/>
                  <a:pt x="3553814" y="3199522"/>
                  <a:pt x="3186449" y="3199882"/>
                </a:cubicBezTo>
                <a:lnTo>
                  <a:pt x="518321" y="3202498"/>
                </a:lnTo>
                <a:cubicBezTo>
                  <a:pt x="3698" y="3197720"/>
                  <a:pt x="13206" y="3183058"/>
                  <a:pt x="8798" y="2748538"/>
                </a:cubicBezTo>
                <a:cubicBezTo>
                  <a:pt x="5167" y="2390616"/>
                  <a:pt x="11051" y="1435727"/>
                  <a:pt x="1994" y="646881"/>
                </a:cubicBezTo>
                <a:close/>
              </a:path>
            </a:pathLst>
          </a:custGeom>
          <a:solidFill>
            <a:schemeClr val="bg1">
              <a:lumMod val="65000"/>
              <a:alpha val="58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470150"/>
          </a:xfrm>
        </p:spPr>
        <p:txBody>
          <a:bodyPr>
            <a:normAutofit/>
          </a:bodyPr>
          <a:lstStyle/>
          <a:p>
            <a:r>
              <a:rPr lang="en-US" sz="3600" dirty="0"/>
              <a:t>CLUBRUNNER</a:t>
            </a:r>
          </a:p>
        </p:txBody>
      </p:sp>
      <p:sp>
        <p:nvSpPr>
          <p:cNvPr id="10" name="small_button5" hidden="1"/>
          <p:cNvSpPr/>
          <p:nvPr/>
        </p:nvSpPr>
        <p:spPr>
          <a:xfrm>
            <a:off x="290316" y="4340881"/>
            <a:ext cx="1371600" cy="12954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scene3d>
            <a:camera prst="orthographicFront"/>
            <a:lightRig rig="threePt" dir="t"/>
          </a:scene3d>
          <a:sp3d extrusionH="6350" contourW="44450" prstMaterial="plastic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mall_button6" hidden="1"/>
          <p:cNvSpPr/>
          <p:nvPr/>
        </p:nvSpPr>
        <p:spPr>
          <a:xfrm>
            <a:off x="2057400" y="4340881"/>
            <a:ext cx="1371600" cy="12954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 extrusionH="6350" contourW="44450" prstMaterial="plastic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big_button5" hidden="1"/>
          <p:cNvSpPr/>
          <p:nvPr/>
        </p:nvSpPr>
        <p:spPr>
          <a:xfrm>
            <a:off x="4343400" y="609600"/>
            <a:ext cx="4572000" cy="5562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big_button6" hidden="1"/>
          <p:cNvSpPr/>
          <p:nvPr/>
        </p:nvSpPr>
        <p:spPr>
          <a:xfrm>
            <a:off x="4343400" y="609600"/>
            <a:ext cx="4572000" cy="55626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 extrusionH="6350" contourW="44450" prstMaterial="plastic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 hidden="1"/>
          <p:cNvSpPr txBox="1"/>
          <p:nvPr/>
        </p:nvSpPr>
        <p:spPr>
          <a:xfrm>
            <a:off x="9601200" y="1131261"/>
            <a:ext cx="3581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A content placeholder.  Use for text, graphics, tables and graphs.  You can change this text or delete it.</a:t>
            </a:r>
          </a:p>
          <a:p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Here is a placeholder for more text.  You may delete this text</a:t>
            </a:r>
          </a:p>
          <a:p>
            <a:pPr lvl="1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Here is a placeholder for more text.  You may delete this text</a:t>
            </a:r>
          </a:p>
        </p:txBody>
      </p:sp>
      <p:sp>
        <p:nvSpPr>
          <p:cNvPr id="20" name="big_button4"/>
          <p:cNvSpPr/>
          <p:nvPr/>
        </p:nvSpPr>
        <p:spPr>
          <a:xfrm>
            <a:off x="4191000" y="381000"/>
            <a:ext cx="4572000" cy="55626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648200" y="897623"/>
            <a:ext cx="401541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</a:rPr>
              <a:t>Your Club </a:t>
            </a:r>
            <a:r>
              <a:rPr lang="en-US" sz="3200" dirty="0" smtClean="0">
                <a:solidFill>
                  <a:srgbClr val="FFFF00"/>
                </a:solidFill>
              </a:rPr>
              <a:t>Website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Should link to:</a:t>
            </a:r>
            <a:endParaRPr lang="en-US" sz="3200" dirty="0">
              <a:solidFill>
                <a:srgbClr val="FFFF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Related Rotary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sites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Rotary.org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Rotarydistrict5170.org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Events.rotarydistrict5170.org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dc.rotarydistrict5170.org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Interact5170.org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RYLA5170.com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Rotaract5170.</a:t>
            </a:r>
            <a:r>
              <a:rPr lang="en-US" sz="2000" dirty="0" smtClean="0"/>
              <a:t>com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And can complement  your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>
                <a:solidFill>
                  <a:srgbClr val="FFFF00"/>
                </a:solidFill>
              </a:rPr>
              <a:t>FACEBOOK </a:t>
            </a:r>
            <a:r>
              <a:rPr lang="en-US" sz="2000" dirty="0" smtClean="0">
                <a:solidFill>
                  <a:srgbClr val="FFFF00"/>
                </a:solidFill>
              </a:rPr>
              <a:t>PAGE ACTIVITIES</a:t>
            </a:r>
            <a:endParaRPr lang="en-US" sz="2000" dirty="0">
              <a:solidFill>
                <a:srgbClr val="FFFF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Pentagon 11">
            <a:hlinkClick r:id="rId3" action="ppaction://hlinksldjump"/>
          </p:cNvPr>
          <p:cNvSpPr/>
          <p:nvPr/>
        </p:nvSpPr>
        <p:spPr>
          <a:xfrm rot="16200000">
            <a:off x="8760003" y="6501400"/>
            <a:ext cx="228600" cy="228600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70906" y="6504801"/>
            <a:ext cx="9927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Back to main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657600"/>
            <a:ext cx="1723377" cy="2671816"/>
          </a:xfrm>
          <a:prstGeom prst="rect">
            <a:avLst/>
          </a:prstGeom>
        </p:spPr>
      </p:pic>
      <p:sp>
        <p:nvSpPr>
          <p:cNvPr id="23" name="Slide Number Placeholder 2">
            <a:extLst>
              <a:ext uri="{FF2B5EF4-FFF2-40B4-BE49-F238E27FC236}">
                <a16:creationId xmlns="" xmlns:a16="http://schemas.microsoft.com/office/drawing/2014/main" id="{8D042733-41B3-40D4-B9ED-40BBB11D77D4}"/>
              </a:ext>
            </a:extLst>
          </p:cNvPr>
          <p:cNvSpPr txBox="1">
            <a:spLocks/>
          </p:cNvSpPr>
          <p:nvPr/>
        </p:nvSpPr>
        <p:spPr>
          <a:xfrm>
            <a:off x="152400" y="3581400"/>
            <a:ext cx="3429000" cy="2743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E24E06-9FE5-4C9A-B8F9-4C4F52A632B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17" y="5790896"/>
            <a:ext cx="1309884" cy="492129"/>
          </a:xfrm>
          <a:prstGeom prst="rect">
            <a:avLst/>
          </a:prstGeom>
        </p:spPr>
      </p:pic>
      <p:pic>
        <p:nvPicPr>
          <p:cNvPr id="18" name="Picture 17" descr="j030926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09600"/>
            <a:ext cx="3296194" cy="216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06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2313" y="2819400"/>
            <a:ext cx="7772400" cy="294957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Facebook usage and benefits</a:t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24E06-9FE5-4C9A-B8F9-4C4F52A632B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48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SOCIAL MEDIA LANGUAGE/SYMBOLS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24E06-9FE5-4C9A-B8F9-4C4F52A632B5}" type="slidenum">
              <a:rPr lang="en-US" smtClean="0"/>
              <a:t>6</a:t>
            </a:fld>
            <a:endParaRPr lang="en-US" dirty="0"/>
          </a:p>
        </p:txBody>
      </p:sp>
      <p:pic>
        <p:nvPicPr>
          <p:cNvPr id="4" name="Picture 3" descr="social media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905000"/>
            <a:ext cx="44958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0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YOUR FACEBOOK PAGE &amp; POSTING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Best to assign 2 Admins to manage posting</a:t>
            </a:r>
          </a:p>
          <a:p>
            <a:r>
              <a:rPr lang="en-US" dirty="0" smtClean="0"/>
              <a:t>Regular posting draws viewers to your website more frequently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Suggested </a:t>
            </a:r>
            <a:r>
              <a:rPr lang="en-US" dirty="0">
                <a:solidFill>
                  <a:srgbClr val="FFFF00"/>
                </a:solidFill>
              </a:rPr>
              <a:t>Posts </a:t>
            </a:r>
            <a:r>
              <a:rPr lang="mr-IN" dirty="0" smtClean="0"/>
              <a:t>–</a:t>
            </a:r>
            <a:r>
              <a:rPr lang="en-US" dirty="0" smtClean="0"/>
              <a:t> Guest </a:t>
            </a:r>
            <a:r>
              <a:rPr lang="en-US" dirty="0"/>
              <a:t>S</a:t>
            </a:r>
            <a:r>
              <a:rPr lang="en-US" dirty="0" smtClean="0"/>
              <a:t>peaker</a:t>
            </a:r>
          </a:p>
          <a:p>
            <a:r>
              <a:rPr lang="en-US" dirty="0" smtClean="0"/>
              <a:t>A </a:t>
            </a:r>
            <a:r>
              <a:rPr lang="en-US" dirty="0"/>
              <a:t>new red badge induction</a:t>
            </a:r>
          </a:p>
          <a:p>
            <a:r>
              <a:rPr lang="en-US" dirty="0"/>
              <a:t>Holiday event at your club</a:t>
            </a:r>
          </a:p>
          <a:p>
            <a:r>
              <a:rPr lang="en-US" dirty="0"/>
              <a:t>District Event your club members attend</a:t>
            </a:r>
          </a:p>
          <a:p>
            <a:r>
              <a:rPr lang="en-US" dirty="0"/>
              <a:t>Weekly posts are good!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24E06-9FE5-4C9A-B8F9-4C4F52A632B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79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PROMOTE EVENTS ON FACEBOOK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</a:t>
            </a:r>
            <a:r>
              <a:rPr lang="en-US" dirty="0"/>
              <a:t>romote your fundraisers on Facebook</a:t>
            </a:r>
            <a:r>
              <a:rPr lang="en-US" dirty="0" smtClean="0"/>
              <a:t>!</a:t>
            </a:r>
            <a:endParaRPr lang="en-US" dirty="0"/>
          </a:p>
          <a:p>
            <a:r>
              <a:rPr lang="en-US" dirty="0"/>
              <a:t>Create an Event </a:t>
            </a:r>
            <a:r>
              <a:rPr lang="en-US" dirty="0" smtClean="0"/>
              <a:t>Page</a:t>
            </a:r>
            <a:endParaRPr lang="en-US" dirty="0"/>
          </a:p>
          <a:p>
            <a:r>
              <a:rPr lang="en-US" dirty="0"/>
              <a:t>Link to your </a:t>
            </a:r>
            <a:r>
              <a:rPr lang="en-US" dirty="0" smtClean="0"/>
              <a:t>website</a:t>
            </a:r>
            <a:r>
              <a:rPr lang="mr-IN" dirty="0" smtClean="0"/>
              <a:t>–</a:t>
            </a:r>
            <a:r>
              <a:rPr lang="en-US" dirty="0" smtClean="0"/>
              <a:t> brings viewers to your site for more information</a:t>
            </a:r>
            <a:endParaRPr lang="en-US" dirty="0"/>
          </a:p>
          <a:p>
            <a:r>
              <a:rPr lang="en-US" dirty="0" smtClean="0"/>
              <a:t>Creates more awareness </a:t>
            </a:r>
            <a:r>
              <a:rPr lang="en-US" dirty="0"/>
              <a:t>for </a:t>
            </a:r>
            <a:r>
              <a:rPr lang="en-US" dirty="0" smtClean="0"/>
              <a:t>your Club</a:t>
            </a:r>
          </a:p>
          <a:p>
            <a:r>
              <a:rPr lang="en-US" dirty="0" smtClean="0"/>
              <a:t>GENERATE MORE </a:t>
            </a:r>
            <a:r>
              <a:rPr lang="en-US" dirty="0" smtClean="0">
                <a:solidFill>
                  <a:srgbClr val="FFFF00"/>
                </a:solidFill>
              </a:rPr>
              <a:t>“LIKES”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BUILD UPON YOUR COMMUNITY</a:t>
            </a:r>
            <a:r>
              <a:rPr lang="en-US" dirty="0" smtClean="0"/>
              <a:t>!</a:t>
            </a:r>
          </a:p>
          <a:p>
            <a:endParaRPr lang="en-US" sz="36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24E06-9FE5-4C9A-B8F9-4C4F52A632B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4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ADVERTISE ON FACEBOOK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ADVERTISE ON FACEBOOK!  Great for your Fundraising Events and creates awareness</a:t>
            </a:r>
          </a:p>
          <a:p>
            <a:endParaRPr lang="en-US" dirty="0"/>
          </a:p>
          <a:p>
            <a:r>
              <a:rPr lang="en-US" dirty="0"/>
              <a:t>Boost posts </a:t>
            </a:r>
            <a:r>
              <a:rPr lang="en-US" dirty="0" smtClean="0"/>
              <a:t>means--  Advertise!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Way cheaper </a:t>
            </a:r>
            <a:r>
              <a:rPr lang="en-US" dirty="0"/>
              <a:t>than print </a:t>
            </a:r>
            <a:r>
              <a:rPr lang="en-US" dirty="0" smtClean="0"/>
              <a:t>advertising and more effective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Facebook provides </a:t>
            </a:r>
            <a:r>
              <a:rPr lang="en-US" dirty="0" smtClean="0">
                <a:solidFill>
                  <a:srgbClr val="FFFF00"/>
                </a:solidFill>
              </a:rPr>
              <a:t>end- result reports </a:t>
            </a:r>
            <a:r>
              <a:rPr lang="en-US" dirty="0"/>
              <a:t>at the end of your campaign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24E06-9FE5-4C9A-B8F9-4C4F52A632B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96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438</Words>
  <Application>Microsoft Office PowerPoint</Application>
  <PresentationFormat>On-screen Show (4:3)</PresentationFormat>
  <Paragraphs>98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Mangal</vt:lpstr>
      <vt:lpstr>Office Theme</vt:lpstr>
      <vt:lpstr>WEBSITE/FACEBOOK DISCUSSION:  MAGGIE PADOVANI</vt:lpstr>
      <vt:lpstr> </vt:lpstr>
      <vt:lpstr>Your Website </vt:lpstr>
      <vt:lpstr>CLUBRUNNER</vt:lpstr>
      <vt:lpstr>Facebook usage and benefits </vt:lpstr>
      <vt:lpstr>SOCIAL MEDIA LANGUAGE/SYMBOLS</vt:lpstr>
      <vt:lpstr>YOUR FACEBOOK PAGE &amp; POSTING </vt:lpstr>
      <vt:lpstr>PROMOTE EVENTS ON FACEBOOK</vt:lpstr>
      <vt:lpstr>ADVERTISE ON FACEBOOK </vt:lpstr>
      <vt:lpstr>WHAT ABOUT A PLAN?</vt:lpstr>
      <vt:lpstr>PowerPoint Presentation</vt:lpstr>
      <vt:lpstr>FACEBOOK RESULTS?</vt:lpstr>
      <vt:lpstr>PowerPoint Presentation</vt:lpstr>
      <vt:lpstr>“LIKE” OUR PAGE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Charlie Wasser</dc:creator>
  <cp:lastModifiedBy>Charlie Wasser</cp:lastModifiedBy>
  <cp:revision>3</cp:revision>
  <dcterms:created xsi:type="dcterms:W3CDTF">2017-10-29T18:43:30Z</dcterms:created>
  <dcterms:modified xsi:type="dcterms:W3CDTF">2017-10-29T22:50:13Z</dcterms:modified>
</cp:coreProperties>
</file>