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0" d="100"/>
          <a:sy n="70" d="100"/>
        </p:scale>
        <p:origin x="812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5480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6673453" y="1982390"/>
            <a:ext cx="11037095" cy="2571751"/>
          </a:xfrm>
          <a:prstGeom prst="rect">
            <a:avLst/>
          </a:prstGeom>
        </p:spPr>
        <p:txBody>
          <a:bodyPr lIns="53578" tIns="53578" rIns="53578" bIns="53578" anchor="ctr">
            <a:noAutofit/>
          </a:bodyPr>
          <a:lstStyle>
            <a:lvl1pPr algn="ctr" defTabSz="821531">
              <a:lnSpc>
                <a:spcPct val="100000"/>
              </a:lnSpc>
              <a:defRPr sz="11400" b="0" spc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73453" y="4634507"/>
            <a:ext cx="11037095" cy="6027541"/>
          </a:xfrm>
          <a:prstGeom prst="rect">
            <a:avLst/>
          </a:prstGeom>
        </p:spPr>
        <p:txBody>
          <a:bodyPr lIns="53578" tIns="53578" rIns="53578" bIns="53578" anchor="ctr">
            <a:noAutofit/>
          </a:bodyPr>
          <a:lstStyle>
            <a:lvl1pPr marL="1079500" indent="-762000" defTabSz="821531">
              <a:lnSpc>
                <a:spcPct val="100000"/>
              </a:lnSpc>
              <a:spcBef>
                <a:spcPts val="3300"/>
              </a:spcBef>
              <a:buSzPct val="171000"/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524000" indent="-762000" defTabSz="821531">
              <a:lnSpc>
                <a:spcPct val="100000"/>
              </a:lnSpc>
              <a:spcBef>
                <a:spcPts val="3300"/>
              </a:spcBef>
              <a:buSzPct val="171000"/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968500" indent="-762000" defTabSz="821531">
              <a:lnSpc>
                <a:spcPct val="100000"/>
              </a:lnSpc>
              <a:spcBef>
                <a:spcPts val="3300"/>
              </a:spcBef>
              <a:buSzPct val="171000"/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413000" indent="-762000" defTabSz="821531">
              <a:lnSpc>
                <a:spcPct val="100000"/>
              </a:lnSpc>
              <a:spcBef>
                <a:spcPts val="3300"/>
              </a:spcBef>
              <a:buSzPct val="171000"/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857500" indent="-762000" defTabSz="821531">
              <a:lnSpc>
                <a:spcPct val="100000"/>
              </a:lnSpc>
              <a:spcBef>
                <a:spcPts val="3300"/>
              </a:spcBef>
              <a:buSzPct val="171000"/>
              <a:defRPr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674" y="11479113"/>
            <a:ext cx="399257" cy="424657"/>
          </a:xfrm>
          <a:prstGeom prst="rect">
            <a:avLst/>
          </a:prstGeom>
        </p:spPr>
        <p:txBody>
          <a:bodyPr lIns="53578" tIns="53578" rIns="53578" bIns="53578" anchor="t"/>
          <a:lstStyle>
            <a:lvl1pPr defTabSz="821531"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3962400" y="2126457"/>
            <a:ext cx="16459200" cy="17145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219200">
              <a:lnSpc>
                <a:spcPct val="100000"/>
              </a:lnSpc>
              <a:defRPr sz="11400" b="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62400" y="4114801"/>
            <a:ext cx="16459200" cy="6788945"/>
          </a:xfrm>
          <a:prstGeom prst="rect">
            <a:avLst/>
          </a:prstGeom>
        </p:spPr>
        <p:txBody>
          <a:bodyPr lIns="91439" tIns="91439" rIns="91439" bIns="91439"/>
          <a:lstStyle>
            <a:lvl1pPr marL="900112" indent="-900112" defTabSz="12192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defRPr sz="8400">
                <a:latin typeface="Calibri"/>
                <a:ea typeface="Calibri"/>
                <a:cs typeface="Calibri"/>
                <a:sym typeface="Calibri"/>
              </a:defRPr>
            </a:lvl1pPr>
            <a:lvl2pPr marL="1314450" indent="-857250" defTabSz="12192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buChar char="–"/>
              <a:defRPr sz="8400">
                <a:latin typeface="Calibri"/>
                <a:ea typeface="Calibri"/>
                <a:cs typeface="Calibri"/>
                <a:sym typeface="Calibri"/>
              </a:defRPr>
            </a:lvl2pPr>
            <a:lvl3pPr marL="1714500" indent="-800100" defTabSz="12192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defRPr sz="8400">
                <a:latin typeface="Calibri"/>
                <a:ea typeface="Calibri"/>
                <a:cs typeface="Calibri"/>
                <a:sym typeface="Calibri"/>
              </a:defRPr>
            </a:lvl3pPr>
            <a:lvl4pPr marL="2331720" indent="-960120" defTabSz="12192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buChar char="–"/>
              <a:defRPr sz="8400">
                <a:latin typeface="Calibri"/>
                <a:ea typeface="Calibri"/>
                <a:cs typeface="Calibri"/>
                <a:sym typeface="Calibri"/>
              </a:defRPr>
            </a:lvl4pPr>
            <a:lvl5pPr marL="2788920" indent="-960120" defTabSz="12192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buChar char="»"/>
              <a:defRPr sz="8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839811" y="11196480"/>
            <a:ext cx="581789" cy="6527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219200">
              <a:defRPr sz="3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sz="11200" b="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 lIns="71437" tIns="71437" rIns="71437" bIns="71437" anchor="ctr">
            <a:noAutofit/>
          </a:bodyPr>
          <a:lstStyle>
            <a:lvl1pPr algn="ctr" defTabSz="821531">
              <a:lnSpc>
                <a:spcPct val="100000"/>
              </a:lnSpc>
              <a:defRPr sz="11800" b="0" spc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833937" y="3893343"/>
            <a:ext cx="14716126" cy="8036720"/>
          </a:xfrm>
          <a:prstGeom prst="rect">
            <a:avLst/>
          </a:prstGeom>
        </p:spPr>
        <p:txBody>
          <a:bodyPr lIns="71437" tIns="71437" rIns="71437" bIns="71437" anchor="ctr">
            <a:noAutofit/>
          </a:bodyPr>
          <a:lstStyle>
            <a:lvl1pPr marL="1106714" indent="-789214" defTabSz="821531">
              <a:lnSpc>
                <a:spcPct val="100000"/>
              </a:lnSpc>
              <a:spcBef>
                <a:spcPts val="3300"/>
              </a:spcBef>
              <a:buSzPct val="171000"/>
              <a:defRPr sz="5800">
                <a:latin typeface="Gill Sans"/>
                <a:ea typeface="Gill Sans"/>
                <a:cs typeface="Gill Sans"/>
                <a:sym typeface="Gill Sans"/>
              </a:defRPr>
            </a:lvl1pPr>
            <a:lvl2pPr marL="1551214" indent="-789214" defTabSz="821531">
              <a:lnSpc>
                <a:spcPct val="100000"/>
              </a:lnSpc>
              <a:spcBef>
                <a:spcPts val="3300"/>
              </a:spcBef>
              <a:buSzPct val="171000"/>
              <a:defRPr sz="5800">
                <a:latin typeface="Gill Sans"/>
                <a:ea typeface="Gill Sans"/>
                <a:cs typeface="Gill Sans"/>
                <a:sym typeface="Gill Sans"/>
              </a:defRPr>
            </a:lvl2pPr>
            <a:lvl3pPr marL="1995714" indent="-789214" defTabSz="821531">
              <a:lnSpc>
                <a:spcPct val="100000"/>
              </a:lnSpc>
              <a:spcBef>
                <a:spcPts val="3300"/>
              </a:spcBef>
              <a:buSzPct val="171000"/>
              <a:defRPr sz="5800">
                <a:latin typeface="Gill Sans"/>
                <a:ea typeface="Gill Sans"/>
                <a:cs typeface="Gill Sans"/>
                <a:sym typeface="Gill Sans"/>
              </a:defRPr>
            </a:lvl3pPr>
            <a:lvl4pPr marL="2440214" indent="-789214" defTabSz="821531">
              <a:lnSpc>
                <a:spcPct val="100000"/>
              </a:lnSpc>
              <a:spcBef>
                <a:spcPts val="3300"/>
              </a:spcBef>
              <a:buSzPct val="171000"/>
              <a:defRPr sz="5800">
                <a:latin typeface="Gill Sans"/>
                <a:ea typeface="Gill Sans"/>
                <a:cs typeface="Gill Sans"/>
                <a:sym typeface="Gill Sans"/>
              </a:defRPr>
            </a:lvl4pPr>
            <a:lvl5pPr marL="2884714" indent="-789214" defTabSz="821531">
              <a:lnSpc>
                <a:spcPct val="100000"/>
              </a:lnSpc>
              <a:spcBef>
                <a:spcPts val="3300"/>
              </a:spcBef>
              <a:buSzPct val="171000"/>
              <a:defRPr sz="58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6" r:id="rId16"/>
    <p:sldLayoutId id="2147483667" r:id="rId17"/>
    <p:sldLayoutId id="2147483668" r:id="rId18"/>
    <p:sldLayoutId id="2147483669" r:id="rId1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" descr="Image"/>
          <p:cNvPicPr>
            <a:picLocks noChangeAspect="1"/>
          </p:cNvPicPr>
          <p:nvPr/>
        </p:nvPicPr>
        <p:blipFill>
          <a:blip r:embed="rId2">
            <a:alphaModFix amt="14647"/>
          </a:blip>
          <a:srcRect l="36893" t="64862"/>
          <a:stretch>
            <a:fillRect/>
          </a:stretch>
        </p:blipFill>
        <p:spPr>
          <a:xfrm>
            <a:off x="28824256" y="-4772732"/>
            <a:ext cx="19771186" cy="6192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Screenshot 2023-05-03 at 3.07.10 PM.png" descr="Screenshot 2023-05-03 at 3.07.10 PM.png"/>
          <p:cNvPicPr>
            <a:picLocks noChangeAspect="1"/>
          </p:cNvPicPr>
          <p:nvPr/>
        </p:nvPicPr>
        <p:blipFill>
          <a:blip r:embed="rId3"/>
          <a:srcRect l="54342"/>
          <a:stretch>
            <a:fillRect/>
          </a:stretch>
        </p:blipFill>
        <p:spPr>
          <a:xfrm>
            <a:off x="19397351" y="686134"/>
            <a:ext cx="5245791" cy="156226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"/>
          <p:cNvSpPr/>
          <p:nvPr/>
        </p:nvSpPr>
        <p:spPr>
          <a:xfrm>
            <a:off x="-25400" y="686134"/>
            <a:ext cx="1270000" cy="1562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8F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0" name="Rectangle"/>
          <p:cNvSpPr/>
          <p:nvPr/>
        </p:nvSpPr>
        <p:spPr>
          <a:xfrm>
            <a:off x="4292600" y="698834"/>
            <a:ext cx="751371" cy="1536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8F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21" name="frame.png" descr="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565" y="6229373"/>
            <a:ext cx="6278871" cy="6278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Unknown.png" descr="Unknow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50" y="692484"/>
            <a:ext cx="4383366" cy="1645448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Helping to solve the mental and emotional health crisis…"/>
          <p:cNvSpPr txBox="1"/>
          <p:nvPr/>
        </p:nvSpPr>
        <p:spPr>
          <a:xfrm>
            <a:off x="1808635" y="5265314"/>
            <a:ext cx="20766730" cy="1130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500" i="1">
                <a:solidFill>
                  <a:srgbClr val="2D2D2D"/>
                </a:solidFill>
              </a:defRPr>
            </a:pPr>
            <a:r>
              <a:t>Helping to solve the mental and emotional health crisis </a:t>
            </a:r>
          </a:p>
          <a:p>
            <a:pPr defTabSz="457200">
              <a:defRPr sz="3500" i="1">
                <a:solidFill>
                  <a:srgbClr val="2D2D2D"/>
                </a:solidFill>
              </a:defRPr>
            </a:pPr>
            <a:r>
              <a:t>facing our youth in the Bay Area </a:t>
            </a:r>
          </a:p>
        </p:txBody>
      </p:sp>
      <p:sp>
        <p:nvSpPr>
          <p:cNvPr id="224" name="Rotary District 5170…"/>
          <p:cNvSpPr txBox="1"/>
          <p:nvPr/>
        </p:nvSpPr>
        <p:spPr>
          <a:xfrm>
            <a:off x="5721699" y="2245215"/>
            <a:ext cx="12940602" cy="3046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7600">
                <a:solidFill>
                  <a:srgbClr val="2D2D2D"/>
                </a:solidFill>
              </a:defRPr>
            </a:pPr>
            <a:r>
              <a:t>Rotary District 5170 </a:t>
            </a:r>
          </a:p>
          <a:p>
            <a:pPr defTabSz="457200">
              <a:defRPr sz="4600">
                <a:solidFill>
                  <a:srgbClr val="2D2D2D"/>
                </a:solidFill>
              </a:defRPr>
            </a:pPr>
            <a:r>
              <a:t>and </a:t>
            </a:r>
          </a:p>
          <a:p>
            <a:pPr defTabSz="457200">
              <a:defRPr sz="6500">
                <a:solidFill>
                  <a:srgbClr val="2D2D2D"/>
                </a:solidFill>
              </a:defRPr>
            </a:pPr>
            <a:r>
              <a:rPr sz="7500"/>
              <a:t>Ambassadors of Compassion</a:t>
            </a:r>
            <a:r>
              <a:t> </a:t>
            </a:r>
          </a:p>
        </p:txBody>
      </p:sp>
      <p:sp>
        <p:nvSpPr>
          <p:cNvPr id="225" name="More information and materials on Rotary District 5170 and Ambassadors of Compassion"/>
          <p:cNvSpPr txBox="1"/>
          <p:nvPr/>
        </p:nvSpPr>
        <p:spPr>
          <a:xfrm>
            <a:off x="1808635" y="12174134"/>
            <a:ext cx="20766730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3600" i="1">
                <a:solidFill>
                  <a:srgbClr val="2D2D2D"/>
                </a:solidFill>
              </a:defRPr>
            </a:lvl1pPr>
          </a:lstStyle>
          <a:p>
            <a:r>
              <a:t>More information and materials on Rotary District 5170 and Ambassadors of Compassion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011822-Stadium-FB.jpg"/>
          <p:cNvGrpSpPr/>
          <p:nvPr/>
        </p:nvGrpSpPr>
        <p:grpSpPr>
          <a:xfrm>
            <a:off x="3406151" y="2091049"/>
            <a:ext cx="17571698" cy="9457702"/>
            <a:chOff x="0" y="0"/>
            <a:chExt cx="17571697" cy="9457700"/>
          </a:xfrm>
        </p:grpSpPr>
        <p:pic>
          <p:nvPicPr>
            <p:cNvPr id="228" name="011822-Stadium-FB.jpg" descr="011822-Stadium-FB.jpg"/>
            <p:cNvPicPr>
              <a:picLocks noChangeAspect="1"/>
            </p:cNvPicPr>
            <p:nvPr/>
          </p:nvPicPr>
          <p:blipFill>
            <a:blip r:embed="rId2"/>
            <a:srcRect b="6699"/>
            <a:stretch>
              <a:fillRect/>
            </a:stretch>
          </p:blipFill>
          <p:spPr>
            <a:xfrm>
              <a:off x="165099" y="101600"/>
              <a:ext cx="17241499" cy="90513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7" name="011822-Stadium-FB.jpg" descr="011822-Stadium-FB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1"/>
              <a:ext cx="17571699" cy="9457702"/>
            </a:xfrm>
            <a:prstGeom prst="rect">
              <a:avLst/>
            </a:prstGeom>
            <a:effectLst/>
          </p:spPr>
        </p:pic>
      </p:grpSp>
      <p:sp>
        <p:nvSpPr>
          <p:cNvPr id="230" name="Levi’s Stadium - 10,000 Students"/>
          <p:cNvSpPr txBox="1"/>
          <p:nvPr/>
        </p:nvSpPr>
        <p:spPr>
          <a:xfrm>
            <a:off x="6958266" y="1052169"/>
            <a:ext cx="10467468" cy="92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500">
                <a:solidFill>
                  <a:srgbClr val="000000"/>
                </a:solidFill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Levi’s Stadium - 10,000 Students</a:t>
            </a:r>
          </a:p>
        </p:txBody>
      </p:sp>
      <p:sp>
        <p:nvSpPr>
          <p:cNvPr id="231" name="Creating the largest Mental and Emotional Resiliency Building…"/>
          <p:cNvSpPr txBox="1"/>
          <p:nvPr/>
        </p:nvSpPr>
        <p:spPr>
          <a:xfrm>
            <a:off x="3504793" y="10488172"/>
            <a:ext cx="17374414" cy="262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7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algn="l" defTabSz="457200">
              <a:defRPr sz="4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Creating the largest Mental and Emotional Resiliency Building </a:t>
            </a:r>
          </a:p>
          <a:p>
            <a:pPr defTabSz="457200">
              <a:defRPr sz="4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Kickoff in the Nation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52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Gill Sans</vt:lpstr>
      <vt:lpstr>Helvetica Light</vt:lpstr>
      <vt:lpstr>Helvetica Neue</vt:lpstr>
      <vt:lpstr>Helvetica Neue Medium</vt:lpstr>
      <vt:lpstr>21_BasicWhite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Orrin PC</dc:creator>
  <cp:lastModifiedBy>Arley Marley III</cp:lastModifiedBy>
  <cp:revision>4</cp:revision>
  <dcterms:modified xsi:type="dcterms:W3CDTF">2024-01-15T19:21:36Z</dcterms:modified>
</cp:coreProperties>
</file>