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0" r:id="rId5"/>
    <p:sldId id="263" r:id="rId6"/>
    <p:sldId id="262" r:id="rId7"/>
    <p:sldId id="261" r:id="rId8"/>
    <p:sldId id="264" r:id="rId9"/>
    <p:sldId id="267" r:id="rId10"/>
  </p:sldIdLst>
  <p:sldSz cx="18288000" cy="10287000"/>
  <p:notesSz cx="6858000" cy="9144000"/>
  <p:embeddedFontLst>
    <p:embeddedFont>
      <p:font typeface="Avenir" panose="02000503020000020003" pitchFamily="2" charset="0"/>
      <p:regular r:id="rId11"/>
      <p:italic r:id="rId12"/>
    </p:embeddedFont>
    <p:embeddedFont>
      <p:font typeface="Avenir Bold" panose="020B0703020203020204" pitchFamily="34" charset="77"/>
      <p:regular r:id="rId13"/>
      <p:bold r:id="rId14"/>
    </p:embeddedFont>
    <p:embeddedFont>
      <p:font typeface="Calibri" panose="020F0502020204030204" pitchFamily="34" charset="0"/>
      <p:regular r:id="rId15"/>
      <p:bold r:id="rId16"/>
      <p:italic r:id="rId17"/>
      <p:boldItalic r:id="rId18"/>
    </p:embeddedFont>
    <p:embeddedFont>
      <p:font typeface="Open Sans" panose="020B0606030504020204" pitchFamily="34" charset="0"/>
      <p:regular r:id="rId19"/>
      <p:bold r:id="rId20"/>
      <p:italic r:id="rId21"/>
      <p:boldItalic r:id="rId22"/>
    </p:embeddedFont>
    <p:embeddedFont>
      <p:font typeface="Poppins 1" pitchFamily="2" charset="77"/>
      <p:regular r:id="rId23"/>
    </p:embeddedFont>
    <p:embeddedFont>
      <p:font typeface="Poppins 1 Bold" pitchFamily="2" charset="77"/>
      <p:regular r:id="rId24"/>
      <p:bold r:id="rId25"/>
    </p:embeddedFont>
    <p:embeddedFont>
      <p:font typeface="Poppins 1 Ultra-Bold" pitchFamily="2" charset="77"/>
      <p:regular r:id="rId26"/>
      <p:bold r:id="rId27"/>
    </p:embeddedFont>
    <p:embeddedFont>
      <p:font typeface="Poppins 2" pitchFamily="2" charset="77"/>
      <p:regular r:id="rId28"/>
    </p:embeddedFont>
    <p:embeddedFont>
      <p:font typeface="Poppins 2 Bold" pitchFamily="2" charset="77"/>
      <p:regular r:id="rId29"/>
      <p:bold r:id="rId30"/>
    </p:embeddedFont>
    <p:embeddedFont>
      <p:font typeface="Poppins ExtraBold" panose="020B0604020202020204" pitchFamily="34" charset="0"/>
      <p:regular r:id="rId31"/>
      <p:bold r:id="rId32"/>
      <p:italic r:id="rId33"/>
      <p:boldItalic r:id="rId34"/>
    </p:embeddedFont>
    <p:embeddedFont>
      <p:font typeface="Poppins Light" panose="020B0604020202020204" pitchFamily="34" charset="0"/>
      <p:regular r:id="rId35"/>
      <p:italic r:id="rId36"/>
    </p:embeddedFont>
    <p:embeddedFont>
      <p:font typeface="Poppins Medium Bold" pitchFamily="2" charset="77"/>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38" autoAdjust="0"/>
    <p:restoredTop sz="94558" autoAdjust="0"/>
  </p:normalViewPr>
  <p:slideViewPr>
    <p:cSldViewPr>
      <p:cViewPr varScale="1">
        <p:scale>
          <a:sx n="80" d="100"/>
          <a:sy n="80" d="100"/>
        </p:scale>
        <p:origin x="536"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font" Target="fonts/font16.fntdata"/><Relationship Id="rId39" Type="http://schemas.openxmlformats.org/officeDocument/2006/relationships/presProps" Target="presProps.xml"/><Relationship Id="rId21" Type="http://schemas.openxmlformats.org/officeDocument/2006/relationships/font" Target="fonts/font11.fntdata"/><Relationship Id="rId34" Type="http://schemas.openxmlformats.org/officeDocument/2006/relationships/font" Target="fonts/font2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29" Type="http://schemas.openxmlformats.org/officeDocument/2006/relationships/font" Target="fonts/font19.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font" Target="fonts/font14.fntdata"/><Relationship Id="rId32" Type="http://schemas.openxmlformats.org/officeDocument/2006/relationships/font" Target="fonts/font22.fntdata"/><Relationship Id="rId37" Type="http://schemas.openxmlformats.org/officeDocument/2006/relationships/font" Target="fonts/font2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font" Target="fonts/font18.fntdata"/><Relationship Id="rId36" Type="http://schemas.openxmlformats.org/officeDocument/2006/relationships/font" Target="fonts/font26.fntdata"/><Relationship Id="rId10" Type="http://schemas.openxmlformats.org/officeDocument/2006/relationships/slide" Target="slides/slide9.xml"/><Relationship Id="rId19" Type="http://schemas.openxmlformats.org/officeDocument/2006/relationships/font" Target="fonts/font9.fntdata"/><Relationship Id="rId31"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font" Target="fonts/font17.fntdata"/><Relationship Id="rId30" Type="http://schemas.openxmlformats.org/officeDocument/2006/relationships/font" Target="fonts/font20.fntdata"/><Relationship Id="rId35" Type="http://schemas.openxmlformats.org/officeDocument/2006/relationships/font" Target="fonts/font2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font" Target="fonts/font15.fntdata"/><Relationship Id="rId33" Type="http://schemas.openxmlformats.org/officeDocument/2006/relationships/font" Target="fonts/font23.fntdata"/><Relationship Id="rId38" Type="http://schemas.openxmlformats.org/officeDocument/2006/relationships/font" Target="fonts/font2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cassybayarea.org" TargetMode="External"/><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DE7EA"/>
        </a:solidFill>
        <a:effectLst/>
      </p:bgPr>
    </p:bg>
    <p:spTree>
      <p:nvGrpSpPr>
        <p:cNvPr id="1" name=""/>
        <p:cNvGrpSpPr/>
        <p:nvPr/>
      </p:nvGrpSpPr>
      <p:grpSpPr>
        <a:xfrm>
          <a:off x="0" y="0"/>
          <a:ext cx="0" cy="0"/>
          <a:chOff x="0" y="0"/>
          <a:chExt cx="0" cy="0"/>
        </a:xfrm>
      </p:grpSpPr>
      <p:grpSp>
        <p:nvGrpSpPr>
          <p:cNvPr id="2" name="Group 2"/>
          <p:cNvGrpSpPr/>
          <p:nvPr/>
        </p:nvGrpSpPr>
        <p:grpSpPr>
          <a:xfrm>
            <a:off x="-201509" y="459564"/>
            <a:ext cx="18691017" cy="11044972"/>
            <a:chOff x="0" y="0"/>
            <a:chExt cx="24921357" cy="14726629"/>
          </a:xfrm>
        </p:grpSpPr>
        <p:pic>
          <p:nvPicPr>
            <p:cNvPr id="3" name="Picture 3"/>
            <p:cNvPicPr>
              <a:picLocks noChangeAspect="1"/>
            </p:cNvPicPr>
            <p:nvPr/>
          </p:nvPicPr>
          <p:blipFill>
            <a:blip r:embed="rId2"/>
            <a:srcRect t="8298" b="8298"/>
            <a:stretch>
              <a:fillRect/>
            </a:stretch>
          </p:blipFill>
          <p:spPr>
            <a:xfrm>
              <a:off x="0" y="0"/>
              <a:ext cx="24921357" cy="14726629"/>
            </a:xfrm>
            <a:prstGeom prst="rect">
              <a:avLst/>
            </a:prstGeom>
          </p:spPr>
        </p:pic>
      </p:grpSp>
      <p:sp>
        <p:nvSpPr>
          <p:cNvPr id="4" name="AutoShape 4"/>
          <p:cNvSpPr/>
          <p:nvPr/>
        </p:nvSpPr>
        <p:spPr>
          <a:xfrm>
            <a:off x="-6626126" y="-99096"/>
            <a:ext cx="18691017" cy="758538"/>
          </a:xfrm>
          <a:prstGeom prst="rect">
            <a:avLst/>
          </a:prstGeom>
          <a:solidFill>
            <a:srgbClr val="DDE7EA"/>
          </a:solidFill>
        </p:spPr>
        <p:txBody>
          <a:bodyPr/>
          <a:lstStyle/>
          <a:p>
            <a:endParaRPr lang="en-US"/>
          </a:p>
        </p:txBody>
      </p:sp>
      <p:grpSp>
        <p:nvGrpSpPr>
          <p:cNvPr id="5" name="Group 5"/>
          <p:cNvGrpSpPr/>
          <p:nvPr/>
        </p:nvGrpSpPr>
        <p:grpSpPr>
          <a:xfrm rot="-5400000">
            <a:off x="14305771" y="-2932399"/>
            <a:ext cx="2548102" cy="8412901"/>
            <a:chOff x="0" y="0"/>
            <a:chExt cx="3130550" cy="10335930"/>
          </a:xfrm>
        </p:grpSpPr>
        <p:sp>
          <p:nvSpPr>
            <p:cNvPr id="6" name="Freeform 6"/>
            <p:cNvSpPr/>
            <p:nvPr/>
          </p:nvSpPr>
          <p:spPr>
            <a:xfrm>
              <a:off x="0" y="0"/>
              <a:ext cx="3130550" cy="10335930"/>
            </a:xfrm>
            <a:custGeom>
              <a:avLst/>
              <a:gdLst/>
              <a:ahLst/>
              <a:cxnLst/>
              <a:rect l="l" t="t" r="r" b="b"/>
              <a:pathLst>
                <a:path w="3130550" h="10335930">
                  <a:moveTo>
                    <a:pt x="0" y="1123950"/>
                  </a:moveTo>
                  <a:lnTo>
                    <a:pt x="0" y="10335930"/>
                  </a:lnTo>
                  <a:lnTo>
                    <a:pt x="3130550" y="10335930"/>
                  </a:lnTo>
                  <a:lnTo>
                    <a:pt x="3130550" y="0"/>
                  </a:lnTo>
                  <a:close/>
                </a:path>
              </a:pathLst>
            </a:custGeom>
            <a:solidFill>
              <a:srgbClr val="DDE7EA"/>
            </a:solidFill>
          </p:spPr>
          <p:txBody>
            <a:bodyPr/>
            <a:lstStyle/>
            <a:p>
              <a:endParaRPr lang="en-US"/>
            </a:p>
          </p:txBody>
        </p:sp>
      </p:grpSp>
      <p:grpSp>
        <p:nvGrpSpPr>
          <p:cNvPr id="7" name="Group 7"/>
          <p:cNvGrpSpPr/>
          <p:nvPr/>
        </p:nvGrpSpPr>
        <p:grpSpPr>
          <a:xfrm>
            <a:off x="13683573" y="597038"/>
            <a:ext cx="3434050" cy="1263011"/>
            <a:chOff x="0" y="0"/>
            <a:chExt cx="904441" cy="332645"/>
          </a:xfrm>
        </p:grpSpPr>
        <p:sp>
          <p:nvSpPr>
            <p:cNvPr id="8" name="Freeform 8"/>
            <p:cNvSpPr/>
            <p:nvPr/>
          </p:nvSpPr>
          <p:spPr>
            <a:xfrm>
              <a:off x="0" y="0"/>
              <a:ext cx="904441" cy="332645"/>
            </a:xfrm>
            <a:custGeom>
              <a:avLst/>
              <a:gdLst/>
              <a:ahLst/>
              <a:cxnLst/>
              <a:rect l="l" t="t" r="r" b="b"/>
              <a:pathLst>
                <a:path w="904441" h="332645">
                  <a:moveTo>
                    <a:pt x="0" y="0"/>
                  </a:moveTo>
                  <a:lnTo>
                    <a:pt x="904441" y="0"/>
                  </a:lnTo>
                  <a:lnTo>
                    <a:pt x="904441" y="332645"/>
                  </a:lnTo>
                  <a:lnTo>
                    <a:pt x="0" y="332645"/>
                  </a:lnTo>
                  <a:close/>
                </a:path>
              </a:pathLst>
            </a:custGeom>
            <a:solidFill>
              <a:srgbClr val="FEFEFE"/>
            </a:solidFill>
          </p:spPr>
          <p:txBody>
            <a:bodyPr/>
            <a:lstStyle/>
            <a:p>
              <a:endParaRPr lang="en-US"/>
            </a:p>
          </p:txBody>
        </p:sp>
        <p:sp>
          <p:nvSpPr>
            <p:cNvPr id="9" name="TextBox 9"/>
            <p:cNvSpPr txBox="1"/>
            <p:nvPr/>
          </p:nvSpPr>
          <p:spPr>
            <a:xfrm>
              <a:off x="0" y="19050"/>
              <a:ext cx="904441" cy="313595"/>
            </a:xfrm>
            <a:prstGeom prst="rect">
              <a:avLst/>
            </a:prstGeom>
          </p:spPr>
          <p:txBody>
            <a:bodyPr lIns="50800" tIns="50800" rIns="50800" bIns="50800" rtlCol="0" anchor="ctr"/>
            <a:lstStyle/>
            <a:p>
              <a:pPr algn="ctr">
                <a:lnSpc>
                  <a:spcPts val="2505"/>
                </a:lnSpc>
              </a:pPr>
              <a:endParaRPr/>
            </a:p>
          </p:txBody>
        </p:sp>
      </p:grpSp>
      <p:sp>
        <p:nvSpPr>
          <p:cNvPr id="10" name="Freeform 10"/>
          <p:cNvSpPr/>
          <p:nvPr/>
        </p:nvSpPr>
        <p:spPr>
          <a:xfrm>
            <a:off x="13570866" y="459564"/>
            <a:ext cx="3703871" cy="1865790"/>
          </a:xfrm>
          <a:custGeom>
            <a:avLst/>
            <a:gdLst/>
            <a:ahLst/>
            <a:cxnLst/>
            <a:rect l="l" t="t" r="r" b="b"/>
            <a:pathLst>
              <a:path w="3703871" h="1865790">
                <a:moveTo>
                  <a:pt x="0" y="0"/>
                </a:moveTo>
                <a:lnTo>
                  <a:pt x="3703871" y="0"/>
                </a:lnTo>
                <a:lnTo>
                  <a:pt x="3703871" y="1865790"/>
                </a:lnTo>
                <a:lnTo>
                  <a:pt x="0" y="1865790"/>
                </a:lnTo>
                <a:lnTo>
                  <a:pt x="0" y="0"/>
                </a:lnTo>
                <a:close/>
              </a:path>
            </a:pathLst>
          </a:custGeom>
          <a:blipFill>
            <a:blip r:embed="rId3"/>
            <a:stretch>
              <a:fillRect/>
            </a:stretch>
          </a:blipFill>
        </p:spPr>
        <p:txBody>
          <a:bodyPr/>
          <a:lstStyle/>
          <a:p>
            <a:endParaRPr lang="en-US"/>
          </a:p>
        </p:txBody>
      </p:sp>
      <p:sp>
        <p:nvSpPr>
          <p:cNvPr id="11" name="Freeform 11"/>
          <p:cNvSpPr/>
          <p:nvPr/>
        </p:nvSpPr>
        <p:spPr>
          <a:xfrm>
            <a:off x="4670455" y="1973903"/>
            <a:ext cx="8947091" cy="6339194"/>
          </a:xfrm>
          <a:custGeom>
            <a:avLst/>
            <a:gdLst/>
            <a:ahLst/>
            <a:cxnLst/>
            <a:rect l="l" t="t" r="r" b="b"/>
            <a:pathLst>
              <a:path w="8947091" h="6339194">
                <a:moveTo>
                  <a:pt x="0" y="0"/>
                </a:moveTo>
                <a:lnTo>
                  <a:pt x="8947090" y="0"/>
                </a:lnTo>
                <a:lnTo>
                  <a:pt x="8947090" y="6339194"/>
                </a:lnTo>
                <a:lnTo>
                  <a:pt x="0" y="6339194"/>
                </a:lnTo>
                <a:lnTo>
                  <a:pt x="0" y="0"/>
                </a:lnTo>
                <a:close/>
              </a:path>
            </a:pathLst>
          </a:custGeom>
          <a:blipFill>
            <a:blip r:embed="rId2"/>
            <a:stretch>
              <a:fillRect/>
            </a:stretch>
          </a:blipFill>
        </p:spPr>
        <p:txBody>
          <a:bodyPr/>
          <a:lstStyle/>
          <a:p>
            <a:endParaRPr lang="en-US"/>
          </a:p>
        </p:txBody>
      </p:sp>
      <p:sp>
        <p:nvSpPr>
          <p:cNvPr id="12" name="TextBox 12"/>
          <p:cNvSpPr txBox="1"/>
          <p:nvPr/>
        </p:nvSpPr>
        <p:spPr>
          <a:xfrm>
            <a:off x="897224" y="1678618"/>
            <a:ext cx="5866515" cy="5106069"/>
          </a:xfrm>
          <a:prstGeom prst="rect">
            <a:avLst/>
          </a:prstGeom>
        </p:spPr>
        <p:txBody>
          <a:bodyPr lIns="0" tIns="0" rIns="0" bIns="0" rtlCol="0" anchor="t">
            <a:spAutoFit/>
          </a:bodyPr>
          <a:lstStyle/>
          <a:p>
            <a:pPr>
              <a:lnSpc>
                <a:spcPts val="9776"/>
              </a:lnSpc>
            </a:pPr>
            <a:r>
              <a:rPr lang="en-US" sz="9776">
                <a:solidFill>
                  <a:srgbClr val="3C445A"/>
                </a:solidFill>
                <a:latin typeface="Poppins 1 Ultra-Bold"/>
              </a:rPr>
              <a:t>Change the</a:t>
            </a:r>
          </a:p>
          <a:p>
            <a:pPr>
              <a:lnSpc>
                <a:spcPts val="9776"/>
              </a:lnSpc>
            </a:pPr>
            <a:r>
              <a:rPr lang="en-US" sz="9776">
                <a:solidFill>
                  <a:srgbClr val="3C445A"/>
                </a:solidFill>
                <a:latin typeface="Poppins 1 Ultra-Bold"/>
              </a:rPr>
              <a:t>World </a:t>
            </a:r>
          </a:p>
          <a:p>
            <a:pPr>
              <a:lnSpc>
                <a:spcPts val="9776"/>
              </a:lnSpc>
            </a:pPr>
            <a:r>
              <a:rPr lang="en-US" sz="9776">
                <a:solidFill>
                  <a:srgbClr val="3C445A"/>
                </a:solidFill>
                <a:latin typeface="Poppins 1 Ultra-Bold"/>
              </a:rPr>
              <a:t>with Us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59EAD"/>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8327399" y="0"/>
            <a:ext cx="14886156" cy="10919216"/>
            <a:chOff x="0" y="0"/>
            <a:chExt cx="4198620" cy="3079750"/>
          </a:xfrm>
        </p:grpSpPr>
        <p:sp>
          <p:nvSpPr>
            <p:cNvPr id="3" name="Freeform 3"/>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2"/>
              <a:stretch>
                <a:fillRect r="-9899"/>
              </a:stretch>
            </a:blipFill>
          </p:spPr>
          <p:txBody>
            <a:bodyPr/>
            <a:lstStyle/>
            <a:p>
              <a:endParaRPr lang="en-US"/>
            </a:p>
          </p:txBody>
        </p:sp>
      </p:grpSp>
      <p:grpSp>
        <p:nvGrpSpPr>
          <p:cNvPr id="4" name="Group 4"/>
          <p:cNvGrpSpPr/>
          <p:nvPr/>
        </p:nvGrpSpPr>
        <p:grpSpPr>
          <a:xfrm>
            <a:off x="6699354" y="1709509"/>
            <a:ext cx="9139474" cy="6867982"/>
            <a:chOff x="0" y="0"/>
            <a:chExt cx="12185965" cy="9157309"/>
          </a:xfrm>
        </p:grpSpPr>
        <p:sp>
          <p:nvSpPr>
            <p:cNvPr id="5" name="AutoShape 5"/>
            <p:cNvSpPr/>
            <p:nvPr/>
          </p:nvSpPr>
          <p:spPr>
            <a:xfrm>
              <a:off x="25" y="1335655"/>
              <a:ext cx="10493045" cy="0"/>
            </a:xfrm>
            <a:prstGeom prst="line">
              <a:avLst/>
            </a:prstGeom>
            <a:ln w="25400" cap="rnd">
              <a:solidFill>
                <a:srgbClr val="FFFFFF"/>
              </a:solidFill>
              <a:prstDash val="solid"/>
              <a:headEnd type="none" w="sm" len="sm"/>
              <a:tailEnd type="none" w="sm" len="sm"/>
            </a:ln>
          </p:spPr>
          <p:txBody>
            <a:bodyPr/>
            <a:lstStyle/>
            <a:p>
              <a:endParaRPr lang="en-US"/>
            </a:p>
          </p:txBody>
        </p:sp>
        <p:sp>
          <p:nvSpPr>
            <p:cNvPr id="6" name="TextBox 6"/>
            <p:cNvSpPr txBox="1"/>
            <p:nvPr/>
          </p:nvSpPr>
          <p:spPr>
            <a:xfrm>
              <a:off x="0" y="1734878"/>
              <a:ext cx="11679248" cy="7422431"/>
            </a:xfrm>
            <a:prstGeom prst="rect">
              <a:avLst/>
            </a:prstGeom>
          </p:spPr>
          <p:txBody>
            <a:bodyPr lIns="0" tIns="0" rIns="0" bIns="0" rtlCol="0" anchor="t">
              <a:spAutoFit/>
            </a:bodyPr>
            <a:lstStyle/>
            <a:p>
              <a:pPr>
                <a:lnSpc>
                  <a:spcPts val="5017"/>
                </a:lnSpc>
              </a:pPr>
              <a:r>
                <a:rPr lang="en-US" sz="2599">
                  <a:solidFill>
                    <a:srgbClr val="FEFEFE"/>
                  </a:solidFill>
                  <a:latin typeface="Poppins 2"/>
                </a:rPr>
                <a:t>We </a:t>
              </a:r>
              <a:r>
                <a:rPr lang="en-US" sz="2599">
                  <a:solidFill>
                    <a:srgbClr val="FFD1A4"/>
                  </a:solidFill>
                  <a:latin typeface="Poppins 2 Bold"/>
                </a:rPr>
                <a:t>envision </a:t>
              </a:r>
              <a:r>
                <a:rPr lang="en-US" sz="2599">
                  <a:solidFill>
                    <a:srgbClr val="FEFEFE"/>
                  </a:solidFill>
                  <a:latin typeface="Poppins 2"/>
                </a:rPr>
                <a:t>a world where all students receive the continuity of support they need, from the first day of kindergarten until they graduate from high school, to be successful in school and life.</a:t>
              </a:r>
            </a:p>
            <a:p>
              <a:pPr>
                <a:lnSpc>
                  <a:spcPts val="5017"/>
                </a:lnSpc>
              </a:pPr>
              <a:endParaRPr lang="en-US" sz="2599">
                <a:solidFill>
                  <a:srgbClr val="FEFEFE"/>
                </a:solidFill>
                <a:latin typeface="Poppins 2"/>
              </a:endParaRPr>
            </a:p>
            <a:p>
              <a:pPr>
                <a:lnSpc>
                  <a:spcPts val="5017"/>
                </a:lnSpc>
              </a:pPr>
              <a:r>
                <a:rPr lang="en-US" sz="2599">
                  <a:solidFill>
                    <a:srgbClr val="FEFEFE"/>
                  </a:solidFill>
                  <a:latin typeface="Poppins 2"/>
                </a:rPr>
                <a:t>Our </a:t>
              </a:r>
              <a:r>
                <a:rPr lang="en-US" sz="2599">
                  <a:solidFill>
                    <a:srgbClr val="FFD1A4"/>
                  </a:solidFill>
                  <a:latin typeface="Poppins 2 Bold"/>
                </a:rPr>
                <a:t>mission </a:t>
              </a:r>
              <a:r>
                <a:rPr lang="en-US" sz="2599">
                  <a:solidFill>
                    <a:srgbClr val="FEFEFE"/>
                  </a:solidFill>
                  <a:latin typeface="Poppins 2"/>
                </a:rPr>
                <a:t>is to de-stigmatize mental health services and make supporting students' social and emotional well-being the norm in our local schools.</a:t>
              </a:r>
            </a:p>
            <a:p>
              <a:pPr>
                <a:lnSpc>
                  <a:spcPts val="5017"/>
                </a:lnSpc>
              </a:pPr>
              <a:endParaRPr lang="en-US" sz="2599">
                <a:solidFill>
                  <a:srgbClr val="FEFEFE"/>
                </a:solidFill>
                <a:latin typeface="Poppins 2"/>
              </a:endParaRPr>
            </a:p>
          </p:txBody>
        </p:sp>
        <p:sp>
          <p:nvSpPr>
            <p:cNvPr id="7" name="TextBox 7"/>
            <p:cNvSpPr txBox="1"/>
            <p:nvPr/>
          </p:nvSpPr>
          <p:spPr>
            <a:xfrm>
              <a:off x="0" y="-133350"/>
              <a:ext cx="12185965" cy="1145117"/>
            </a:xfrm>
            <a:prstGeom prst="rect">
              <a:avLst/>
            </a:prstGeom>
          </p:spPr>
          <p:txBody>
            <a:bodyPr lIns="0" tIns="0" rIns="0" bIns="0" rtlCol="0" anchor="t">
              <a:spAutoFit/>
            </a:bodyPr>
            <a:lstStyle/>
            <a:p>
              <a:pPr>
                <a:lnSpc>
                  <a:spcPts val="6999"/>
                </a:lnSpc>
              </a:pPr>
              <a:r>
                <a:rPr lang="en-US" sz="4999">
                  <a:solidFill>
                    <a:srgbClr val="FFD1A4"/>
                  </a:solidFill>
                  <a:latin typeface="Poppins ExtraBold"/>
                </a:rPr>
                <a:t>OUR VISION, OUR MISSION</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DE7EA"/>
        </a:solidFill>
        <a:effectLst/>
      </p:bgPr>
    </p:bg>
    <p:spTree>
      <p:nvGrpSpPr>
        <p:cNvPr id="1" name=""/>
        <p:cNvGrpSpPr/>
        <p:nvPr/>
      </p:nvGrpSpPr>
      <p:grpSpPr>
        <a:xfrm>
          <a:off x="0" y="0"/>
          <a:ext cx="0" cy="0"/>
          <a:chOff x="0" y="0"/>
          <a:chExt cx="0" cy="0"/>
        </a:xfrm>
      </p:grpSpPr>
      <p:sp>
        <p:nvSpPr>
          <p:cNvPr id="2" name="AutoShape 2"/>
          <p:cNvSpPr/>
          <p:nvPr/>
        </p:nvSpPr>
        <p:spPr>
          <a:xfrm>
            <a:off x="0" y="3564228"/>
            <a:ext cx="11301532" cy="0"/>
          </a:xfrm>
          <a:prstGeom prst="line">
            <a:avLst/>
          </a:prstGeom>
          <a:ln w="19050" cap="flat">
            <a:solidFill>
              <a:srgbClr val="2E3A4F"/>
            </a:solidFill>
            <a:prstDash val="solid"/>
            <a:headEnd type="none" w="sm" len="sm"/>
            <a:tailEnd type="none" w="sm" len="sm"/>
          </a:ln>
        </p:spPr>
        <p:txBody>
          <a:bodyPr/>
          <a:lstStyle/>
          <a:p>
            <a:endParaRPr lang="en-US"/>
          </a:p>
        </p:txBody>
      </p:sp>
      <p:grpSp>
        <p:nvGrpSpPr>
          <p:cNvPr id="3" name="Group 3"/>
          <p:cNvGrpSpPr>
            <a:grpSpLocks noChangeAspect="1"/>
          </p:cNvGrpSpPr>
          <p:nvPr/>
        </p:nvGrpSpPr>
        <p:grpSpPr>
          <a:xfrm>
            <a:off x="11777782" y="1889090"/>
            <a:ext cx="9843937" cy="7220674"/>
            <a:chOff x="0" y="0"/>
            <a:chExt cx="4198620" cy="3079750"/>
          </a:xfrm>
        </p:grpSpPr>
        <p:sp>
          <p:nvSpPr>
            <p:cNvPr id="4" name="Freeform 4"/>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2"/>
              <a:stretch>
                <a:fillRect t="-64884" b="-40105"/>
              </a:stretch>
            </a:blipFill>
          </p:spPr>
          <p:txBody>
            <a:bodyPr/>
            <a:lstStyle/>
            <a:p>
              <a:endParaRPr lang="en-US"/>
            </a:p>
          </p:txBody>
        </p:sp>
      </p:grpSp>
      <p:grpSp>
        <p:nvGrpSpPr>
          <p:cNvPr id="5" name="Group 5"/>
          <p:cNvGrpSpPr/>
          <p:nvPr/>
        </p:nvGrpSpPr>
        <p:grpSpPr>
          <a:xfrm>
            <a:off x="427109" y="1889090"/>
            <a:ext cx="10874423" cy="1487813"/>
            <a:chOff x="0" y="0"/>
            <a:chExt cx="14499230" cy="1983751"/>
          </a:xfrm>
        </p:grpSpPr>
        <p:sp>
          <p:nvSpPr>
            <p:cNvPr id="6" name="TextBox 6"/>
            <p:cNvSpPr txBox="1"/>
            <p:nvPr/>
          </p:nvSpPr>
          <p:spPr>
            <a:xfrm>
              <a:off x="0" y="633477"/>
              <a:ext cx="14499230" cy="1350274"/>
            </a:xfrm>
            <a:prstGeom prst="rect">
              <a:avLst/>
            </a:prstGeom>
          </p:spPr>
          <p:txBody>
            <a:bodyPr lIns="0" tIns="0" rIns="0" bIns="0" rtlCol="0" anchor="t">
              <a:spAutoFit/>
            </a:bodyPr>
            <a:lstStyle/>
            <a:p>
              <a:pPr>
                <a:lnSpc>
                  <a:spcPts val="6604"/>
                </a:lnSpc>
              </a:pPr>
              <a:r>
                <a:rPr lang="en-US" sz="7504">
                  <a:solidFill>
                    <a:srgbClr val="5A6374"/>
                  </a:solidFill>
                  <a:latin typeface="Poppins Medium Bold"/>
                </a:rPr>
                <a:t>MAKING A</a:t>
              </a:r>
              <a:r>
                <a:rPr lang="en-US" sz="7504">
                  <a:solidFill>
                    <a:srgbClr val="FC9632"/>
                  </a:solidFill>
                  <a:latin typeface="Poppins Medium Bold"/>
                </a:rPr>
                <a:t> DIFFERENCE</a:t>
              </a:r>
            </a:p>
          </p:txBody>
        </p:sp>
        <p:sp>
          <p:nvSpPr>
            <p:cNvPr id="7" name="TextBox 7"/>
            <p:cNvSpPr txBox="1"/>
            <p:nvPr/>
          </p:nvSpPr>
          <p:spPr>
            <a:xfrm>
              <a:off x="0" y="66675"/>
              <a:ext cx="14499230" cy="592859"/>
            </a:xfrm>
            <a:prstGeom prst="rect">
              <a:avLst/>
            </a:prstGeom>
          </p:spPr>
          <p:txBody>
            <a:bodyPr lIns="0" tIns="0" rIns="0" bIns="0" rtlCol="0" anchor="t">
              <a:spAutoFit/>
            </a:bodyPr>
            <a:lstStyle/>
            <a:p>
              <a:pPr>
                <a:lnSpc>
                  <a:spcPts val="2971"/>
                </a:lnSpc>
              </a:pPr>
              <a:r>
                <a:rPr lang="en-US" sz="3377">
                  <a:solidFill>
                    <a:srgbClr val="2E394F"/>
                  </a:solidFill>
                  <a:latin typeface="Poppins Medium Bold"/>
                </a:rPr>
                <a:t>our commitment to</a:t>
              </a:r>
            </a:p>
          </p:txBody>
        </p:sp>
      </p:grpSp>
      <p:sp>
        <p:nvSpPr>
          <p:cNvPr id="8" name="TextBox 8"/>
          <p:cNvSpPr txBox="1"/>
          <p:nvPr/>
        </p:nvSpPr>
        <p:spPr>
          <a:xfrm>
            <a:off x="427109" y="3983328"/>
            <a:ext cx="11148950" cy="3533280"/>
          </a:xfrm>
          <a:prstGeom prst="rect">
            <a:avLst/>
          </a:prstGeom>
        </p:spPr>
        <p:txBody>
          <a:bodyPr lIns="0" tIns="0" rIns="0" bIns="0" rtlCol="0" anchor="t">
            <a:spAutoFit/>
          </a:bodyPr>
          <a:lstStyle/>
          <a:p>
            <a:pPr marL="702266" lvl="1" indent="-351133">
              <a:lnSpc>
                <a:spcPts val="4716"/>
              </a:lnSpc>
              <a:buFont typeface="Arial"/>
              <a:buChar char="•"/>
            </a:pPr>
            <a:r>
              <a:rPr lang="en-US" sz="3252">
                <a:solidFill>
                  <a:srgbClr val="2E394F"/>
                </a:solidFill>
                <a:latin typeface="Poppins 2"/>
              </a:rPr>
              <a:t>We hire, train, and mentor professional therapists.</a:t>
            </a:r>
          </a:p>
          <a:p>
            <a:pPr marL="702266" lvl="1" indent="-351133">
              <a:lnSpc>
                <a:spcPts val="4716"/>
              </a:lnSpc>
              <a:buFont typeface="Arial"/>
              <a:buChar char="•"/>
            </a:pPr>
            <a:r>
              <a:rPr lang="en-US" sz="3252">
                <a:solidFill>
                  <a:srgbClr val="2E394F"/>
                </a:solidFill>
                <a:latin typeface="Poppins 2"/>
              </a:rPr>
              <a:t>We partner with schools that value mental health.</a:t>
            </a:r>
          </a:p>
          <a:p>
            <a:pPr marL="702266" lvl="1" indent="-351133">
              <a:lnSpc>
                <a:spcPts val="4716"/>
              </a:lnSpc>
              <a:buFont typeface="Arial"/>
              <a:buChar char="•"/>
            </a:pPr>
            <a:r>
              <a:rPr lang="en-US" sz="3252">
                <a:solidFill>
                  <a:srgbClr val="2E394F"/>
                </a:solidFill>
                <a:latin typeface="Poppins 2"/>
              </a:rPr>
              <a:t>We tailor our programs to meet the unique needs of the populations we serve. </a:t>
            </a:r>
          </a:p>
          <a:p>
            <a:pPr marL="702266" lvl="1" indent="-351133">
              <a:lnSpc>
                <a:spcPts val="4716"/>
              </a:lnSpc>
              <a:buFont typeface="Arial"/>
              <a:buChar char="•"/>
            </a:pPr>
            <a:r>
              <a:rPr lang="en-US" sz="3252">
                <a:solidFill>
                  <a:srgbClr val="2E394F"/>
                </a:solidFill>
                <a:latin typeface="Poppins 2"/>
              </a:rPr>
              <a:t>We make ourselves available to all students, </a:t>
            </a:r>
            <a:r>
              <a:rPr lang="en-US" sz="3252">
                <a:solidFill>
                  <a:srgbClr val="2E394F"/>
                </a:solidFill>
                <a:latin typeface="Poppins 2 Bold"/>
              </a:rPr>
              <a:t>regardless of their ability to pay</a:t>
            </a:r>
            <a:r>
              <a:rPr lang="en-US" sz="3252">
                <a:solidFill>
                  <a:srgbClr val="2E394F"/>
                </a:solidFill>
                <a:latin typeface="Poppins 2"/>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399AB"/>
        </a:solidFill>
        <a:effectLst/>
      </p:bgPr>
    </p:bg>
    <p:spTree>
      <p:nvGrpSpPr>
        <p:cNvPr id="1" name=""/>
        <p:cNvGrpSpPr/>
        <p:nvPr/>
      </p:nvGrpSpPr>
      <p:grpSpPr>
        <a:xfrm>
          <a:off x="0" y="0"/>
          <a:ext cx="0" cy="0"/>
          <a:chOff x="0" y="0"/>
          <a:chExt cx="0" cy="0"/>
        </a:xfrm>
      </p:grpSpPr>
      <p:sp>
        <p:nvSpPr>
          <p:cNvPr id="2" name="Freeform 2"/>
          <p:cNvSpPr/>
          <p:nvPr/>
        </p:nvSpPr>
        <p:spPr>
          <a:xfrm>
            <a:off x="5169477" y="-169686"/>
            <a:ext cx="13118523" cy="10287000"/>
          </a:xfrm>
          <a:custGeom>
            <a:avLst/>
            <a:gdLst/>
            <a:ahLst/>
            <a:cxnLst/>
            <a:rect l="l" t="t" r="r" b="b"/>
            <a:pathLst>
              <a:path w="13118523" h="10287000">
                <a:moveTo>
                  <a:pt x="0" y="0"/>
                </a:moveTo>
                <a:lnTo>
                  <a:pt x="13118523" y="0"/>
                </a:lnTo>
                <a:lnTo>
                  <a:pt x="13118523" y="10287000"/>
                </a:lnTo>
                <a:lnTo>
                  <a:pt x="0" y="10287000"/>
                </a:lnTo>
                <a:lnTo>
                  <a:pt x="0" y="0"/>
                </a:lnTo>
                <a:close/>
              </a:path>
            </a:pathLst>
          </a:custGeom>
          <a:blipFill>
            <a:blip r:embed="rId2">
              <a:alphaModFix amt="75700"/>
            </a:blip>
            <a:stretch>
              <a:fillRect l="-9864" t="-75334" b="-34980"/>
            </a:stretch>
          </a:blipFill>
        </p:spPr>
        <p:txBody>
          <a:bodyPr/>
          <a:lstStyle/>
          <a:p>
            <a:endParaRPr lang="en-US"/>
          </a:p>
        </p:txBody>
      </p:sp>
      <p:sp>
        <p:nvSpPr>
          <p:cNvPr id="3" name="Freeform 3"/>
          <p:cNvSpPr/>
          <p:nvPr/>
        </p:nvSpPr>
        <p:spPr>
          <a:xfrm>
            <a:off x="1828800" y="-3314700"/>
            <a:ext cx="12649200" cy="16873086"/>
          </a:xfrm>
          <a:custGeom>
            <a:avLst/>
            <a:gdLst/>
            <a:ahLst/>
            <a:cxnLst/>
            <a:rect l="l" t="t" r="r" b="b"/>
            <a:pathLst>
              <a:path w="11768640" h="13795339">
                <a:moveTo>
                  <a:pt x="0" y="0"/>
                </a:moveTo>
                <a:lnTo>
                  <a:pt x="11768640" y="0"/>
                </a:lnTo>
                <a:lnTo>
                  <a:pt x="11768640" y="13795340"/>
                </a:lnTo>
                <a:lnTo>
                  <a:pt x="0" y="13795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3202654" y="4542300"/>
            <a:ext cx="3828591" cy="762325"/>
          </a:xfrm>
          <a:prstGeom prst="rect">
            <a:avLst/>
          </a:prstGeom>
        </p:spPr>
        <p:txBody>
          <a:bodyPr wrap="square" lIns="0" tIns="0" rIns="0" bIns="0" rtlCol="0" anchor="t">
            <a:spAutoFit/>
          </a:bodyPr>
          <a:lstStyle/>
          <a:p>
            <a:pPr algn="l">
              <a:lnSpc>
                <a:spcPts val="2212"/>
              </a:lnSpc>
            </a:pPr>
            <a:r>
              <a:rPr lang="en-US" sz="4425" dirty="0">
                <a:solidFill>
                  <a:srgbClr val="000000"/>
                </a:solidFill>
                <a:latin typeface="Poppins 1 Bold"/>
              </a:rPr>
              <a:t>WHAT WE DO</a:t>
            </a:r>
          </a:p>
          <a:p>
            <a:pPr algn="l">
              <a:lnSpc>
                <a:spcPts val="4329"/>
              </a:lnSpc>
            </a:pPr>
            <a:r>
              <a:rPr lang="en-US" sz="1731" dirty="0">
                <a:solidFill>
                  <a:srgbClr val="000000"/>
                </a:solidFill>
                <a:latin typeface="Poppins 1 Bold"/>
              </a:rPr>
              <a:t>INDIVIDUAL COUNSELING</a:t>
            </a:r>
          </a:p>
        </p:txBody>
      </p:sp>
      <p:sp>
        <p:nvSpPr>
          <p:cNvPr id="5" name="TextBox 5"/>
          <p:cNvSpPr txBox="1"/>
          <p:nvPr/>
        </p:nvSpPr>
        <p:spPr>
          <a:xfrm>
            <a:off x="3254024" y="6641903"/>
            <a:ext cx="2241563" cy="297454"/>
          </a:xfrm>
          <a:prstGeom prst="rect">
            <a:avLst/>
          </a:prstGeom>
        </p:spPr>
        <p:txBody>
          <a:bodyPr wrap="square" lIns="0" tIns="0" rIns="0" bIns="0" rtlCol="0" anchor="t">
            <a:spAutoFit/>
          </a:bodyPr>
          <a:lstStyle/>
          <a:p>
            <a:pPr algn="l">
              <a:lnSpc>
                <a:spcPts val="2424"/>
              </a:lnSpc>
            </a:pPr>
            <a:r>
              <a:rPr lang="en-US" sz="1731" dirty="0">
                <a:solidFill>
                  <a:srgbClr val="000000"/>
                </a:solidFill>
                <a:latin typeface="Poppins 1 Bold"/>
              </a:rPr>
              <a:t>GROUP COUNSELING</a:t>
            </a:r>
          </a:p>
        </p:txBody>
      </p:sp>
      <p:sp>
        <p:nvSpPr>
          <p:cNvPr id="6" name="TextBox 6"/>
          <p:cNvSpPr txBox="1"/>
          <p:nvPr/>
        </p:nvSpPr>
        <p:spPr>
          <a:xfrm>
            <a:off x="3240754" y="8477556"/>
            <a:ext cx="2817041" cy="297454"/>
          </a:xfrm>
          <a:prstGeom prst="rect">
            <a:avLst/>
          </a:prstGeom>
        </p:spPr>
        <p:txBody>
          <a:bodyPr wrap="square" lIns="0" tIns="0" rIns="0" bIns="0" rtlCol="0" anchor="t">
            <a:spAutoFit/>
          </a:bodyPr>
          <a:lstStyle/>
          <a:p>
            <a:pPr algn="l">
              <a:lnSpc>
                <a:spcPts val="2424"/>
              </a:lnSpc>
            </a:pPr>
            <a:r>
              <a:rPr lang="en-US" sz="1731" dirty="0">
                <a:solidFill>
                  <a:srgbClr val="000000"/>
                </a:solidFill>
                <a:latin typeface="Poppins 1 Bold"/>
              </a:rPr>
              <a:t> SCHOOL PARTNERSHIP</a:t>
            </a:r>
          </a:p>
        </p:txBody>
      </p:sp>
      <p:sp>
        <p:nvSpPr>
          <p:cNvPr id="7" name="TextBox 7"/>
          <p:cNvSpPr txBox="1"/>
          <p:nvPr/>
        </p:nvSpPr>
        <p:spPr>
          <a:xfrm>
            <a:off x="9144000" y="7824496"/>
            <a:ext cx="2358636" cy="322549"/>
          </a:xfrm>
          <a:prstGeom prst="rect">
            <a:avLst/>
          </a:prstGeom>
        </p:spPr>
        <p:txBody>
          <a:bodyPr lIns="0" tIns="0" rIns="0" bIns="0" rtlCol="0" anchor="t">
            <a:spAutoFit/>
          </a:bodyPr>
          <a:lstStyle/>
          <a:p>
            <a:pPr algn="l">
              <a:lnSpc>
                <a:spcPts val="2424"/>
              </a:lnSpc>
            </a:pPr>
            <a:r>
              <a:rPr lang="en-US" sz="1731" dirty="0">
                <a:solidFill>
                  <a:srgbClr val="000000"/>
                </a:solidFill>
                <a:latin typeface="Poppins 1 Bold"/>
              </a:rPr>
              <a:t>CRISIS INTERVENTION</a:t>
            </a:r>
          </a:p>
        </p:txBody>
      </p:sp>
      <p:sp>
        <p:nvSpPr>
          <p:cNvPr id="8" name="TextBox 8"/>
          <p:cNvSpPr txBox="1"/>
          <p:nvPr/>
        </p:nvSpPr>
        <p:spPr>
          <a:xfrm>
            <a:off x="9159100" y="6306130"/>
            <a:ext cx="2385795" cy="322549"/>
          </a:xfrm>
          <a:prstGeom prst="rect">
            <a:avLst/>
          </a:prstGeom>
        </p:spPr>
        <p:txBody>
          <a:bodyPr lIns="0" tIns="0" rIns="0" bIns="0" rtlCol="0" anchor="t">
            <a:spAutoFit/>
          </a:bodyPr>
          <a:lstStyle/>
          <a:p>
            <a:pPr algn="l">
              <a:lnSpc>
                <a:spcPts val="2424"/>
              </a:lnSpc>
            </a:pPr>
            <a:r>
              <a:rPr lang="en-US" sz="1731" dirty="0">
                <a:solidFill>
                  <a:srgbClr val="000000"/>
                </a:solidFill>
                <a:latin typeface="Poppins 1 Bold"/>
              </a:rPr>
              <a:t>FAMILY CONNECTION </a:t>
            </a:r>
          </a:p>
        </p:txBody>
      </p:sp>
      <p:sp>
        <p:nvSpPr>
          <p:cNvPr id="9" name="TextBox 9"/>
          <p:cNvSpPr txBox="1"/>
          <p:nvPr/>
        </p:nvSpPr>
        <p:spPr>
          <a:xfrm>
            <a:off x="9144000" y="4997683"/>
            <a:ext cx="3222568" cy="297454"/>
          </a:xfrm>
          <a:prstGeom prst="rect">
            <a:avLst/>
          </a:prstGeom>
        </p:spPr>
        <p:txBody>
          <a:bodyPr lIns="0" tIns="0" rIns="0" bIns="0" rtlCol="0" anchor="t">
            <a:spAutoFit/>
          </a:bodyPr>
          <a:lstStyle/>
          <a:p>
            <a:pPr algn="l">
              <a:lnSpc>
                <a:spcPts val="2424"/>
              </a:lnSpc>
            </a:pPr>
            <a:r>
              <a:rPr lang="en-US" sz="1731" dirty="0">
                <a:solidFill>
                  <a:srgbClr val="000000"/>
                </a:solidFill>
                <a:latin typeface="Poppins 1 Bold"/>
              </a:rPr>
              <a:t>CLASSROOM PRESENTATIONS</a:t>
            </a:r>
          </a:p>
        </p:txBody>
      </p:sp>
      <p:sp>
        <p:nvSpPr>
          <p:cNvPr id="10" name="TextBox 10"/>
          <p:cNvSpPr txBox="1"/>
          <p:nvPr/>
        </p:nvSpPr>
        <p:spPr>
          <a:xfrm>
            <a:off x="3254024" y="5343682"/>
            <a:ext cx="5182521" cy="1077218"/>
          </a:xfrm>
          <a:prstGeom prst="rect">
            <a:avLst/>
          </a:prstGeom>
        </p:spPr>
        <p:txBody>
          <a:bodyPr wrap="square" lIns="0" tIns="0" rIns="0" bIns="0" rtlCol="0" anchor="t">
            <a:spAutoFit/>
          </a:bodyPr>
          <a:lstStyle/>
          <a:p>
            <a:pPr algn="l"/>
            <a:r>
              <a:rPr lang="en-US" sz="1400" dirty="0">
                <a:solidFill>
                  <a:srgbClr val="000000"/>
                </a:solidFill>
                <a:latin typeface="Poppins 1"/>
              </a:rPr>
              <a:t>We provide one on one counseling services for students with a 12-session brief short term model. We provide sessions weekly for set amounts of time based upon their age range, but all of it is tailored to the individual students needs.</a:t>
            </a:r>
          </a:p>
        </p:txBody>
      </p:sp>
      <p:sp>
        <p:nvSpPr>
          <p:cNvPr id="11" name="TextBox 11"/>
          <p:cNvSpPr txBox="1"/>
          <p:nvPr/>
        </p:nvSpPr>
        <p:spPr>
          <a:xfrm>
            <a:off x="3254024" y="6958332"/>
            <a:ext cx="5336456" cy="1077218"/>
          </a:xfrm>
          <a:prstGeom prst="rect">
            <a:avLst/>
          </a:prstGeom>
        </p:spPr>
        <p:txBody>
          <a:bodyPr wrap="square" lIns="0" tIns="0" rIns="0" bIns="0" rtlCol="0" anchor="t">
            <a:spAutoFit/>
          </a:bodyPr>
          <a:lstStyle/>
          <a:p>
            <a:pPr algn="l"/>
            <a:r>
              <a:rPr lang="en-US" sz="1400" dirty="0">
                <a:solidFill>
                  <a:srgbClr val="000000"/>
                </a:solidFill>
                <a:latin typeface="Poppins 1"/>
              </a:rPr>
              <a:t>When appropriate, we look for opportunities to combine students together into groups. Some of the common groups we run are social skill building, coping skills, anxiety, etc. We work together with you to determine the larger concerns at hand and work to address them in groups.</a:t>
            </a:r>
          </a:p>
        </p:txBody>
      </p:sp>
      <p:sp>
        <p:nvSpPr>
          <p:cNvPr id="12" name="TextBox 12"/>
          <p:cNvSpPr txBox="1"/>
          <p:nvPr/>
        </p:nvSpPr>
        <p:spPr>
          <a:xfrm>
            <a:off x="3254024" y="8775010"/>
            <a:ext cx="5390081" cy="430887"/>
          </a:xfrm>
          <a:prstGeom prst="rect">
            <a:avLst/>
          </a:prstGeom>
        </p:spPr>
        <p:txBody>
          <a:bodyPr wrap="square" lIns="0" tIns="0" rIns="0" bIns="0" rtlCol="0" anchor="t">
            <a:spAutoFit/>
          </a:bodyPr>
          <a:lstStyle/>
          <a:p>
            <a:pPr algn="l"/>
            <a:r>
              <a:rPr lang="en-US" sz="1400" dirty="0">
                <a:solidFill>
                  <a:srgbClr val="000000"/>
                </a:solidFill>
                <a:latin typeface="Poppins 1"/>
              </a:rPr>
              <a:t>We feel building a sense of partnership is an important piece of the larger mental health needs of the school.</a:t>
            </a:r>
          </a:p>
        </p:txBody>
      </p:sp>
      <p:sp>
        <p:nvSpPr>
          <p:cNvPr id="13" name="TextBox 13"/>
          <p:cNvSpPr txBox="1"/>
          <p:nvPr/>
        </p:nvSpPr>
        <p:spPr>
          <a:xfrm>
            <a:off x="9144000" y="5343682"/>
            <a:ext cx="4325458" cy="861774"/>
          </a:xfrm>
          <a:prstGeom prst="rect">
            <a:avLst/>
          </a:prstGeom>
        </p:spPr>
        <p:txBody>
          <a:bodyPr wrap="square" lIns="0" tIns="0" rIns="0" bIns="0" rtlCol="0" anchor="t">
            <a:spAutoFit/>
          </a:bodyPr>
          <a:lstStyle/>
          <a:p>
            <a:pPr algn="l"/>
            <a:r>
              <a:rPr lang="en-US" sz="1400" dirty="0">
                <a:solidFill>
                  <a:srgbClr val="000000"/>
                </a:solidFill>
                <a:latin typeface="Poppins 1"/>
              </a:rPr>
              <a:t>We do classroom push-ins to give short presentations to students on various topics. This may include kindness circles, bullying, social skills building, etc.</a:t>
            </a:r>
          </a:p>
        </p:txBody>
      </p:sp>
      <p:sp>
        <p:nvSpPr>
          <p:cNvPr id="14" name="TextBox 14"/>
          <p:cNvSpPr txBox="1"/>
          <p:nvPr/>
        </p:nvSpPr>
        <p:spPr>
          <a:xfrm>
            <a:off x="9144000" y="6600001"/>
            <a:ext cx="4325458" cy="1077218"/>
          </a:xfrm>
          <a:prstGeom prst="rect">
            <a:avLst/>
          </a:prstGeom>
        </p:spPr>
        <p:txBody>
          <a:bodyPr wrap="square" lIns="0" tIns="0" rIns="0" bIns="0" rtlCol="0" anchor="t">
            <a:spAutoFit/>
          </a:bodyPr>
          <a:lstStyle/>
          <a:p>
            <a:pPr algn="l"/>
            <a:r>
              <a:rPr lang="en-US" sz="1400" dirty="0">
                <a:solidFill>
                  <a:srgbClr val="000000"/>
                </a:solidFill>
                <a:latin typeface="Poppins 1"/>
              </a:rPr>
              <a:t>We believe that connecting with the family of each of our clients helps to support the full picture of each client’s strengths and needs. We provide confidential support to our parents of each of our clients.</a:t>
            </a:r>
          </a:p>
        </p:txBody>
      </p:sp>
      <p:sp>
        <p:nvSpPr>
          <p:cNvPr id="15" name="TextBox 15"/>
          <p:cNvSpPr txBox="1"/>
          <p:nvPr/>
        </p:nvSpPr>
        <p:spPr>
          <a:xfrm>
            <a:off x="9143999" y="8100442"/>
            <a:ext cx="4325459" cy="1077218"/>
          </a:xfrm>
          <a:prstGeom prst="rect">
            <a:avLst/>
          </a:prstGeom>
        </p:spPr>
        <p:txBody>
          <a:bodyPr wrap="square" lIns="0" tIns="0" rIns="0" bIns="0" rtlCol="0" anchor="t">
            <a:spAutoFit/>
          </a:bodyPr>
          <a:lstStyle/>
          <a:p>
            <a:pPr algn="l"/>
            <a:r>
              <a:rPr lang="en-US" sz="1400" dirty="0">
                <a:solidFill>
                  <a:srgbClr val="000000"/>
                </a:solidFill>
                <a:latin typeface="Poppins 1"/>
              </a:rPr>
              <a:t>As the mental health experts on campus, we focus on being able to provide crisis intervention as needed which may include risk assessments, safety plans, and connecting to additional resources.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DD2DB"/>
        </a:solidFill>
        <a:effectLst/>
      </p:bgPr>
    </p:bg>
    <p:spTree>
      <p:nvGrpSpPr>
        <p:cNvPr id="1" name=""/>
        <p:cNvGrpSpPr/>
        <p:nvPr/>
      </p:nvGrpSpPr>
      <p:grpSpPr>
        <a:xfrm>
          <a:off x="0" y="0"/>
          <a:ext cx="0" cy="0"/>
          <a:chOff x="0" y="0"/>
          <a:chExt cx="0" cy="0"/>
        </a:xfrm>
      </p:grpSpPr>
      <p:sp>
        <p:nvSpPr>
          <p:cNvPr id="2" name="TextBox 2"/>
          <p:cNvSpPr txBox="1"/>
          <p:nvPr/>
        </p:nvSpPr>
        <p:spPr>
          <a:xfrm>
            <a:off x="13119228" y="2528417"/>
            <a:ext cx="1487976" cy="1050798"/>
          </a:xfrm>
          <a:prstGeom prst="rect">
            <a:avLst/>
          </a:prstGeom>
        </p:spPr>
        <p:txBody>
          <a:bodyPr lIns="0" tIns="0" rIns="0" bIns="0" rtlCol="0" anchor="t">
            <a:spAutoFit/>
          </a:bodyPr>
          <a:lstStyle/>
          <a:p>
            <a:pPr algn="ctr">
              <a:lnSpc>
                <a:spcPts val="4116"/>
              </a:lnSpc>
            </a:pPr>
            <a:r>
              <a:rPr lang="en-US" sz="2450">
                <a:solidFill>
                  <a:srgbClr val="2E3A4F"/>
                </a:solidFill>
                <a:latin typeface="Avenir Bold"/>
              </a:rPr>
              <a:t>Anxiety</a:t>
            </a:r>
          </a:p>
          <a:p>
            <a:pPr algn="ctr">
              <a:lnSpc>
                <a:spcPts val="4116"/>
              </a:lnSpc>
            </a:pPr>
            <a:r>
              <a:rPr lang="en-US" sz="2450">
                <a:solidFill>
                  <a:srgbClr val="2E3A4F"/>
                </a:solidFill>
                <a:latin typeface="Avenir Bold"/>
              </a:rPr>
              <a:t>42%</a:t>
            </a:r>
          </a:p>
        </p:txBody>
      </p:sp>
      <p:sp>
        <p:nvSpPr>
          <p:cNvPr id="3" name="TextBox 3"/>
          <p:cNvSpPr txBox="1"/>
          <p:nvPr/>
        </p:nvSpPr>
        <p:spPr>
          <a:xfrm>
            <a:off x="11837608" y="7668715"/>
            <a:ext cx="2281950" cy="1565148"/>
          </a:xfrm>
          <a:prstGeom prst="rect">
            <a:avLst/>
          </a:prstGeom>
        </p:spPr>
        <p:txBody>
          <a:bodyPr lIns="0" tIns="0" rIns="0" bIns="0" rtlCol="0" anchor="t">
            <a:spAutoFit/>
          </a:bodyPr>
          <a:lstStyle/>
          <a:p>
            <a:pPr algn="ctr">
              <a:lnSpc>
                <a:spcPts val="4116"/>
              </a:lnSpc>
            </a:pPr>
            <a:r>
              <a:rPr lang="en-US" sz="2450">
                <a:solidFill>
                  <a:srgbClr val="2E3A4F"/>
                </a:solidFill>
                <a:latin typeface="Avenir Bold"/>
              </a:rPr>
              <a:t>Academic Stress</a:t>
            </a:r>
          </a:p>
          <a:p>
            <a:pPr algn="ctr">
              <a:lnSpc>
                <a:spcPts val="4116"/>
              </a:lnSpc>
            </a:pPr>
            <a:r>
              <a:rPr lang="en-US" sz="2450">
                <a:solidFill>
                  <a:srgbClr val="2E3A4F"/>
                </a:solidFill>
                <a:latin typeface="Avenir Bold"/>
              </a:rPr>
              <a:t>34%</a:t>
            </a:r>
          </a:p>
        </p:txBody>
      </p:sp>
      <p:sp>
        <p:nvSpPr>
          <p:cNvPr id="4" name="TextBox 4"/>
          <p:cNvSpPr txBox="1"/>
          <p:nvPr/>
        </p:nvSpPr>
        <p:spPr>
          <a:xfrm>
            <a:off x="4703821" y="7085559"/>
            <a:ext cx="2984417" cy="1565148"/>
          </a:xfrm>
          <a:prstGeom prst="rect">
            <a:avLst/>
          </a:prstGeom>
        </p:spPr>
        <p:txBody>
          <a:bodyPr lIns="0" tIns="0" rIns="0" bIns="0" rtlCol="0" anchor="t">
            <a:spAutoFit/>
          </a:bodyPr>
          <a:lstStyle/>
          <a:p>
            <a:pPr algn="ctr">
              <a:lnSpc>
                <a:spcPts val="4116"/>
              </a:lnSpc>
            </a:pPr>
            <a:r>
              <a:rPr lang="en-US" sz="2450">
                <a:solidFill>
                  <a:srgbClr val="2E3A4F"/>
                </a:solidFill>
                <a:latin typeface="Avenir Bold"/>
              </a:rPr>
              <a:t>Emotional Regulation</a:t>
            </a:r>
          </a:p>
          <a:p>
            <a:pPr algn="ctr">
              <a:lnSpc>
                <a:spcPts val="4116"/>
              </a:lnSpc>
            </a:pPr>
            <a:r>
              <a:rPr lang="en-US" sz="2450">
                <a:solidFill>
                  <a:srgbClr val="2E3A4F"/>
                </a:solidFill>
                <a:latin typeface="Avenir Bold"/>
              </a:rPr>
              <a:t>16%</a:t>
            </a:r>
          </a:p>
        </p:txBody>
      </p:sp>
      <p:sp>
        <p:nvSpPr>
          <p:cNvPr id="5" name="TextBox 5"/>
          <p:cNvSpPr txBox="1"/>
          <p:nvPr/>
        </p:nvSpPr>
        <p:spPr>
          <a:xfrm>
            <a:off x="4131441" y="3780507"/>
            <a:ext cx="2546341" cy="1565148"/>
          </a:xfrm>
          <a:prstGeom prst="rect">
            <a:avLst/>
          </a:prstGeom>
        </p:spPr>
        <p:txBody>
          <a:bodyPr lIns="0" tIns="0" rIns="0" bIns="0" rtlCol="0" anchor="t">
            <a:spAutoFit/>
          </a:bodyPr>
          <a:lstStyle/>
          <a:p>
            <a:pPr algn="ctr">
              <a:lnSpc>
                <a:spcPts val="4116"/>
              </a:lnSpc>
            </a:pPr>
            <a:r>
              <a:rPr lang="en-US" sz="2450">
                <a:solidFill>
                  <a:srgbClr val="2E3A4F"/>
                </a:solidFill>
                <a:latin typeface="Avenir Bold"/>
              </a:rPr>
              <a:t>Peer Relationships</a:t>
            </a:r>
          </a:p>
          <a:p>
            <a:pPr algn="ctr">
              <a:lnSpc>
                <a:spcPts val="4116"/>
              </a:lnSpc>
            </a:pPr>
            <a:r>
              <a:rPr lang="en-US" sz="2450">
                <a:solidFill>
                  <a:srgbClr val="2E3A4F"/>
                </a:solidFill>
                <a:latin typeface="Avenir Bold"/>
              </a:rPr>
              <a:t>22%</a:t>
            </a:r>
          </a:p>
        </p:txBody>
      </p:sp>
      <p:sp>
        <p:nvSpPr>
          <p:cNvPr id="6" name="TextBox 6"/>
          <p:cNvSpPr txBox="1"/>
          <p:nvPr/>
        </p:nvSpPr>
        <p:spPr>
          <a:xfrm>
            <a:off x="6971078" y="1317958"/>
            <a:ext cx="2172922" cy="1050798"/>
          </a:xfrm>
          <a:prstGeom prst="rect">
            <a:avLst/>
          </a:prstGeom>
        </p:spPr>
        <p:txBody>
          <a:bodyPr lIns="0" tIns="0" rIns="0" bIns="0" rtlCol="0" anchor="t">
            <a:spAutoFit/>
          </a:bodyPr>
          <a:lstStyle/>
          <a:p>
            <a:pPr algn="ctr">
              <a:lnSpc>
                <a:spcPts val="4116"/>
              </a:lnSpc>
            </a:pPr>
            <a:r>
              <a:rPr lang="en-US" sz="2450">
                <a:solidFill>
                  <a:srgbClr val="2E3A4F"/>
                </a:solidFill>
                <a:latin typeface="Avenir Bold"/>
              </a:rPr>
              <a:t>Depression</a:t>
            </a:r>
          </a:p>
          <a:p>
            <a:pPr algn="ctr">
              <a:lnSpc>
                <a:spcPts val="4116"/>
              </a:lnSpc>
            </a:pPr>
            <a:r>
              <a:rPr lang="en-US" sz="2450">
                <a:solidFill>
                  <a:srgbClr val="2E3A4F"/>
                </a:solidFill>
                <a:latin typeface="Avenir Bold"/>
              </a:rPr>
              <a:t>22%</a:t>
            </a:r>
          </a:p>
        </p:txBody>
      </p:sp>
      <p:sp>
        <p:nvSpPr>
          <p:cNvPr id="7" name="Freeform 7"/>
          <p:cNvSpPr/>
          <p:nvPr/>
        </p:nvSpPr>
        <p:spPr>
          <a:xfrm>
            <a:off x="7110614" y="2260816"/>
            <a:ext cx="6112469" cy="6100994"/>
          </a:xfrm>
          <a:custGeom>
            <a:avLst/>
            <a:gdLst/>
            <a:ahLst/>
            <a:cxnLst/>
            <a:rect l="l" t="t" r="r" b="b"/>
            <a:pathLst>
              <a:path w="6112469" h="6100994">
                <a:moveTo>
                  <a:pt x="0" y="0"/>
                </a:moveTo>
                <a:lnTo>
                  <a:pt x="6112469" y="0"/>
                </a:lnTo>
                <a:lnTo>
                  <a:pt x="6112469" y="6100994"/>
                </a:lnTo>
                <a:lnTo>
                  <a:pt x="0" y="61009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8"/>
          <p:cNvSpPr txBox="1"/>
          <p:nvPr/>
        </p:nvSpPr>
        <p:spPr>
          <a:xfrm>
            <a:off x="1028700" y="-40396"/>
            <a:ext cx="10707900" cy="1287856"/>
          </a:xfrm>
          <a:prstGeom prst="rect">
            <a:avLst/>
          </a:prstGeom>
        </p:spPr>
        <p:txBody>
          <a:bodyPr lIns="0" tIns="0" rIns="0" bIns="0" rtlCol="0" anchor="t">
            <a:spAutoFit/>
          </a:bodyPr>
          <a:lstStyle/>
          <a:p>
            <a:pPr algn="ctr">
              <a:lnSpc>
                <a:spcPts val="9920"/>
              </a:lnSpc>
            </a:pPr>
            <a:r>
              <a:rPr lang="en-US" sz="5905">
                <a:solidFill>
                  <a:srgbClr val="FC9632"/>
                </a:solidFill>
                <a:latin typeface="Avenir Bold"/>
              </a:rPr>
              <a:t>Focus of Treatment - Top 5</a:t>
            </a:r>
          </a:p>
        </p:txBody>
      </p:sp>
      <p:sp>
        <p:nvSpPr>
          <p:cNvPr id="9" name="TextBox 9"/>
          <p:cNvSpPr txBox="1"/>
          <p:nvPr/>
        </p:nvSpPr>
        <p:spPr>
          <a:xfrm>
            <a:off x="884999" y="9182100"/>
            <a:ext cx="4519612" cy="601444"/>
          </a:xfrm>
          <a:prstGeom prst="rect">
            <a:avLst/>
          </a:prstGeom>
        </p:spPr>
        <p:txBody>
          <a:bodyPr lIns="0" tIns="0" rIns="0" bIns="0" rtlCol="0" anchor="t">
            <a:spAutoFit/>
          </a:bodyPr>
          <a:lstStyle/>
          <a:p>
            <a:pPr algn="ctr">
              <a:lnSpc>
                <a:spcPts val="4113"/>
              </a:lnSpc>
            </a:pPr>
            <a:r>
              <a:rPr lang="en-US" sz="3428">
                <a:solidFill>
                  <a:srgbClr val="0D2F44"/>
                </a:solidFill>
                <a:latin typeface="Avenir"/>
              </a:rPr>
              <a:t>2022-2023 School Year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90377" y="-3115639"/>
            <a:ext cx="18378377" cy="5015744"/>
            <a:chOff x="0" y="0"/>
            <a:chExt cx="24504503" cy="6687659"/>
          </a:xfrm>
        </p:grpSpPr>
        <p:sp>
          <p:nvSpPr>
            <p:cNvPr id="3" name="Freeform 3"/>
            <p:cNvSpPr/>
            <p:nvPr/>
          </p:nvSpPr>
          <p:spPr>
            <a:xfrm>
              <a:off x="0" y="0"/>
              <a:ext cx="24504523" cy="6687693"/>
            </a:xfrm>
            <a:custGeom>
              <a:avLst/>
              <a:gdLst/>
              <a:ahLst/>
              <a:cxnLst/>
              <a:rect l="l" t="t" r="r" b="b"/>
              <a:pathLst>
                <a:path w="24504523" h="6687693">
                  <a:moveTo>
                    <a:pt x="24504523" y="4360037"/>
                  </a:moveTo>
                  <a:cubicBezTo>
                    <a:pt x="24364950" y="4520565"/>
                    <a:pt x="23482427" y="4462526"/>
                    <a:pt x="23110189" y="4975225"/>
                  </a:cubicBezTo>
                  <a:cubicBezTo>
                    <a:pt x="22533483" y="4885436"/>
                    <a:pt x="22032468" y="4906391"/>
                    <a:pt x="21387054" y="4812284"/>
                  </a:cubicBezTo>
                  <a:cubicBezTo>
                    <a:pt x="21029422" y="5096256"/>
                    <a:pt x="20987513" y="4650740"/>
                    <a:pt x="19682968" y="5284597"/>
                  </a:cubicBezTo>
                  <a:cubicBezTo>
                    <a:pt x="19602958" y="5126990"/>
                    <a:pt x="18608675" y="5482209"/>
                    <a:pt x="17673955" y="5791962"/>
                  </a:cubicBezTo>
                  <a:cubicBezTo>
                    <a:pt x="15926943" y="5292344"/>
                    <a:pt x="14818995" y="5603113"/>
                    <a:pt x="13457810" y="5324602"/>
                  </a:cubicBezTo>
                  <a:cubicBezTo>
                    <a:pt x="11863451" y="5579237"/>
                    <a:pt x="13032360" y="5699760"/>
                    <a:pt x="9981819" y="5579745"/>
                  </a:cubicBezTo>
                  <a:cubicBezTo>
                    <a:pt x="9609074" y="5322189"/>
                    <a:pt x="9563735" y="6097397"/>
                    <a:pt x="8328914" y="5714365"/>
                  </a:cubicBezTo>
                  <a:cubicBezTo>
                    <a:pt x="7894701" y="5846572"/>
                    <a:pt x="7309231" y="6048502"/>
                    <a:pt x="7041388" y="5808980"/>
                  </a:cubicBezTo>
                  <a:cubicBezTo>
                    <a:pt x="6692519" y="5560695"/>
                    <a:pt x="6770116" y="5965063"/>
                    <a:pt x="6324727" y="5953379"/>
                  </a:cubicBezTo>
                  <a:cubicBezTo>
                    <a:pt x="6047613" y="5974334"/>
                    <a:pt x="5714873" y="5465572"/>
                    <a:pt x="5514848" y="5755259"/>
                  </a:cubicBezTo>
                  <a:cubicBezTo>
                    <a:pt x="4881626" y="6149975"/>
                    <a:pt x="4991354" y="5815203"/>
                    <a:pt x="4074668" y="5949950"/>
                  </a:cubicBezTo>
                  <a:cubicBezTo>
                    <a:pt x="2632583" y="6120257"/>
                    <a:pt x="1993900" y="5275326"/>
                    <a:pt x="449326" y="5555869"/>
                  </a:cubicBezTo>
                  <a:cubicBezTo>
                    <a:pt x="34671" y="5247005"/>
                    <a:pt x="143891" y="6687693"/>
                    <a:pt x="146304" y="1730502"/>
                  </a:cubicBezTo>
                  <a:cubicBezTo>
                    <a:pt x="0" y="0"/>
                    <a:pt x="396113" y="1303147"/>
                    <a:pt x="3438525" y="900049"/>
                  </a:cubicBezTo>
                  <a:cubicBezTo>
                    <a:pt x="5254371" y="959104"/>
                    <a:pt x="5007483" y="1882648"/>
                    <a:pt x="10317861" y="1586992"/>
                  </a:cubicBezTo>
                  <a:cubicBezTo>
                    <a:pt x="11009630" y="1535811"/>
                    <a:pt x="10743819" y="1985137"/>
                    <a:pt x="13330937" y="2019681"/>
                  </a:cubicBezTo>
                  <a:cubicBezTo>
                    <a:pt x="14037311" y="2060702"/>
                    <a:pt x="14740889" y="2465070"/>
                    <a:pt x="15718028" y="2511425"/>
                  </a:cubicBezTo>
                  <a:cubicBezTo>
                    <a:pt x="16567404" y="3045206"/>
                    <a:pt x="16703039" y="2888996"/>
                    <a:pt x="17836769" y="3155442"/>
                  </a:cubicBezTo>
                  <a:cubicBezTo>
                    <a:pt x="20082890" y="3583305"/>
                    <a:pt x="21485988" y="2969133"/>
                    <a:pt x="24504396" y="4360037"/>
                  </a:cubicBezTo>
                  <a:close/>
                </a:path>
              </a:pathLst>
            </a:custGeom>
            <a:blipFill>
              <a:blip r:embed="rId2"/>
              <a:stretch>
                <a:fillRect l="-494" t="-70175" b="-68448"/>
              </a:stretch>
            </a:blipFill>
          </p:spPr>
          <p:txBody>
            <a:bodyPr/>
            <a:lstStyle/>
            <a:p>
              <a:endParaRPr lang="en-US"/>
            </a:p>
          </p:txBody>
        </p:sp>
      </p:grpSp>
      <p:grpSp>
        <p:nvGrpSpPr>
          <p:cNvPr id="4" name="Group 4"/>
          <p:cNvGrpSpPr/>
          <p:nvPr/>
        </p:nvGrpSpPr>
        <p:grpSpPr>
          <a:xfrm>
            <a:off x="-90377" y="6954396"/>
            <a:ext cx="18378377" cy="5015744"/>
            <a:chOff x="0" y="0"/>
            <a:chExt cx="24504503" cy="6687659"/>
          </a:xfrm>
        </p:grpSpPr>
        <p:sp>
          <p:nvSpPr>
            <p:cNvPr id="5" name="Freeform 5"/>
            <p:cNvSpPr/>
            <p:nvPr/>
          </p:nvSpPr>
          <p:spPr>
            <a:xfrm>
              <a:off x="0" y="0"/>
              <a:ext cx="24504523" cy="6687693"/>
            </a:xfrm>
            <a:custGeom>
              <a:avLst/>
              <a:gdLst/>
              <a:ahLst/>
              <a:cxnLst/>
              <a:rect l="l" t="t" r="r" b="b"/>
              <a:pathLst>
                <a:path w="24504523" h="6687693">
                  <a:moveTo>
                    <a:pt x="24504523" y="4360037"/>
                  </a:moveTo>
                  <a:cubicBezTo>
                    <a:pt x="24364950" y="4520565"/>
                    <a:pt x="23482427" y="4462526"/>
                    <a:pt x="23110189" y="4975225"/>
                  </a:cubicBezTo>
                  <a:cubicBezTo>
                    <a:pt x="22533483" y="4885436"/>
                    <a:pt x="22032468" y="4906391"/>
                    <a:pt x="21387054" y="4812284"/>
                  </a:cubicBezTo>
                  <a:cubicBezTo>
                    <a:pt x="21029422" y="5096256"/>
                    <a:pt x="20987513" y="4650740"/>
                    <a:pt x="19682968" y="5284597"/>
                  </a:cubicBezTo>
                  <a:cubicBezTo>
                    <a:pt x="19602958" y="5126990"/>
                    <a:pt x="18608675" y="5482209"/>
                    <a:pt x="17673955" y="5791962"/>
                  </a:cubicBezTo>
                  <a:cubicBezTo>
                    <a:pt x="15926943" y="5292344"/>
                    <a:pt x="14818995" y="5603113"/>
                    <a:pt x="13457810" y="5324602"/>
                  </a:cubicBezTo>
                  <a:cubicBezTo>
                    <a:pt x="11863451" y="5579237"/>
                    <a:pt x="13032360" y="5699760"/>
                    <a:pt x="9981819" y="5579745"/>
                  </a:cubicBezTo>
                  <a:cubicBezTo>
                    <a:pt x="9609074" y="5322189"/>
                    <a:pt x="9563735" y="6097397"/>
                    <a:pt x="8328914" y="5714365"/>
                  </a:cubicBezTo>
                  <a:cubicBezTo>
                    <a:pt x="7894701" y="5846572"/>
                    <a:pt x="7309231" y="6048502"/>
                    <a:pt x="7041388" y="5808980"/>
                  </a:cubicBezTo>
                  <a:cubicBezTo>
                    <a:pt x="6692519" y="5560695"/>
                    <a:pt x="6770116" y="5965063"/>
                    <a:pt x="6324727" y="5953379"/>
                  </a:cubicBezTo>
                  <a:cubicBezTo>
                    <a:pt x="6047613" y="5974334"/>
                    <a:pt x="5714873" y="5465572"/>
                    <a:pt x="5514848" y="5755259"/>
                  </a:cubicBezTo>
                  <a:cubicBezTo>
                    <a:pt x="4881626" y="6149975"/>
                    <a:pt x="4991354" y="5815203"/>
                    <a:pt x="4074668" y="5949950"/>
                  </a:cubicBezTo>
                  <a:cubicBezTo>
                    <a:pt x="2632583" y="6120257"/>
                    <a:pt x="1993900" y="5275326"/>
                    <a:pt x="449326" y="5555869"/>
                  </a:cubicBezTo>
                  <a:cubicBezTo>
                    <a:pt x="34671" y="5247005"/>
                    <a:pt x="143891" y="6687693"/>
                    <a:pt x="146304" y="1730502"/>
                  </a:cubicBezTo>
                  <a:cubicBezTo>
                    <a:pt x="0" y="0"/>
                    <a:pt x="396113" y="1303147"/>
                    <a:pt x="3438525" y="900049"/>
                  </a:cubicBezTo>
                  <a:cubicBezTo>
                    <a:pt x="5254371" y="959104"/>
                    <a:pt x="5007483" y="1882648"/>
                    <a:pt x="10317861" y="1586992"/>
                  </a:cubicBezTo>
                  <a:cubicBezTo>
                    <a:pt x="11009630" y="1535811"/>
                    <a:pt x="10743819" y="1985137"/>
                    <a:pt x="13330937" y="2019681"/>
                  </a:cubicBezTo>
                  <a:cubicBezTo>
                    <a:pt x="14037311" y="2060702"/>
                    <a:pt x="14740889" y="2465070"/>
                    <a:pt x="15718028" y="2511425"/>
                  </a:cubicBezTo>
                  <a:cubicBezTo>
                    <a:pt x="16567404" y="3045206"/>
                    <a:pt x="16703039" y="2888996"/>
                    <a:pt x="17836769" y="3155442"/>
                  </a:cubicBezTo>
                  <a:cubicBezTo>
                    <a:pt x="20082890" y="3583305"/>
                    <a:pt x="21485988" y="2969133"/>
                    <a:pt x="24504396" y="4360037"/>
                  </a:cubicBezTo>
                  <a:close/>
                </a:path>
              </a:pathLst>
            </a:custGeom>
            <a:blipFill>
              <a:blip r:embed="rId2"/>
              <a:stretch>
                <a:fillRect l="-494" t="-70175" b="-68448"/>
              </a:stretch>
            </a:blipFill>
          </p:spPr>
          <p:txBody>
            <a:bodyPr/>
            <a:lstStyle/>
            <a:p>
              <a:endParaRPr lang="en-US"/>
            </a:p>
          </p:txBody>
        </p:sp>
      </p:grpSp>
      <p:sp>
        <p:nvSpPr>
          <p:cNvPr id="6" name="TextBox 6"/>
          <p:cNvSpPr txBox="1"/>
          <p:nvPr/>
        </p:nvSpPr>
        <p:spPr>
          <a:xfrm>
            <a:off x="4371464" y="981683"/>
            <a:ext cx="9545100" cy="1299525"/>
          </a:xfrm>
          <a:prstGeom prst="rect">
            <a:avLst/>
          </a:prstGeom>
        </p:spPr>
        <p:txBody>
          <a:bodyPr lIns="0" tIns="0" rIns="0" bIns="0" rtlCol="0" anchor="t">
            <a:spAutoFit/>
          </a:bodyPr>
          <a:lstStyle/>
          <a:p>
            <a:pPr algn="ctr">
              <a:lnSpc>
                <a:spcPts val="9920"/>
              </a:lnSpc>
            </a:pPr>
            <a:r>
              <a:rPr lang="en-US" sz="5905">
                <a:solidFill>
                  <a:srgbClr val="2E394F"/>
                </a:solidFill>
                <a:latin typeface="Avenir"/>
              </a:rPr>
              <a:t>Program Impact</a:t>
            </a:r>
          </a:p>
        </p:txBody>
      </p:sp>
      <p:sp>
        <p:nvSpPr>
          <p:cNvPr id="7" name="Freeform 7"/>
          <p:cNvSpPr/>
          <p:nvPr/>
        </p:nvSpPr>
        <p:spPr>
          <a:xfrm>
            <a:off x="4100691" y="2348549"/>
            <a:ext cx="10086517" cy="436285"/>
          </a:xfrm>
          <a:custGeom>
            <a:avLst/>
            <a:gdLst/>
            <a:ahLst/>
            <a:cxnLst/>
            <a:rect l="l" t="t" r="r" b="b"/>
            <a:pathLst>
              <a:path w="10086517" h="436285">
                <a:moveTo>
                  <a:pt x="0" y="0"/>
                </a:moveTo>
                <a:lnTo>
                  <a:pt x="10086517" y="0"/>
                </a:lnTo>
                <a:lnTo>
                  <a:pt x="10086517" y="436285"/>
                </a:lnTo>
                <a:lnTo>
                  <a:pt x="0" y="4362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521713" y="3239216"/>
            <a:ext cx="3086100" cy="3713341"/>
          </a:xfrm>
          <a:custGeom>
            <a:avLst/>
            <a:gdLst/>
            <a:ahLst/>
            <a:cxnLst/>
            <a:rect l="l" t="t" r="r" b="b"/>
            <a:pathLst>
              <a:path w="3086100" h="3713341">
                <a:moveTo>
                  <a:pt x="0" y="0"/>
                </a:moveTo>
                <a:lnTo>
                  <a:pt x="3086100" y="0"/>
                </a:lnTo>
                <a:lnTo>
                  <a:pt x="3086100" y="3713341"/>
                </a:lnTo>
                <a:lnTo>
                  <a:pt x="0" y="37133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9"/>
          <p:cNvSpPr txBox="1"/>
          <p:nvPr/>
        </p:nvSpPr>
        <p:spPr>
          <a:xfrm>
            <a:off x="1926222" y="3242044"/>
            <a:ext cx="1284446" cy="3630640"/>
          </a:xfrm>
          <a:prstGeom prst="rect">
            <a:avLst/>
          </a:prstGeom>
        </p:spPr>
        <p:txBody>
          <a:bodyPr lIns="0" tIns="0" rIns="0" bIns="0" rtlCol="0" anchor="t">
            <a:spAutoFit/>
          </a:bodyPr>
          <a:lstStyle/>
          <a:p>
            <a:pPr algn="ctr">
              <a:lnSpc>
                <a:spcPts val="7392"/>
              </a:lnSpc>
            </a:pPr>
            <a:r>
              <a:rPr lang="en-US" sz="4400">
                <a:solidFill>
                  <a:srgbClr val="FEFEFE"/>
                </a:solidFill>
                <a:latin typeface="Avenir"/>
              </a:rPr>
              <a:t>97%</a:t>
            </a:r>
          </a:p>
          <a:p>
            <a:pPr algn="ctr">
              <a:lnSpc>
                <a:spcPts val="11000"/>
              </a:lnSpc>
            </a:pPr>
            <a:r>
              <a:rPr lang="en-US" sz="4400">
                <a:solidFill>
                  <a:srgbClr val="FEFEFE"/>
                </a:solidFill>
                <a:latin typeface="Avenir"/>
              </a:rPr>
              <a:t>98%</a:t>
            </a:r>
          </a:p>
          <a:p>
            <a:pPr algn="ctr">
              <a:lnSpc>
                <a:spcPts val="7392"/>
              </a:lnSpc>
            </a:pPr>
            <a:r>
              <a:rPr lang="en-US" sz="4400">
                <a:solidFill>
                  <a:srgbClr val="FEFEFE"/>
                </a:solidFill>
                <a:latin typeface="Avenir"/>
              </a:rPr>
              <a:t>98%</a:t>
            </a:r>
          </a:p>
        </p:txBody>
      </p:sp>
      <p:sp>
        <p:nvSpPr>
          <p:cNvPr id="10" name="TextBox 10"/>
          <p:cNvSpPr txBox="1"/>
          <p:nvPr/>
        </p:nvSpPr>
        <p:spPr>
          <a:xfrm>
            <a:off x="3826376" y="3441632"/>
            <a:ext cx="12939910" cy="969961"/>
          </a:xfrm>
          <a:prstGeom prst="rect">
            <a:avLst/>
          </a:prstGeom>
        </p:spPr>
        <p:txBody>
          <a:bodyPr lIns="0" tIns="0" rIns="0" bIns="0" rtlCol="0" anchor="t">
            <a:spAutoFit/>
          </a:bodyPr>
          <a:lstStyle/>
          <a:p>
            <a:pPr algn="l">
              <a:lnSpc>
                <a:spcPts val="4199"/>
              </a:lnSpc>
            </a:pPr>
            <a:r>
              <a:rPr lang="en-US" sz="2499">
                <a:solidFill>
                  <a:srgbClr val="2E394F"/>
                </a:solidFill>
                <a:latin typeface="Open Sans"/>
              </a:rPr>
              <a:t>of students and their parents said CASSY met their needs and would recommend CASSY services to their peers and other parents</a:t>
            </a:r>
          </a:p>
        </p:txBody>
      </p:sp>
      <p:sp>
        <p:nvSpPr>
          <p:cNvPr id="11" name="TextBox 11"/>
          <p:cNvSpPr txBox="1"/>
          <p:nvPr/>
        </p:nvSpPr>
        <p:spPr>
          <a:xfrm>
            <a:off x="3826376" y="4934935"/>
            <a:ext cx="12939910" cy="531811"/>
          </a:xfrm>
          <a:prstGeom prst="rect">
            <a:avLst/>
          </a:prstGeom>
        </p:spPr>
        <p:txBody>
          <a:bodyPr lIns="0" tIns="0" rIns="0" bIns="0" rtlCol="0" anchor="t">
            <a:spAutoFit/>
          </a:bodyPr>
          <a:lstStyle/>
          <a:p>
            <a:pPr algn="l">
              <a:lnSpc>
                <a:spcPts val="4199"/>
              </a:lnSpc>
            </a:pPr>
            <a:r>
              <a:rPr lang="en-US" sz="2499">
                <a:solidFill>
                  <a:srgbClr val="2E394F"/>
                </a:solidFill>
                <a:latin typeface="Open Sans"/>
              </a:rPr>
              <a:t>of students increased or stabilized their daily functioning</a:t>
            </a:r>
          </a:p>
        </p:txBody>
      </p:sp>
      <p:sp>
        <p:nvSpPr>
          <p:cNvPr id="12" name="TextBox 12"/>
          <p:cNvSpPr txBox="1"/>
          <p:nvPr/>
        </p:nvSpPr>
        <p:spPr>
          <a:xfrm>
            <a:off x="3826376" y="5985859"/>
            <a:ext cx="9940882" cy="531811"/>
          </a:xfrm>
          <a:prstGeom prst="rect">
            <a:avLst/>
          </a:prstGeom>
        </p:spPr>
        <p:txBody>
          <a:bodyPr lIns="0" tIns="0" rIns="0" bIns="0" rtlCol="0" anchor="t">
            <a:spAutoFit/>
          </a:bodyPr>
          <a:lstStyle/>
          <a:p>
            <a:pPr algn="l">
              <a:lnSpc>
                <a:spcPts val="4199"/>
              </a:lnSpc>
            </a:pPr>
            <a:r>
              <a:rPr lang="en-US" sz="2499">
                <a:solidFill>
                  <a:srgbClr val="2E394F"/>
                </a:solidFill>
                <a:latin typeface="Open Sans"/>
              </a:rPr>
              <a:t>of students made progress on at least one of their treatment goals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DE7EA"/>
        </a:solidFill>
        <a:effectLst/>
      </p:bgPr>
    </p:bg>
    <p:spTree>
      <p:nvGrpSpPr>
        <p:cNvPr id="1" name=""/>
        <p:cNvGrpSpPr/>
        <p:nvPr/>
      </p:nvGrpSpPr>
      <p:grpSpPr>
        <a:xfrm>
          <a:off x="0" y="0"/>
          <a:ext cx="0" cy="0"/>
          <a:chOff x="0" y="0"/>
          <a:chExt cx="0" cy="0"/>
        </a:xfrm>
      </p:grpSpPr>
      <p:sp>
        <p:nvSpPr>
          <p:cNvPr id="2" name="AutoShape 2"/>
          <p:cNvSpPr/>
          <p:nvPr/>
        </p:nvSpPr>
        <p:spPr>
          <a:xfrm>
            <a:off x="3097380" y="2425150"/>
            <a:ext cx="12112291" cy="0"/>
          </a:xfrm>
          <a:prstGeom prst="line">
            <a:avLst/>
          </a:prstGeom>
          <a:ln w="19050" cap="flat">
            <a:solidFill>
              <a:srgbClr val="2E3A4F"/>
            </a:solidFill>
            <a:prstDash val="solid"/>
            <a:headEnd type="none" w="sm" len="sm"/>
            <a:tailEnd type="none" w="sm" len="sm"/>
          </a:ln>
        </p:spPr>
        <p:txBody>
          <a:bodyPr/>
          <a:lstStyle/>
          <a:p>
            <a:endParaRPr lang="en-US"/>
          </a:p>
        </p:txBody>
      </p:sp>
      <p:sp>
        <p:nvSpPr>
          <p:cNvPr id="3" name="AutoShape 3"/>
          <p:cNvSpPr/>
          <p:nvPr/>
        </p:nvSpPr>
        <p:spPr>
          <a:xfrm>
            <a:off x="5998434" y="4587300"/>
            <a:ext cx="1335470" cy="0"/>
          </a:xfrm>
          <a:prstGeom prst="line">
            <a:avLst/>
          </a:prstGeom>
          <a:ln w="66675" cap="flat">
            <a:solidFill>
              <a:srgbClr val="2E3A4F"/>
            </a:solidFill>
            <a:prstDash val="solid"/>
            <a:headEnd type="none" w="sm" len="sm"/>
            <a:tailEnd type="triangle" w="lg" len="med"/>
          </a:ln>
        </p:spPr>
        <p:txBody>
          <a:bodyPr/>
          <a:lstStyle/>
          <a:p>
            <a:endParaRPr lang="en-US"/>
          </a:p>
        </p:txBody>
      </p:sp>
      <p:sp>
        <p:nvSpPr>
          <p:cNvPr id="4" name="AutoShape 4"/>
          <p:cNvSpPr/>
          <p:nvPr/>
        </p:nvSpPr>
        <p:spPr>
          <a:xfrm>
            <a:off x="5998434" y="5843773"/>
            <a:ext cx="1335470" cy="0"/>
          </a:xfrm>
          <a:prstGeom prst="line">
            <a:avLst/>
          </a:prstGeom>
          <a:ln w="66675" cap="flat">
            <a:solidFill>
              <a:srgbClr val="2E3A4F"/>
            </a:solidFill>
            <a:prstDash val="solid"/>
            <a:headEnd type="none" w="sm" len="sm"/>
            <a:tailEnd type="triangle" w="lg" len="med"/>
          </a:ln>
        </p:spPr>
        <p:txBody>
          <a:bodyPr/>
          <a:lstStyle/>
          <a:p>
            <a:endParaRPr lang="en-US"/>
          </a:p>
        </p:txBody>
      </p:sp>
      <p:sp>
        <p:nvSpPr>
          <p:cNvPr id="5" name="AutoShape 5"/>
          <p:cNvSpPr/>
          <p:nvPr/>
        </p:nvSpPr>
        <p:spPr>
          <a:xfrm>
            <a:off x="5998434" y="6957400"/>
            <a:ext cx="1335470" cy="0"/>
          </a:xfrm>
          <a:prstGeom prst="line">
            <a:avLst/>
          </a:prstGeom>
          <a:ln w="66675" cap="flat">
            <a:solidFill>
              <a:srgbClr val="2E3A4F"/>
            </a:solidFill>
            <a:prstDash val="solid"/>
            <a:headEnd type="none" w="sm" len="sm"/>
            <a:tailEnd type="triangle" w="lg" len="med"/>
          </a:ln>
        </p:spPr>
        <p:txBody>
          <a:bodyPr/>
          <a:lstStyle/>
          <a:p>
            <a:endParaRPr lang="en-US"/>
          </a:p>
        </p:txBody>
      </p:sp>
      <p:sp>
        <p:nvSpPr>
          <p:cNvPr id="6" name="AutoShape 6"/>
          <p:cNvSpPr/>
          <p:nvPr/>
        </p:nvSpPr>
        <p:spPr>
          <a:xfrm>
            <a:off x="5998434" y="8139082"/>
            <a:ext cx="1335470" cy="0"/>
          </a:xfrm>
          <a:prstGeom prst="line">
            <a:avLst/>
          </a:prstGeom>
          <a:ln w="66675" cap="flat">
            <a:solidFill>
              <a:srgbClr val="2E3A4F"/>
            </a:solidFill>
            <a:prstDash val="solid"/>
            <a:headEnd type="none" w="sm" len="sm"/>
            <a:tailEnd type="triangle" w="lg" len="med"/>
          </a:ln>
        </p:spPr>
        <p:txBody>
          <a:bodyPr/>
          <a:lstStyle/>
          <a:p>
            <a:endParaRPr lang="en-US"/>
          </a:p>
        </p:txBody>
      </p:sp>
      <p:sp>
        <p:nvSpPr>
          <p:cNvPr id="7" name="TextBox 7"/>
          <p:cNvSpPr txBox="1"/>
          <p:nvPr/>
        </p:nvSpPr>
        <p:spPr>
          <a:xfrm>
            <a:off x="4285228" y="2746990"/>
            <a:ext cx="9736595" cy="824865"/>
          </a:xfrm>
          <a:prstGeom prst="rect">
            <a:avLst/>
          </a:prstGeom>
        </p:spPr>
        <p:txBody>
          <a:bodyPr lIns="0" tIns="0" rIns="0" bIns="0" rtlCol="0" anchor="t">
            <a:spAutoFit/>
          </a:bodyPr>
          <a:lstStyle/>
          <a:p>
            <a:pPr algn="ctr">
              <a:lnSpc>
                <a:spcPts val="3359"/>
              </a:lnSpc>
            </a:pPr>
            <a:r>
              <a:rPr lang="en-US" sz="2400">
                <a:solidFill>
                  <a:srgbClr val="2E3A4F"/>
                </a:solidFill>
                <a:latin typeface="Poppins Light"/>
              </a:rPr>
              <a:t>During the 2022-2023 school year, CASSY committed to making an even bigger impact than prior years.</a:t>
            </a:r>
          </a:p>
        </p:txBody>
      </p:sp>
      <p:grpSp>
        <p:nvGrpSpPr>
          <p:cNvPr id="8" name="Group 8"/>
          <p:cNvGrpSpPr/>
          <p:nvPr/>
        </p:nvGrpSpPr>
        <p:grpSpPr>
          <a:xfrm>
            <a:off x="3683621" y="947441"/>
            <a:ext cx="10939808" cy="1507998"/>
            <a:chOff x="0" y="0"/>
            <a:chExt cx="14586411" cy="2010664"/>
          </a:xfrm>
        </p:grpSpPr>
        <p:sp>
          <p:nvSpPr>
            <p:cNvPr id="9" name="TextBox 9"/>
            <p:cNvSpPr txBox="1"/>
            <p:nvPr/>
          </p:nvSpPr>
          <p:spPr>
            <a:xfrm>
              <a:off x="0" y="645894"/>
              <a:ext cx="14586411" cy="1364769"/>
            </a:xfrm>
            <a:prstGeom prst="rect">
              <a:avLst/>
            </a:prstGeom>
          </p:spPr>
          <p:txBody>
            <a:bodyPr lIns="0" tIns="0" rIns="0" bIns="0" rtlCol="0" anchor="t">
              <a:spAutoFit/>
            </a:bodyPr>
            <a:lstStyle/>
            <a:p>
              <a:pPr>
                <a:lnSpc>
                  <a:spcPts val="6643"/>
                </a:lnSpc>
              </a:pPr>
              <a:r>
                <a:rPr lang="en-US" sz="7549">
                  <a:solidFill>
                    <a:srgbClr val="5A6374"/>
                  </a:solidFill>
                  <a:latin typeface="Poppins Medium Bold"/>
                </a:rPr>
                <a:t>MAKING AN</a:t>
              </a:r>
              <a:r>
                <a:rPr lang="en-US" sz="7549">
                  <a:solidFill>
                    <a:srgbClr val="0D2F44"/>
                  </a:solidFill>
                  <a:latin typeface="Poppins Medium Bold"/>
                </a:rPr>
                <a:t> </a:t>
              </a:r>
              <a:r>
                <a:rPr lang="en-US" sz="7549">
                  <a:solidFill>
                    <a:srgbClr val="FC9632"/>
                  </a:solidFill>
                  <a:latin typeface="Poppins Medium Bold"/>
                </a:rPr>
                <a:t>IMPACT</a:t>
              </a:r>
            </a:p>
          </p:txBody>
        </p:sp>
        <p:sp>
          <p:nvSpPr>
            <p:cNvPr id="10" name="TextBox 10"/>
            <p:cNvSpPr txBox="1"/>
            <p:nvPr/>
          </p:nvSpPr>
          <p:spPr>
            <a:xfrm>
              <a:off x="0" y="66675"/>
              <a:ext cx="14586411" cy="612726"/>
            </a:xfrm>
            <a:prstGeom prst="rect">
              <a:avLst/>
            </a:prstGeom>
          </p:spPr>
          <p:txBody>
            <a:bodyPr lIns="0" tIns="0" rIns="0" bIns="0" rtlCol="0" anchor="t">
              <a:spAutoFit/>
            </a:bodyPr>
            <a:lstStyle/>
            <a:p>
              <a:pPr>
                <a:lnSpc>
                  <a:spcPts val="2989"/>
                </a:lnSpc>
              </a:pPr>
              <a:r>
                <a:rPr lang="en-US" sz="3397">
                  <a:solidFill>
                    <a:srgbClr val="5A6374"/>
                  </a:solidFill>
                  <a:latin typeface="Poppins Medium Bold"/>
                </a:rPr>
                <a:t>our commitment to</a:t>
              </a:r>
            </a:p>
          </p:txBody>
        </p:sp>
      </p:grpSp>
      <p:sp>
        <p:nvSpPr>
          <p:cNvPr id="11" name="TextBox 11"/>
          <p:cNvSpPr txBox="1"/>
          <p:nvPr/>
        </p:nvSpPr>
        <p:spPr>
          <a:xfrm>
            <a:off x="7495409" y="4256151"/>
            <a:ext cx="7488795" cy="680896"/>
          </a:xfrm>
          <a:prstGeom prst="rect">
            <a:avLst/>
          </a:prstGeom>
        </p:spPr>
        <p:txBody>
          <a:bodyPr lIns="0" tIns="0" rIns="0" bIns="0" rtlCol="0" anchor="t">
            <a:spAutoFit/>
          </a:bodyPr>
          <a:lstStyle/>
          <a:p>
            <a:pPr>
              <a:lnSpc>
                <a:spcPts val="2505"/>
              </a:lnSpc>
              <a:spcBef>
                <a:spcPct val="0"/>
              </a:spcBef>
            </a:pPr>
            <a:r>
              <a:rPr lang="en-US" sz="2505">
                <a:solidFill>
                  <a:srgbClr val="3C445A"/>
                </a:solidFill>
                <a:latin typeface="Poppins 2"/>
              </a:rPr>
              <a:t>Sessions, individual and/or group, provided to students</a:t>
            </a:r>
          </a:p>
        </p:txBody>
      </p:sp>
      <p:sp>
        <p:nvSpPr>
          <p:cNvPr id="12" name="TextBox 12"/>
          <p:cNvSpPr txBox="1"/>
          <p:nvPr/>
        </p:nvSpPr>
        <p:spPr>
          <a:xfrm>
            <a:off x="7512451" y="6694648"/>
            <a:ext cx="7589880" cy="680896"/>
          </a:xfrm>
          <a:prstGeom prst="rect">
            <a:avLst/>
          </a:prstGeom>
        </p:spPr>
        <p:txBody>
          <a:bodyPr lIns="0" tIns="0" rIns="0" bIns="0" rtlCol="0" anchor="t">
            <a:spAutoFit/>
          </a:bodyPr>
          <a:lstStyle/>
          <a:p>
            <a:pPr>
              <a:lnSpc>
                <a:spcPts val="2505"/>
              </a:lnSpc>
              <a:spcBef>
                <a:spcPct val="0"/>
              </a:spcBef>
            </a:pPr>
            <a:r>
              <a:rPr lang="en-US" sz="2505">
                <a:solidFill>
                  <a:srgbClr val="3C445A"/>
                </a:solidFill>
                <a:latin typeface="Poppins 2"/>
              </a:rPr>
              <a:t>Parent engagement based on consultations, trainings, and seminars.</a:t>
            </a:r>
          </a:p>
        </p:txBody>
      </p:sp>
      <p:sp>
        <p:nvSpPr>
          <p:cNvPr id="13" name="TextBox 13"/>
          <p:cNvSpPr txBox="1"/>
          <p:nvPr/>
        </p:nvSpPr>
        <p:spPr>
          <a:xfrm>
            <a:off x="7512451" y="7967237"/>
            <a:ext cx="7589880" cy="362739"/>
          </a:xfrm>
          <a:prstGeom prst="rect">
            <a:avLst/>
          </a:prstGeom>
        </p:spPr>
        <p:txBody>
          <a:bodyPr lIns="0" tIns="0" rIns="0" bIns="0" rtlCol="0" anchor="t">
            <a:spAutoFit/>
          </a:bodyPr>
          <a:lstStyle/>
          <a:p>
            <a:pPr>
              <a:lnSpc>
                <a:spcPts val="2505"/>
              </a:lnSpc>
              <a:spcBef>
                <a:spcPct val="0"/>
              </a:spcBef>
            </a:pPr>
            <a:r>
              <a:rPr lang="en-US" sz="2505">
                <a:solidFill>
                  <a:srgbClr val="3C445A"/>
                </a:solidFill>
                <a:latin typeface="Poppins 2"/>
              </a:rPr>
              <a:t>Staff supported, trained and/or assisted.</a:t>
            </a:r>
          </a:p>
        </p:txBody>
      </p:sp>
      <p:sp>
        <p:nvSpPr>
          <p:cNvPr id="14" name="TextBox 14"/>
          <p:cNvSpPr txBox="1"/>
          <p:nvPr/>
        </p:nvSpPr>
        <p:spPr>
          <a:xfrm>
            <a:off x="7512451" y="5581021"/>
            <a:ext cx="7589880" cy="680896"/>
          </a:xfrm>
          <a:prstGeom prst="rect">
            <a:avLst/>
          </a:prstGeom>
        </p:spPr>
        <p:txBody>
          <a:bodyPr lIns="0" tIns="0" rIns="0" bIns="0" rtlCol="0" anchor="t">
            <a:spAutoFit/>
          </a:bodyPr>
          <a:lstStyle/>
          <a:p>
            <a:pPr>
              <a:lnSpc>
                <a:spcPts val="2505"/>
              </a:lnSpc>
              <a:spcBef>
                <a:spcPct val="0"/>
              </a:spcBef>
            </a:pPr>
            <a:r>
              <a:rPr lang="en-US" sz="2505">
                <a:solidFill>
                  <a:srgbClr val="3C445A"/>
                </a:solidFill>
                <a:latin typeface="Poppins 2"/>
              </a:rPr>
              <a:t>Students benefited directly through therapy and intervention.</a:t>
            </a:r>
          </a:p>
        </p:txBody>
      </p:sp>
      <p:sp>
        <p:nvSpPr>
          <p:cNvPr id="15" name="TextBox 15"/>
          <p:cNvSpPr txBox="1"/>
          <p:nvPr/>
        </p:nvSpPr>
        <p:spPr>
          <a:xfrm>
            <a:off x="3109469" y="3990488"/>
            <a:ext cx="2793715" cy="1152116"/>
          </a:xfrm>
          <a:prstGeom prst="rect">
            <a:avLst/>
          </a:prstGeom>
        </p:spPr>
        <p:txBody>
          <a:bodyPr lIns="0" tIns="0" rIns="0" bIns="0" rtlCol="0" anchor="t">
            <a:spAutoFit/>
          </a:bodyPr>
          <a:lstStyle/>
          <a:p>
            <a:pPr algn="r">
              <a:lnSpc>
                <a:spcPts val="8947"/>
              </a:lnSpc>
            </a:pPr>
            <a:r>
              <a:rPr lang="en-US" sz="6391">
                <a:solidFill>
                  <a:srgbClr val="FC9632"/>
                </a:solidFill>
                <a:latin typeface="Poppins 2"/>
              </a:rPr>
              <a:t>14,619</a:t>
            </a:r>
          </a:p>
        </p:txBody>
      </p:sp>
      <p:sp>
        <p:nvSpPr>
          <p:cNvPr id="16" name="TextBox 16"/>
          <p:cNvSpPr txBox="1"/>
          <p:nvPr/>
        </p:nvSpPr>
        <p:spPr>
          <a:xfrm>
            <a:off x="3109469" y="7487228"/>
            <a:ext cx="2793715" cy="1152116"/>
          </a:xfrm>
          <a:prstGeom prst="rect">
            <a:avLst/>
          </a:prstGeom>
        </p:spPr>
        <p:txBody>
          <a:bodyPr lIns="0" tIns="0" rIns="0" bIns="0" rtlCol="0" anchor="t">
            <a:spAutoFit/>
          </a:bodyPr>
          <a:lstStyle/>
          <a:p>
            <a:pPr algn="r">
              <a:lnSpc>
                <a:spcPts val="8947"/>
              </a:lnSpc>
            </a:pPr>
            <a:r>
              <a:rPr lang="en-US" sz="6391">
                <a:solidFill>
                  <a:srgbClr val="FC9632"/>
                </a:solidFill>
                <a:latin typeface="Poppins 2"/>
              </a:rPr>
              <a:t>3,608</a:t>
            </a:r>
          </a:p>
        </p:txBody>
      </p:sp>
      <p:sp>
        <p:nvSpPr>
          <p:cNvPr id="17" name="TextBox 17"/>
          <p:cNvSpPr txBox="1"/>
          <p:nvPr/>
        </p:nvSpPr>
        <p:spPr>
          <a:xfrm>
            <a:off x="3109469" y="5156068"/>
            <a:ext cx="2793715" cy="1152116"/>
          </a:xfrm>
          <a:prstGeom prst="rect">
            <a:avLst/>
          </a:prstGeom>
        </p:spPr>
        <p:txBody>
          <a:bodyPr lIns="0" tIns="0" rIns="0" bIns="0" rtlCol="0" anchor="t">
            <a:spAutoFit/>
          </a:bodyPr>
          <a:lstStyle/>
          <a:p>
            <a:pPr algn="r">
              <a:lnSpc>
                <a:spcPts val="8947"/>
              </a:lnSpc>
            </a:pPr>
            <a:r>
              <a:rPr lang="en-US" sz="6391">
                <a:solidFill>
                  <a:srgbClr val="FC9632"/>
                </a:solidFill>
                <a:latin typeface="Poppins 2"/>
              </a:rPr>
              <a:t>5,993</a:t>
            </a:r>
          </a:p>
        </p:txBody>
      </p:sp>
      <p:sp>
        <p:nvSpPr>
          <p:cNvPr id="18" name="TextBox 18"/>
          <p:cNvSpPr txBox="1"/>
          <p:nvPr/>
        </p:nvSpPr>
        <p:spPr>
          <a:xfrm>
            <a:off x="3109469" y="6321648"/>
            <a:ext cx="2793715" cy="1152116"/>
          </a:xfrm>
          <a:prstGeom prst="rect">
            <a:avLst/>
          </a:prstGeom>
        </p:spPr>
        <p:txBody>
          <a:bodyPr lIns="0" tIns="0" rIns="0" bIns="0" rtlCol="0" anchor="t">
            <a:spAutoFit/>
          </a:bodyPr>
          <a:lstStyle/>
          <a:p>
            <a:pPr algn="r">
              <a:lnSpc>
                <a:spcPts val="8947"/>
              </a:lnSpc>
            </a:pPr>
            <a:r>
              <a:rPr lang="en-US" sz="6391">
                <a:solidFill>
                  <a:srgbClr val="FC9632"/>
                </a:solidFill>
                <a:latin typeface="Poppins 2"/>
              </a:rPr>
              <a:t>5,396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DE7E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811902" y="355758"/>
            <a:ext cx="6771145" cy="4966735"/>
            <a:chOff x="0" y="0"/>
            <a:chExt cx="4198620" cy="3079750"/>
          </a:xfrm>
        </p:grpSpPr>
        <p:sp>
          <p:nvSpPr>
            <p:cNvPr id="3" name="Freeform 3"/>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2"/>
              <a:stretch>
                <a:fillRect l="-9899"/>
              </a:stretch>
            </a:blipFill>
          </p:spPr>
          <p:txBody>
            <a:bodyPr/>
            <a:lstStyle/>
            <a:p>
              <a:endParaRPr lang="en-US"/>
            </a:p>
          </p:txBody>
        </p:sp>
      </p:grpSp>
      <p:grpSp>
        <p:nvGrpSpPr>
          <p:cNvPr id="4" name="Group 4"/>
          <p:cNvGrpSpPr>
            <a:grpSpLocks noChangeAspect="1"/>
          </p:cNvGrpSpPr>
          <p:nvPr/>
        </p:nvGrpSpPr>
        <p:grpSpPr>
          <a:xfrm>
            <a:off x="10411955" y="4577106"/>
            <a:ext cx="6771145" cy="4966735"/>
            <a:chOff x="0" y="0"/>
            <a:chExt cx="4198620" cy="3079750"/>
          </a:xfrm>
        </p:grpSpPr>
        <p:sp>
          <p:nvSpPr>
            <p:cNvPr id="5" name="Freeform 5"/>
            <p:cNvSpPr/>
            <p:nvPr/>
          </p:nvSpPr>
          <p:spPr>
            <a:xfrm flipH="1">
              <a:off x="-5483" y="-2540"/>
              <a:ext cx="4215129" cy="3083560"/>
            </a:xfrm>
            <a:custGeom>
              <a:avLst/>
              <a:gdLst/>
              <a:ahLst/>
              <a:cxnLst/>
              <a:rect l="l" t="t" r="r" b="b"/>
              <a:pathLst>
                <a:path w="4215129" h="3083560">
                  <a:moveTo>
                    <a:pt x="19050" y="1511300"/>
                  </a:moveTo>
                  <a:cubicBezTo>
                    <a:pt x="15240" y="1508760"/>
                    <a:pt x="11430" y="1507490"/>
                    <a:pt x="8890" y="1503680"/>
                  </a:cubicBezTo>
                  <a:cubicBezTo>
                    <a:pt x="6350" y="1501140"/>
                    <a:pt x="1270" y="1497330"/>
                    <a:pt x="1270" y="1493520"/>
                  </a:cubicBezTo>
                  <a:cubicBezTo>
                    <a:pt x="1270" y="1490980"/>
                    <a:pt x="6350" y="1487170"/>
                    <a:pt x="8890" y="1484630"/>
                  </a:cubicBezTo>
                  <a:lnTo>
                    <a:pt x="20320" y="1473200"/>
                  </a:lnTo>
                  <a:cubicBezTo>
                    <a:pt x="17780" y="1470660"/>
                    <a:pt x="12700" y="1469390"/>
                    <a:pt x="12700" y="1465580"/>
                  </a:cubicBezTo>
                  <a:cubicBezTo>
                    <a:pt x="10160" y="1455420"/>
                    <a:pt x="6350" y="1445260"/>
                    <a:pt x="6350" y="1435100"/>
                  </a:cubicBezTo>
                  <a:cubicBezTo>
                    <a:pt x="6350" y="1430020"/>
                    <a:pt x="15240" y="1426210"/>
                    <a:pt x="20320" y="1419860"/>
                  </a:cubicBezTo>
                  <a:cubicBezTo>
                    <a:pt x="15240" y="1419860"/>
                    <a:pt x="12700" y="1419860"/>
                    <a:pt x="8890" y="1418590"/>
                  </a:cubicBezTo>
                  <a:lnTo>
                    <a:pt x="8890" y="1414780"/>
                  </a:lnTo>
                  <a:lnTo>
                    <a:pt x="20320" y="1414780"/>
                  </a:lnTo>
                  <a:cubicBezTo>
                    <a:pt x="27940" y="1409700"/>
                    <a:pt x="35560" y="1399540"/>
                    <a:pt x="38100" y="1400810"/>
                  </a:cubicBezTo>
                  <a:cubicBezTo>
                    <a:pt x="52070" y="1408430"/>
                    <a:pt x="52070" y="1398270"/>
                    <a:pt x="54610" y="1390650"/>
                  </a:cubicBezTo>
                  <a:cubicBezTo>
                    <a:pt x="59690" y="1391920"/>
                    <a:pt x="64770" y="1393190"/>
                    <a:pt x="68580" y="1391920"/>
                  </a:cubicBezTo>
                  <a:cubicBezTo>
                    <a:pt x="77470" y="1390650"/>
                    <a:pt x="86360" y="1386840"/>
                    <a:pt x="95250" y="1386840"/>
                  </a:cubicBezTo>
                  <a:cubicBezTo>
                    <a:pt x="106680" y="1385570"/>
                    <a:pt x="119380" y="1385570"/>
                    <a:pt x="132080" y="1384300"/>
                  </a:cubicBezTo>
                  <a:cubicBezTo>
                    <a:pt x="151130" y="1381760"/>
                    <a:pt x="170180" y="1379220"/>
                    <a:pt x="189230" y="1376680"/>
                  </a:cubicBezTo>
                  <a:cubicBezTo>
                    <a:pt x="190500" y="1376680"/>
                    <a:pt x="193040" y="1379220"/>
                    <a:pt x="194310" y="1379220"/>
                  </a:cubicBezTo>
                  <a:cubicBezTo>
                    <a:pt x="204470" y="1377950"/>
                    <a:pt x="214630" y="1376680"/>
                    <a:pt x="223520" y="1374140"/>
                  </a:cubicBezTo>
                  <a:cubicBezTo>
                    <a:pt x="226060" y="1372870"/>
                    <a:pt x="227330" y="1366520"/>
                    <a:pt x="227330" y="1363980"/>
                  </a:cubicBezTo>
                  <a:cubicBezTo>
                    <a:pt x="213360" y="1353820"/>
                    <a:pt x="199389" y="1343660"/>
                    <a:pt x="190500" y="1337310"/>
                  </a:cubicBezTo>
                  <a:cubicBezTo>
                    <a:pt x="180340" y="1336040"/>
                    <a:pt x="173990" y="1334770"/>
                    <a:pt x="165100" y="1334770"/>
                  </a:cubicBezTo>
                  <a:cubicBezTo>
                    <a:pt x="172720" y="1324610"/>
                    <a:pt x="177800" y="1319530"/>
                    <a:pt x="184150" y="1311910"/>
                  </a:cubicBezTo>
                  <a:cubicBezTo>
                    <a:pt x="187960" y="1313180"/>
                    <a:pt x="191770" y="1314450"/>
                    <a:pt x="198120" y="1316990"/>
                  </a:cubicBezTo>
                  <a:cubicBezTo>
                    <a:pt x="198120" y="1310640"/>
                    <a:pt x="198120" y="1304290"/>
                    <a:pt x="196850" y="1304290"/>
                  </a:cubicBezTo>
                  <a:cubicBezTo>
                    <a:pt x="191770" y="1303020"/>
                    <a:pt x="184150" y="1301750"/>
                    <a:pt x="180340" y="1304290"/>
                  </a:cubicBezTo>
                  <a:cubicBezTo>
                    <a:pt x="175260" y="1308100"/>
                    <a:pt x="172720" y="1314450"/>
                    <a:pt x="167640" y="1322070"/>
                  </a:cubicBezTo>
                  <a:cubicBezTo>
                    <a:pt x="165100" y="1322070"/>
                    <a:pt x="160020" y="1323340"/>
                    <a:pt x="154940" y="1323340"/>
                  </a:cubicBezTo>
                  <a:cubicBezTo>
                    <a:pt x="156210" y="1306830"/>
                    <a:pt x="156210" y="1306830"/>
                    <a:pt x="170180" y="1282700"/>
                  </a:cubicBezTo>
                  <a:cubicBezTo>
                    <a:pt x="152400" y="1282700"/>
                    <a:pt x="147320" y="1277620"/>
                    <a:pt x="151130" y="1259840"/>
                  </a:cubicBezTo>
                  <a:cubicBezTo>
                    <a:pt x="139700" y="1258570"/>
                    <a:pt x="127000" y="1257300"/>
                    <a:pt x="115570" y="1257300"/>
                  </a:cubicBezTo>
                  <a:cubicBezTo>
                    <a:pt x="116840" y="1254760"/>
                    <a:pt x="119380" y="1249680"/>
                    <a:pt x="120650" y="1245870"/>
                  </a:cubicBezTo>
                  <a:cubicBezTo>
                    <a:pt x="115570" y="1247140"/>
                    <a:pt x="111760" y="1248410"/>
                    <a:pt x="109220" y="1249680"/>
                  </a:cubicBezTo>
                  <a:cubicBezTo>
                    <a:pt x="107950" y="1243330"/>
                    <a:pt x="107950" y="1236980"/>
                    <a:pt x="106680" y="1231900"/>
                  </a:cubicBezTo>
                  <a:cubicBezTo>
                    <a:pt x="105410" y="1225550"/>
                    <a:pt x="104140" y="1217930"/>
                    <a:pt x="102870" y="1211580"/>
                  </a:cubicBezTo>
                  <a:cubicBezTo>
                    <a:pt x="102870" y="1209040"/>
                    <a:pt x="104140" y="1205230"/>
                    <a:pt x="102870" y="1201420"/>
                  </a:cubicBezTo>
                  <a:cubicBezTo>
                    <a:pt x="99060" y="1191260"/>
                    <a:pt x="97790" y="1176020"/>
                    <a:pt x="101600" y="1168400"/>
                  </a:cubicBezTo>
                  <a:cubicBezTo>
                    <a:pt x="99060" y="1165860"/>
                    <a:pt x="97790" y="1162050"/>
                    <a:pt x="97790" y="1159510"/>
                  </a:cubicBezTo>
                  <a:cubicBezTo>
                    <a:pt x="97790" y="1149350"/>
                    <a:pt x="97790" y="1137920"/>
                    <a:pt x="99060" y="1127760"/>
                  </a:cubicBezTo>
                  <a:cubicBezTo>
                    <a:pt x="100330" y="1117600"/>
                    <a:pt x="101600" y="1108710"/>
                    <a:pt x="102870" y="1098550"/>
                  </a:cubicBezTo>
                  <a:cubicBezTo>
                    <a:pt x="104140" y="1096010"/>
                    <a:pt x="104140" y="1093470"/>
                    <a:pt x="102870" y="1089660"/>
                  </a:cubicBezTo>
                  <a:cubicBezTo>
                    <a:pt x="99060" y="1079500"/>
                    <a:pt x="96520" y="1069340"/>
                    <a:pt x="104140" y="1059180"/>
                  </a:cubicBezTo>
                  <a:cubicBezTo>
                    <a:pt x="106680" y="1056640"/>
                    <a:pt x="105410" y="1050290"/>
                    <a:pt x="104140" y="1046480"/>
                  </a:cubicBezTo>
                  <a:cubicBezTo>
                    <a:pt x="100330" y="1032510"/>
                    <a:pt x="107950" y="1021080"/>
                    <a:pt x="121920" y="1018540"/>
                  </a:cubicBezTo>
                  <a:lnTo>
                    <a:pt x="127000" y="1018540"/>
                  </a:lnTo>
                  <a:cubicBezTo>
                    <a:pt x="125730" y="1014730"/>
                    <a:pt x="124460" y="1013460"/>
                    <a:pt x="123190" y="1010920"/>
                  </a:cubicBezTo>
                  <a:cubicBezTo>
                    <a:pt x="127000" y="1009650"/>
                    <a:pt x="130810" y="1009650"/>
                    <a:pt x="133350" y="1007110"/>
                  </a:cubicBezTo>
                  <a:cubicBezTo>
                    <a:pt x="135890" y="1005840"/>
                    <a:pt x="137160" y="1002030"/>
                    <a:pt x="139700" y="1000760"/>
                  </a:cubicBezTo>
                  <a:cubicBezTo>
                    <a:pt x="149860" y="995680"/>
                    <a:pt x="161290" y="990600"/>
                    <a:pt x="172720" y="985520"/>
                  </a:cubicBezTo>
                  <a:cubicBezTo>
                    <a:pt x="176530" y="984250"/>
                    <a:pt x="181610" y="984250"/>
                    <a:pt x="185420" y="984250"/>
                  </a:cubicBezTo>
                  <a:cubicBezTo>
                    <a:pt x="187960" y="985520"/>
                    <a:pt x="189230" y="980440"/>
                    <a:pt x="191770" y="980440"/>
                  </a:cubicBezTo>
                  <a:cubicBezTo>
                    <a:pt x="209550" y="976630"/>
                    <a:pt x="227330" y="974090"/>
                    <a:pt x="245110" y="969010"/>
                  </a:cubicBezTo>
                  <a:cubicBezTo>
                    <a:pt x="259080" y="963930"/>
                    <a:pt x="275590" y="974090"/>
                    <a:pt x="289560" y="963930"/>
                  </a:cubicBezTo>
                  <a:cubicBezTo>
                    <a:pt x="290830" y="962660"/>
                    <a:pt x="293370" y="965200"/>
                    <a:pt x="294640" y="965200"/>
                  </a:cubicBezTo>
                  <a:cubicBezTo>
                    <a:pt x="306070" y="962660"/>
                    <a:pt x="316230" y="969010"/>
                    <a:pt x="327660" y="965200"/>
                  </a:cubicBezTo>
                  <a:cubicBezTo>
                    <a:pt x="339090" y="961390"/>
                    <a:pt x="351790" y="960120"/>
                    <a:pt x="356870" y="948690"/>
                  </a:cubicBezTo>
                  <a:cubicBezTo>
                    <a:pt x="361950" y="937260"/>
                    <a:pt x="365760" y="925830"/>
                    <a:pt x="365760" y="914400"/>
                  </a:cubicBezTo>
                  <a:cubicBezTo>
                    <a:pt x="364490" y="900430"/>
                    <a:pt x="358140" y="885190"/>
                    <a:pt x="382270" y="887730"/>
                  </a:cubicBezTo>
                  <a:cubicBezTo>
                    <a:pt x="381000" y="885190"/>
                    <a:pt x="381000" y="882650"/>
                    <a:pt x="379730" y="881380"/>
                  </a:cubicBezTo>
                  <a:cubicBezTo>
                    <a:pt x="453390" y="873760"/>
                    <a:pt x="527050" y="867410"/>
                    <a:pt x="599440" y="859790"/>
                  </a:cubicBezTo>
                  <a:cubicBezTo>
                    <a:pt x="601980" y="850900"/>
                    <a:pt x="604520" y="840740"/>
                    <a:pt x="607060" y="826770"/>
                  </a:cubicBezTo>
                  <a:cubicBezTo>
                    <a:pt x="593090" y="842010"/>
                    <a:pt x="580390" y="850900"/>
                    <a:pt x="562610" y="849630"/>
                  </a:cubicBezTo>
                  <a:cubicBezTo>
                    <a:pt x="561340" y="839470"/>
                    <a:pt x="562610" y="831850"/>
                    <a:pt x="572770" y="825500"/>
                  </a:cubicBezTo>
                  <a:cubicBezTo>
                    <a:pt x="574040" y="824230"/>
                    <a:pt x="575310" y="819150"/>
                    <a:pt x="574040" y="816610"/>
                  </a:cubicBezTo>
                  <a:cubicBezTo>
                    <a:pt x="568960" y="803910"/>
                    <a:pt x="563880" y="792480"/>
                    <a:pt x="560070" y="781050"/>
                  </a:cubicBezTo>
                  <a:cubicBezTo>
                    <a:pt x="554990" y="784860"/>
                    <a:pt x="551180" y="787400"/>
                    <a:pt x="546100" y="789940"/>
                  </a:cubicBezTo>
                  <a:lnTo>
                    <a:pt x="543560" y="787400"/>
                  </a:lnTo>
                  <a:lnTo>
                    <a:pt x="558800" y="764540"/>
                  </a:lnTo>
                  <a:cubicBezTo>
                    <a:pt x="548640" y="767080"/>
                    <a:pt x="539750" y="768350"/>
                    <a:pt x="528320" y="770890"/>
                  </a:cubicBezTo>
                  <a:cubicBezTo>
                    <a:pt x="532130" y="763270"/>
                    <a:pt x="535940" y="758190"/>
                    <a:pt x="535940" y="758190"/>
                  </a:cubicBezTo>
                  <a:cubicBezTo>
                    <a:pt x="529590" y="753110"/>
                    <a:pt x="523240" y="748030"/>
                    <a:pt x="514350" y="741680"/>
                  </a:cubicBezTo>
                  <a:cubicBezTo>
                    <a:pt x="514350" y="740410"/>
                    <a:pt x="513080" y="732790"/>
                    <a:pt x="509270" y="731520"/>
                  </a:cubicBezTo>
                  <a:cubicBezTo>
                    <a:pt x="501650" y="727710"/>
                    <a:pt x="499110" y="734060"/>
                    <a:pt x="496570" y="740410"/>
                  </a:cubicBezTo>
                  <a:cubicBezTo>
                    <a:pt x="495300" y="744220"/>
                    <a:pt x="487680" y="745490"/>
                    <a:pt x="482600" y="746760"/>
                  </a:cubicBezTo>
                  <a:cubicBezTo>
                    <a:pt x="477520" y="748030"/>
                    <a:pt x="471170" y="748030"/>
                    <a:pt x="464820" y="746760"/>
                  </a:cubicBezTo>
                  <a:cubicBezTo>
                    <a:pt x="454660" y="746760"/>
                    <a:pt x="444500" y="745490"/>
                    <a:pt x="430530" y="744220"/>
                  </a:cubicBezTo>
                  <a:cubicBezTo>
                    <a:pt x="440689" y="741680"/>
                    <a:pt x="448310" y="739140"/>
                    <a:pt x="454660" y="737870"/>
                  </a:cubicBezTo>
                  <a:cubicBezTo>
                    <a:pt x="454660" y="736600"/>
                    <a:pt x="454660" y="735330"/>
                    <a:pt x="455930" y="734060"/>
                  </a:cubicBezTo>
                  <a:cubicBezTo>
                    <a:pt x="445770" y="731520"/>
                    <a:pt x="435610" y="728980"/>
                    <a:pt x="426720" y="726440"/>
                  </a:cubicBezTo>
                  <a:cubicBezTo>
                    <a:pt x="416560" y="728980"/>
                    <a:pt x="407670" y="732790"/>
                    <a:pt x="400050" y="735330"/>
                  </a:cubicBezTo>
                  <a:cubicBezTo>
                    <a:pt x="397510" y="758190"/>
                    <a:pt x="382270" y="739140"/>
                    <a:pt x="373380" y="741680"/>
                  </a:cubicBezTo>
                  <a:cubicBezTo>
                    <a:pt x="375920" y="736600"/>
                    <a:pt x="379730" y="731520"/>
                    <a:pt x="383539" y="725170"/>
                  </a:cubicBezTo>
                  <a:cubicBezTo>
                    <a:pt x="367030" y="727710"/>
                    <a:pt x="350519" y="727710"/>
                    <a:pt x="339089" y="740410"/>
                  </a:cubicBezTo>
                  <a:cubicBezTo>
                    <a:pt x="337819" y="741680"/>
                    <a:pt x="332739" y="740410"/>
                    <a:pt x="330199" y="739140"/>
                  </a:cubicBezTo>
                  <a:cubicBezTo>
                    <a:pt x="326389" y="740410"/>
                    <a:pt x="320039" y="742950"/>
                    <a:pt x="317499" y="741680"/>
                  </a:cubicBezTo>
                  <a:cubicBezTo>
                    <a:pt x="313689" y="737870"/>
                    <a:pt x="313689" y="731520"/>
                    <a:pt x="309879" y="723900"/>
                  </a:cubicBezTo>
                  <a:cubicBezTo>
                    <a:pt x="300989" y="739140"/>
                    <a:pt x="292099" y="730250"/>
                    <a:pt x="283209" y="723900"/>
                  </a:cubicBezTo>
                  <a:cubicBezTo>
                    <a:pt x="284479" y="727710"/>
                    <a:pt x="284479" y="730250"/>
                    <a:pt x="284479" y="730250"/>
                  </a:cubicBezTo>
                  <a:cubicBezTo>
                    <a:pt x="276859" y="734060"/>
                    <a:pt x="270509" y="736600"/>
                    <a:pt x="261619" y="740410"/>
                  </a:cubicBezTo>
                  <a:cubicBezTo>
                    <a:pt x="255269" y="737870"/>
                    <a:pt x="247649" y="728980"/>
                    <a:pt x="236219" y="737870"/>
                  </a:cubicBezTo>
                  <a:cubicBezTo>
                    <a:pt x="234949" y="739140"/>
                    <a:pt x="229869" y="736600"/>
                    <a:pt x="226060" y="736600"/>
                  </a:cubicBezTo>
                  <a:cubicBezTo>
                    <a:pt x="222250" y="735330"/>
                    <a:pt x="219710" y="735330"/>
                    <a:pt x="218439" y="734060"/>
                  </a:cubicBezTo>
                  <a:cubicBezTo>
                    <a:pt x="215899" y="725170"/>
                    <a:pt x="214630" y="717550"/>
                    <a:pt x="210819" y="709930"/>
                  </a:cubicBezTo>
                  <a:cubicBezTo>
                    <a:pt x="207009" y="702310"/>
                    <a:pt x="208279" y="694690"/>
                    <a:pt x="215899" y="692150"/>
                  </a:cubicBezTo>
                  <a:cubicBezTo>
                    <a:pt x="218439" y="690880"/>
                    <a:pt x="220979" y="690880"/>
                    <a:pt x="222249" y="689610"/>
                  </a:cubicBezTo>
                  <a:cubicBezTo>
                    <a:pt x="210819" y="678180"/>
                    <a:pt x="200659" y="670560"/>
                    <a:pt x="184149" y="675640"/>
                  </a:cubicBezTo>
                  <a:cubicBezTo>
                    <a:pt x="180339" y="676910"/>
                    <a:pt x="175259" y="671830"/>
                    <a:pt x="168909" y="668020"/>
                  </a:cubicBezTo>
                  <a:cubicBezTo>
                    <a:pt x="172719" y="664210"/>
                    <a:pt x="175259" y="662940"/>
                    <a:pt x="177799" y="661670"/>
                  </a:cubicBezTo>
                  <a:cubicBezTo>
                    <a:pt x="167639" y="640080"/>
                    <a:pt x="151129" y="654050"/>
                    <a:pt x="135889" y="654050"/>
                  </a:cubicBezTo>
                  <a:cubicBezTo>
                    <a:pt x="140969" y="650240"/>
                    <a:pt x="143510" y="646430"/>
                    <a:pt x="146049" y="645160"/>
                  </a:cubicBezTo>
                  <a:cubicBezTo>
                    <a:pt x="138429" y="641350"/>
                    <a:pt x="130809" y="638810"/>
                    <a:pt x="124459" y="635000"/>
                  </a:cubicBezTo>
                  <a:cubicBezTo>
                    <a:pt x="123189" y="629920"/>
                    <a:pt x="124459" y="624840"/>
                    <a:pt x="123189" y="622300"/>
                  </a:cubicBezTo>
                  <a:cubicBezTo>
                    <a:pt x="116839" y="612140"/>
                    <a:pt x="120649" y="604520"/>
                    <a:pt x="130809" y="599440"/>
                  </a:cubicBezTo>
                  <a:cubicBezTo>
                    <a:pt x="134619" y="596900"/>
                    <a:pt x="138429" y="591820"/>
                    <a:pt x="140969" y="588010"/>
                  </a:cubicBezTo>
                  <a:cubicBezTo>
                    <a:pt x="137159" y="588010"/>
                    <a:pt x="132079" y="586740"/>
                    <a:pt x="126999" y="586740"/>
                  </a:cubicBezTo>
                  <a:lnTo>
                    <a:pt x="126999" y="571500"/>
                  </a:lnTo>
                  <a:cubicBezTo>
                    <a:pt x="124459" y="571500"/>
                    <a:pt x="121919" y="571500"/>
                    <a:pt x="119379" y="572770"/>
                  </a:cubicBezTo>
                  <a:cubicBezTo>
                    <a:pt x="118109" y="557530"/>
                    <a:pt x="116839" y="542290"/>
                    <a:pt x="114299" y="525780"/>
                  </a:cubicBezTo>
                  <a:cubicBezTo>
                    <a:pt x="128269" y="518160"/>
                    <a:pt x="120649" y="509270"/>
                    <a:pt x="113029" y="497840"/>
                  </a:cubicBezTo>
                  <a:cubicBezTo>
                    <a:pt x="113029" y="497840"/>
                    <a:pt x="115569" y="496570"/>
                    <a:pt x="118109" y="496570"/>
                  </a:cubicBezTo>
                  <a:cubicBezTo>
                    <a:pt x="116839" y="491490"/>
                    <a:pt x="114299" y="486410"/>
                    <a:pt x="113029" y="481330"/>
                  </a:cubicBezTo>
                  <a:cubicBezTo>
                    <a:pt x="110489" y="471170"/>
                    <a:pt x="114299" y="469900"/>
                    <a:pt x="125729" y="474980"/>
                  </a:cubicBezTo>
                  <a:cubicBezTo>
                    <a:pt x="126999" y="472440"/>
                    <a:pt x="128269" y="468630"/>
                    <a:pt x="130809" y="466090"/>
                  </a:cubicBezTo>
                  <a:cubicBezTo>
                    <a:pt x="132079" y="467360"/>
                    <a:pt x="132079" y="468630"/>
                    <a:pt x="133349" y="469900"/>
                  </a:cubicBezTo>
                  <a:cubicBezTo>
                    <a:pt x="138429" y="468630"/>
                    <a:pt x="142239" y="466090"/>
                    <a:pt x="147319" y="464820"/>
                  </a:cubicBezTo>
                  <a:cubicBezTo>
                    <a:pt x="172719" y="454660"/>
                    <a:pt x="199389" y="457200"/>
                    <a:pt x="224789" y="455930"/>
                  </a:cubicBezTo>
                  <a:cubicBezTo>
                    <a:pt x="228599" y="455930"/>
                    <a:pt x="233679" y="459740"/>
                    <a:pt x="237489" y="459740"/>
                  </a:cubicBezTo>
                  <a:cubicBezTo>
                    <a:pt x="252729" y="458470"/>
                    <a:pt x="266699" y="453390"/>
                    <a:pt x="280669" y="452120"/>
                  </a:cubicBezTo>
                  <a:cubicBezTo>
                    <a:pt x="299719" y="450850"/>
                    <a:pt x="318769" y="450850"/>
                    <a:pt x="337819" y="450850"/>
                  </a:cubicBezTo>
                  <a:cubicBezTo>
                    <a:pt x="351789" y="450850"/>
                    <a:pt x="354329" y="443230"/>
                    <a:pt x="353059" y="433070"/>
                  </a:cubicBezTo>
                  <a:cubicBezTo>
                    <a:pt x="347979" y="429260"/>
                    <a:pt x="342899" y="421640"/>
                    <a:pt x="342899" y="420370"/>
                  </a:cubicBezTo>
                  <a:cubicBezTo>
                    <a:pt x="359409" y="407670"/>
                    <a:pt x="344169" y="398780"/>
                    <a:pt x="340359" y="388620"/>
                  </a:cubicBezTo>
                  <a:cubicBezTo>
                    <a:pt x="341629" y="363220"/>
                    <a:pt x="342899" y="337820"/>
                    <a:pt x="344169" y="311150"/>
                  </a:cubicBezTo>
                  <a:cubicBezTo>
                    <a:pt x="341629" y="309880"/>
                    <a:pt x="336549" y="308610"/>
                    <a:pt x="332739" y="307340"/>
                  </a:cubicBezTo>
                  <a:cubicBezTo>
                    <a:pt x="334009" y="303530"/>
                    <a:pt x="336549" y="299720"/>
                    <a:pt x="336549" y="295910"/>
                  </a:cubicBezTo>
                  <a:cubicBezTo>
                    <a:pt x="332739" y="280670"/>
                    <a:pt x="331469" y="265430"/>
                    <a:pt x="347979" y="254000"/>
                  </a:cubicBezTo>
                  <a:cubicBezTo>
                    <a:pt x="340359" y="248920"/>
                    <a:pt x="334009" y="245110"/>
                    <a:pt x="326389" y="240030"/>
                  </a:cubicBezTo>
                  <a:cubicBezTo>
                    <a:pt x="327659" y="238760"/>
                    <a:pt x="328929" y="236220"/>
                    <a:pt x="328929" y="234950"/>
                  </a:cubicBezTo>
                  <a:cubicBezTo>
                    <a:pt x="328929" y="233680"/>
                    <a:pt x="330199" y="233680"/>
                    <a:pt x="331469" y="233680"/>
                  </a:cubicBezTo>
                  <a:cubicBezTo>
                    <a:pt x="344169" y="233680"/>
                    <a:pt x="349249" y="231140"/>
                    <a:pt x="350519" y="218440"/>
                  </a:cubicBezTo>
                  <a:cubicBezTo>
                    <a:pt x="350519" y="215900"/>
                    <a:pt x="350519" y="212090"/>
                    <a:pt x="347979" y="209550"/>
                  </a:cubicBezTo>
                  <a:cubicBezTo>
                    <a:pt x="342899" y="205740"/>
                    <a:pt x="337819" y="201930"/>
                    <a:pt x="331469" y="199390"/>
                  </a:cubicBezTo>
                  <a:cubicBezTo>
                    <a:pt x="328929" y="198120"/>
                    <a:pt x="323849" y="199390"/>
                    <a:pt x="321309" y="200660"/>
                  </a:cubicBezTo>
                  <a:cubicBezTo>
                    <a:pt x="307339" y="208280"/>
                    <a:pt x="306069" y="208280"/>
                    <a:pt x="303529" y="191770"/>
                  </a:cubicBezTo>
                  <a:cubicBezTo>
                    <a:pt x="300989" y="193040"/>
                    <a:pt x="298449" y="194310"/>
                    <a:pt x="294639" y="195580"/>
                  </a:cubicBezTo>
                  <a:cubicBezTo>
                    <a:pt x="295909" y="190500"/>
                    <a:pt x="295909" y="186690"/>
                    <a:pt x="298449" y="182880"/>
                  </a:cubicBezTo>
                  <a:cubicBezTo>
                    <a:pt x="298449" y="181610"/>
                    <a:pt x="300989" y="180340"/>
                    <a:pt x="303529" y="179070"/>
                  </a:cubicBezTo>
                  <a:cubicBezTo>
                    <a:pt x="300989" y="177800"/>
                    <a:pt x="298449" y="175260"/>
                    <a:pt x="295909" y="176530"/>
                  </a:cubicBezTo>
                  <a:cubicBezTo>
                    <a:pt x="283209" y="180340"/>
                    <a:pt x="275589" y="171450"/>
                    <a:pt x="266699" y="166370"/>
                  </a:cubicBezTo>
                  <a:cubicBezTo>
                    <a:pt x="274319" y="156210"/>
                    <a:pt x="281939" y="147320"/>
                    <a:pt x="288289" y="137160"/>
                  </a:cubicBezTo>
                  <a:cubicBezTo>
                    <a:pt x="278129" y="132080"/>
                    <a:pt x="270509" y="129540"/>
                    <a:pt x="262889" y="125730"/>
                  </a:cubicBezTo>
                  <a:cubicBezTo>
                    <a:pt x="279399" y="97790"/>
                    <a:pt x="279399" y="97790"/>
                    <a:pt x="267969" y="86360"/>
                  </a:cubicBezTo>
                  <a:cubicBezTo>
                    <a:pt x="267969" y="85090"/>
                    <a:pt x="269239" y="83820"/>
                    <a:pt x="269239" y="82550"/>
                  </a:cubicBezTo>
                  <a:cubicBezTo>
                    <a:pt x="273049" y="83820"/>
                    <a:pt x="278129" y="85090"/>
                    <a:pt x="281939" y="87630"/>
                  </a:cubicBezTo>
                  <a:lnTo>
                    <a:pt x="283209" y="86360"/>
                  </a:lnTo>
                  <a:cubicBezTo>
                    <a:pt x="278129" y="81280"/>
                    <a:pt x="273049" y="77470"/>
                    <a:pt x="267969" y="72390"/>
                  </a:cubicBezTo>
                  <a:cubicBezTo>
                    <a:pt x="267969" y="68580"/>
                    <a:pt x="265429" y="59690"/>
                    <a:pt x="267969" y="57150"/>
                  </a:cubicBezTo>
                  <a:cubicBezTo>
                    <a:pt x="278129" y="48260"/>
                    <a:pt x="266699" y="39370"/>
                    <a:pt x="269239" y="30480"/>
                  </a:cubicBezTo>
                  <a:cubicBezTo>
                    <a:pt x="270509" y="27940"/>
                    <a:pt x="269239" y="21590"/>
                    <a:pt x="270509" y="21590"/>
                  </a:cubicBezTo>
                  <a:cubicBezTo>
                    <a:pt x="278129" y="17780"/>
                    <a:pt x="287019" y="11430"/>
                    <a:pt x="295909" y="11430"/>
                  </a:cubicBezTo>
                  <a:cubicBezTo>
                    <a:pt x="316229" y="10160"/>
                    <a:pt x="336549" y="12700"/>
                    <a:pt x="356869" y="12700"/>
                  </a:cubicBezTo>
                  <a:lnTo>
                    <a:pt x="421639" y="12700"/>
                  </a:lnTo>
                  <a:cubicBezTo>
                    <a:pt x="436879" y="12700"/>
                    <a:pt x="449579" y="8890"/>
                    <a:pt x="464819" y="5080"/>
                  </a:cubicBezTo>
                  <a:cubicBezTo>
                    <a:pt x="482599" y="0"/>
                    <a:pt x="501649" y="3810"/>
                    <a:pt x="520699" y="5080"/>
                  </a:cubicBezTo>
                  <a:cubicBezTo>
                    <a:pt x="561339" y="6350"/>
                    <a:pt x="601979" y="6350"/>
                    <a:pt x="642619" y="7620"/>
                  </a:cubicBezTo>
                  <a:cubicBezTo>
                    <a:pt x="661669" y="7620"/>
                    <a:pt x="681989" y="10160"/>
                    <a:pt x="701039" y="11430"/>
                  </a:cubicBezTo>
                  <a:cubicBezTo>
                    <a:pt x="725169" y="12700"/>
                    <a:pt x="749299" y="11430"/>
                    <a:pt x="773429" y="12700"/>
                  </a:cubicBezTo>
                  <a:cubicBezTo>
                    <a:pt x="798829" y="13970"/>
                    <a:pt x="824229" y="16510"/>
                    <a:pt x="849629" y="17780"/>
                  </a:cubicBezTo>
                  <a:cubicBezTo>
                    <a:pt x="880109" y="19050"/>
                    <a:pt x="910589" y="19050"/>
                    <a:pt x="941069" y="20320"/>
                  </a:cubicBezTo>
                  <a:lnTo>
                    <a:pt x="1036319" y="24130"/>
                  </a:lnTo>
                  <a:cubicBezTo>
                    <a:pt x="1065529" y="25400"/>
                    <a:pt x="1093469" y="25400"/>
                    <a:pt x="1122679" y="25400"/>
                  </a:cubicBezTo>
                  <a:cubicBezTo>
                    <a:pt x="1144269" y="25400"/>
                    <a:pt x="1167129" y="26670"/>
                    <a:pt x="1188719" y="27940"/>
                  </a:cubicBezTo>
                  <a:lnTo>
                    <a:pt x="1253489" y="31750"/>
                  </a:lnTo>
                  <a:cubicBezTo>
                    <a:pt x="1268729" y="33020"/>
                    <a:pt x="1283969" y="33020"/>
                    <a:pt x="1300479" y="34290"/>
                  </a:cubicBezTo>
                  <a:cubicBezTo>
                    <a:pt x="1325879" y="35560"/>
                    <a:pt x="1351279" y="35560"/>
                    <a:pt x="1376679" y="36830"/>
                  </a:cubicBezTo>
                  <a:cubicBezTo>
                    <a:pt x="1405889" y="38100"/>
                    <a:pt x="1433829" y="40640"/>
                    <a:pt x="1461769" y="41910"/>
                  </a:cubicBezTo>
                  <a:cubicBezTo>
                    <a:pt x="1490979" y="44450"/>
                    <a:pt x="1518919" y="46990"/>
                    <a:pt x="1548129" y="49530"/>
                  </a:cubicBezTo>
                  <a:cubicBezTo>
                    <a:pt x="1559559" y="50800"/>
                    <a:pt x="1570989" y="50800"/>
                    <a:pt x="1583689" y="52070"/>
                  </a:cubicBezTo>
                  <a:lnTo>
                    <a:pt x="1620519" y="52070"/>
                  </a:lnTo>
                  <a:cubicBezTo>
                    <a:pt x="1662429" y="54610"/>
                    <a:pt x="1703069" y="58420"/>
                    <a:pt x="1744979" y="60960"/>
                  </a:cubicBezTo>
                  <a:cubicBezTo>
                    <a:pt x="1770379" y="62230"/>
                    <a:pt x="1797050" y="63500"/>
                    <a:pt x="1822450" y="66040"/>
                  </a:cubicBezTo>
                  <a:cubicBezTo>
                    <a:pt x="1837689" y="67310"/>
                    <a:pt x="1854200" y="69850"/>
                    <a:pt x="1869439" y="71120"/>
                  </a:cubicBezTo>
                  <a:lnTo>
                    <a:pt x="1972310" y="78740"/>
                  </a:lnTo>
                  <a:cubicBezTo>
                    <a:pt x="1993900" y="80010"/>
                    <a:pt x="2014220" y="85090"/>
                    <a:pt x="2034539" y="86360"/>
                  </a:cubicBezTo>
                  <a:cubicBezTo>
                    <a:pt x="2066289" y="88900"/>
                    <a:pt x="2099310" y="90170"/>
                    <a:pt x="2131060" y="92710"/>
                  </a:cubicBezTo>
                  <a:cubicBezTo>
                    <a:pt x="2138680" y="92710"/>
                    <a:pt x="2147570" y="93980"/>
                    <a:pt x="2155189" y="93980"/>
                  </a:cubicBezTo>
                  <a:cubicBezTo>
                    <a:pt x="2183129" y="96520"/>
                    <a:pt x="2209800" y="99060"/>
                    <a:pt x="2237739" y="101600"/>
                  </a:cubicBezTo>
                  <a:cubicBezTo>
                    <a:pt x="2252979" y="102870"/>
                    <a:pt x="2269489" y="105410"/>
                    <a:pt x="2284729" y="106680"/>
                  </a:cubicBezTo>
                  <a:cubicBezTo>
                    <a:pt x="2303779" y="107950"/>
                    <a:pt x="2322829" y="109220"/>
                    <a:pt x="2340609" y="110490"/>
                  </a:cubicBezTo>
                  <a:cubicBezTo>
                    <a:pt x="2376169" y="114300"/>
                    <a:pt x="2412999" y="118110"/>
                    <a:pt x="2448559" y="121920"/>
                  </a:cubicBezTo>
                  <a:cubicBezTo>
                    <a:pt x="2454909" y="123190"/>
                    <a:pt x="2459989" y="127000"/>
                    <a:pt x="2466339" y="127000"/>
                  </a:cubicBezTo>
                  <a:cubicBezTo>
                    <a:pt x="2495549" y="129540"/>
                    <a:pt x="2524759" y="129540"/>
                    <a:pt x="2552699" y="133350"/>
                  </a:cubicBezTo>
                  <a:cubicBezTo>
                    <a:pt x="2567939" y="135890"/>
                    <a:pt x="2584449" y="129540"/>
                    <a:pt x="2598419" y="142240"/>
                  </a:cubicBezTo>
                  <a:cubicBezTo>
                    <a:pt x="2603499" y="146050"/>
                    <a:pt x="2617469" y="139700"/>
                    <a:pt x="2626359" y="140970"/>
                  </a:cubicBezTo>
                  <a:cubicBezTo>
                    <a:pt x="2661919" y="144780"/>
                    <a:pt x="2697479" y="149860"/>
                    <a:pt x="2731769" y="153670"/>
                  </a:cubicBezTo>
                  <a:cubicBezTo>
                    <a:pt x="2759709" y="157480"/>
                    <a:pt x="2786379" y="160020"/>
                    <a:pt x="2814319" y="163830"/>
                  </a:cubicBezTo>
                  <a:cubicBezTo>
                    <a:pt x="2824479" y="165100"/>
                    <a:pt x="2834639" y="168910"/>
                    <a:pt x="2843529" y="170180"/>
                  </a:cubicBezTo>
                  <a:cubicBezTo>
                    <a:pt x="2868929" y="172720"/>
                    <a:pt x="2894329" y="175260"/>
                    <a:pt x="2918459" y="177800"/>
                  </a:cubicBezTo>
                  <a:cubicBezTo>
                    <a:pt x="2918459" y="182880"/>
                    <a:pt x="2918459" y="185420"/>
                    <a:pt x="2919729" y="187960"/>
                  </a:cubicBezTo>
                  <a:cubicBezTo>
                    <a:pt x="2922269" y="185420"/>
                    <a:pt x="2924809" y="181610"/>
                    <a:pt x="2927349" y="176530"/>
                  </a:cubicBezTo>
                  <a:cubicBezTo>
                    <a:pt x="2932429" y="190500"/>
                    <a:pt x="2942589" y="181610"/>
                    <a:pt x="2950209" y="182880"/>
                  </a:cubicBezTo>
                  <a:cubicBezTo>
                    <a:pt x="2964179" y="185420"/>
                    <a:pt x="2979419" y="189230"/>
                    <a:pt x="2993389" y="190500"/>
                  </a:cubicBezTo>
                  <a:cubicBezTo>
                    <a:pt x="3018789" y="194310"/>
                    <a:pt x="3044189" y="196850"/>
                    <a:pt x="3069589" y="199390"/>
                  </a:cubicBezTo>
                  <a:cubicBezTo>
                    <a:pt x="3091179" y="201930"/>
                    <a:pt x="3112769" y="207010"/>
                    <a:pt x="3134359" y="210820"/>
                  </a:cubicBezTo>
                  <a:cubicBezTo>
                    <a:pt x="3171189" y="217170"/>
                    <a:pt x="3209289" y="220980"/>
                    <a:pt x="3246119" y="227330"/>
                  </a:cubicBezTo>
                  <a:cubicBezTo>
                    <a:pt x="3271519" y="231140"/>
                    <a:pt x="3296919" y="237490"/>
                    <a:pt x="3323589" y="241300"/>
                  </a:cubicBezTo>
                  <a:cubicBezTo>
                    <a:pt x="3350259" y="246380"/>
                    <a:pt x="3378199" y="250190"/>
                    <a:pt x="3404869" y="255270"/>
                  </a:cubicBezTo>
                  <a:cubicBezTo>
                    <a:pt x="3423919" y="259080"/>
                    <a:pt x="3442969" y="264160"/>
                    <a:pt x="3462019" y="267970"/>
                  </a:cubicBezTo>
                  <a:cubicBezTo>
                    <a:pt x="3500119" y="274320"/>
                    <a:pt x="3539489" y="280670"/>
                    <a:pt x="3577589" y="287020"/>
                  </a:cubicBezTo>
                  <a:cubicBezTo>
                    <a:pt x="3591559" y="289560"/>
                    <a:pt x="3604259" y="294640"/>
                    <a:pt x="3618229" y="297180"/>
                  </a:cubicBezTo>
                  <a:cubicBezTo>
                    <a:pt x="3642359" y="302260"/>
                    <a:pt x="3666489" y="304800"/>
                    <a:pt x="3690619" y="309880"/>
                  </a:cubicBezTo>
                  <a:cubicBezTo>
                    <a:pt x="3708399" y="313690"/>
                    <a:pt x="3724909" y="320040"/>
                    <a:pt x="3741419" y="322580"/>
                  </a:cubicBezTo>
                  <a:cubicBezTo>
                    <a:pt x="3776979" y="330200"/>
                    <a:pt x="3812539" y="335280"/>
                    <a:pt x="3848099" y="341630"/>
                  </a:cubicBezTo>
                  <a:cubicBezTo>
                    <a:pt x="3863339" y="344170"/>
                    <a:pt x="3878579" y="349250"/>
                    <a:pt x="3893819" y="353060"/>
                  </a:cubicBezTo>
                  <a:cubicBezTo>
                    <a:pt x="3917949" y="359410"/>
                    <a:pt x="3943349" y="364490"/>
                    <a:pt x="3967479" y="370840"/>
                  </a:cubicBezTo>
                  <a:cubicBezTo>
                    <a:pt x="3973829" y="372110"/>
                    <a:pt x="3980179" y="375920"/>
                    <a:pt x="3987799" y="377190"/>
                  </a:cubicBezTo>
                  <a:cubicBezTo>
                    <a:pt x="3995419" y="378460"/>
                    <a:pt x="4003039" y="378460"/>
                    <a:pt x="4010659" y="379730"/>
                  </a:cubicBezTo>
                  <a:cubicBezTo>
                    <a:pt x="4025899" y="383540"/>
                    <a:pt x="4041139" y="387350"/>
                    <a:pt x="4055109" y="391160"/>
                  </a:cubicBezTo>
                  <a:cubicBezTo>
                    <a:pt x="4085589" y="398780"/>
                    <a:pt x="4100829" y="401320"/>
                    <a:pt x="4114799" y="408940"/>
                  </a:cubicBezTo>
                  <a:cubicBezTo>
                    <a:pt x="4127499" y="415290"/>
                    <a:pt x="4145279" y="414020"/>
                    <a:pt x="4150359" y="434340"/>
                  </a:cubicBezTo>
                  <a:cubicBezTo>
                    <a:pt x="4152899" y="440690"/>
                    <a:pt x="4159249" y="444500"/>
                    <a:pt x="4147819" y="447040"/>
                  </a:cubicBezTo>
                  <a:cubicBezTo>
                    <a:pt x="4146549" y="447040"/>
                    <a:pt x="4144009" y="450850"/>
                    <a:pt x="4145279" y="452120"/>
                  </a:cubicBezTo>
                  <a:cubicBezTo>
                    <a:pt x="4147819" y="459740"/>
                    <a:pt x="4150359" y="467360"/>
                    <a:pt x="4152899" y="477520"/>
                  </a:cubicBezTo>
                  <a:cubicBezTo>
                    <a:pt x="4152899" y="477520"/>
                    <a:pt x="4150359" y="478790"/>
                    <a:pt x="4147819" y="481330"/>
                  </a:cubicBezTo>
                  <a:cubicBezTo>
                    <a:pt x="4155439" y="488950"/>
                    <a:pt x="4155439" y="516890"/>
                    <a:pt x="4150359" y="525780"/>
                  </a:cubicBezTo>
                  <a:cubicBezTo>
                    <a:pt x="4147819" y="530860"/>
                    <a:pt x="4146549" y="537210"/>
                    <a:pt x="4145279" y="543560"/>
                  </a:cubicBezTo>
                  <a:cubicBezTo>
                    <a:pt x="4160519" y="547370"/>
                    <a:pt x="4142739" y="556260"/>
                    <a:pt x="4147819" y="561340"/>
                  </a:cubicBezTo>
                  <a:cubicBezTo>
                    <a:pt x="4145279" y="561340"/>
                    <a:pt x="4142739" y="561340"/>
                    <a:pt x="4138929" y="562610"/>
                  </a:cubicBezTo>
                  <a:cubicBezTo>
                    <a:pt x="4141469" y="566420"/>
                    <a:pt x="4144009" y="568960"/>
                    <a:pt x="4145279" y="570230"/>
                  </a:cubicBezTo>
                  <a:cubicBezTo>
                    <a:pt x="4142739" y="572770"/>
                    <a:pt x="4138929" y="574040"/>
                    <a:pt x="4136389" y="576580"/>
                  </a:cubicBezTo>
                  <a:cubicBezTo>
                    <a:pt x="4150359" y="595630"/>
                    <a:pt x="4150359" y="604520"/>
                    <a:pt x="4133849" y="621030"/>
                  </a:cubicBezTo>
                  <a:cubicBezTo>
                    <a:pt x="4132579" y="622300"/>
                    <a:pt x="4130039" y="624840"/>
                    <a:pt x="4130039" y="626110"/>
                  </a:cubicBezTo>
                  <a:cubicBezTo>
                    <a:pt x="4133849" y="640080"/>
                    <a:pt x="4132579" y="652780"/>
                    <a:pt x="4123689" y="664210"/>
                  </a:cubicBezTo>
                  <a:cubicBezTo>
                    <a:pt x="4123689" y="664210"/>
                    <a:pt x="4124959" y="668020"/>
                    <a:pt x="4127499" y="670560"/>
                  </a:cubicBezTo>
                  <a:cubicBezTo>
                    <a:pt x="4123689" y="669290"/>
                    <a:pt x="4121149" y="668020"/>
                    <a:pt x="4118609" y="668020"/>
                  </a:cubicBezTo>
                  <a:lnTo>
                    <a:pt x="4122419" y="690880"/>
                  </a:lnTo>
                  <a:lnTo>
                    <a:pt x="4108449" y="690880"/>
                  </a:lnTo>
                  <a:cubicBezTo>
                    <a:pt x="4104639" y="695960"/>
                    <a:pt x="4100829" y="699770"/>
                    <a:pt x="4100829" y="701040"/>
                  </a:cubicBezTo>
                  <a:cubicBezTo>
                    <a:pt x="4097019" y="697230"/>
                    <a:pt x="4094479" y="695960"/>
                    <a:pt x="4093209" y="694690"/>
                  </a:cubicBezTo>
                  <a:cubicBezTo>
                    <a:pt x="4086859" y="704850"/>
                    <a:pt x="4081779" y="712470"/>
                    <a:pt x="4077969" y="720090"/>
                  </a:cubicBezTo>
                  <a:cubicBezTo>
                    <a:pt x="4079239" y="728980"/>
                    <a:pt x="4081779" y="736600"/>
                    <a:pt x="4083049" y="741680"/>
                  </a:cubicBezTo>
                  <a:cubicBezTo>
                    <a:pt x="4089399" y="741680"/>
                    <a:pt x="4095749" y="740410"/>
                    <a:pt x="4099559" y="742950"/>
                  </a:cubicBezTo>
                  <a:cubicBezTo>
                    <a:pt x="4103369" y="745490"/>
                    <a:pt x="4103369" y="751840"/>
                    <a:pt x="4105909" y="755650"/>
                  </a:cubicBezTo>
                  <a:cubicBezTo>
                    <a:pt x="4105909" y="756920"/>
                    <a:pt x="4097019" y="773430"/>
                    <a:pt x="4098289" y="774700"/>
                  </a:cubicBezTo>
                  <a:cubicBezTo>
                    <a:pt x="4099559" y="783590"/>
                    <a:pt x="4102099" y="792480"/>
                    <a:pt x="4103369" y="802640"/>
                  </a:cubicBezTo>
                  <a:cubicBezTo>
                    <a:pt x="4098289" y="806450"/>
                    <a:pt x="4091939" y="811530"/>
                    <a:pt x="4086859" y="815340"/>
                  </a:cubicBezTo>
                  <a:cubicBezTo>
                    <a:pt x="4095749" y="820420"/>
                    <a:pt x="4102099" y="825500"/>
                    <a:pt x="4108449" y="829310"/>
                  </a:cubicBezTo>
                  <a:cubicBezTo>
                    <a:pt x="4105909" y="830580"/>
                    <a:pt x="4104639" y="831850"/>
                    <a:pt x="4102099" y="833120"/>
                  </a:cubicBezTo>
                  <a:cubicBezTo>
                    <a:pt x="4100829" y="838200"/>
                    <a:pt x="4098289" y="843280"/>
                    <a:pt x="4098289" y="848360"/>
                  </a:cubicBezTo>
                  <a:cubicBezTo>
                    <a:pt x="4098289" y="853440"/>
                    <a:pt x="4102099" y="862330"/>
                    <a:pt x="4099559" y="863600"/>
                  </a:cubicBezTo>
                  <a:cubicBezTo>
                    <a:pt x="4088129" y="869950"/>
                    <a:pt x="4094479" y="889000"/>
                    <a:pt x="4079239" y="891540"/>
                  </a:cubicBezTo>
                  <a:cubicBezTo>
                    <a:pt x="4077969" y="891540"/>
                    <a:pt x="4077969" y="894080"/>
                    <a:pt x="4075429" y="896620"/>
                  </a:cubicBezTo>
                  <a:cubicBezTo>
                    <a:pt x="4079239" y="896620"/>
                    <a:pt x="4081779" y="896620"/>
                    <a:pt x="4086859" y="897890"/>
                  </a:cubicBezTo>
                  <a:cubicBezTo>
                    <a:pt x="4072889" y="908050"/>
                    <a:pt x="4076699" y="916940"/>
                    <a:pt x="4081779" y="924560"/>
                  </a:cubicBezTo>
                  <a:cubicBezTo>
                    <a:pt x="4086859" y="925830"/>
                    <a:pt x="4090669" y="927100"/>
                    <a:pt x="4094479" y="928370"/>
                  </a:cubicBezTo>
                  <a:cubicBezTo>
                    <a:pt x="4093209" y="930910"/>
                    <a:pt x="4093209" y="932180"/>
                    <a:pt x="4091939" y="934720"/>
                  </a:cubicBezTo>
                  <a:cubicBezTo>
                    <a:pt x="4090669" y="935990"/>
                    <a:pt x="4084319" y="952500"/>
                    <a:pt x="4084319" y="955040"/>
                  </a:cubicBezTo>
                  <a:cubicBezTo>
                    <a:pt x="4086859" y="961390"/>
                    <a:pt x="4088129" y="967740"/>
                    <a:pt x="4089399" y="974090"/>
                  </a:cubicBezTo>
                  <a:cubicBezTo>
                    <a:pt x="4081779" y="974090"/>
                    <a:pt x="4075429" y="975360"/>
                    <a:pt x="4072889" y="975360"/>
                  </a:cubicBezTo>
                  <a:cubicBezTo>
                    <a:pt x="4075429" y="976630"/>
                    <a:pt x="4079239" y="979170"/>
                    <a:pt x="4081779" y="980440"/>
                  </a:cubicBezTo>
                  <a:cubicBezTo>
                    <a:pt x="4080509" y="982980"/>
                    <a:pt x="4079239" y="985520"/>
                    <a:pt x="4076699" y="986790"/>
                  </a:cubicBezTo>
                  <a:cubicBezTo>
                    <a:pt x="4066539" y="985520"/>
                    <a:pt x="4056379" y="984250"/>
                    <a:pt x="4044949" y="982980"/>
                  </a:cubicBezTo>
                  <a:cubicBezTo>
                    <a:pt x="4046219" y="989330"/>
                    <a:pt x="4047489" y="994410"/>
                    <a:pt x="4050029" y="999490"/>
                  </a:cubicBezTo>
                  <a:cubicBezTo>
                    <a:pt x="4043679" y="999490"/>
                    <a:pt x="4036059" y="1000760"/>
                    <a:pt x="4029709" y="1000760"/>
                  </a:cubicBezTo>
                  <a:lnTo>
                    <a:pt x="4029709" y="1007110"/>
                  </a:lnTo>
                  <a:cubicBezTo>
                    <a:pt x="4038599" y="1008380"/>
                    <a:pt x="4047489" y="1010920"/>
                    <a:pt x="4055109" y="1012190"/>
                  </a:cubicBezTo>
                  <a:cubicBezTo>
                    <a:pt x="4023359" y="1027430"/>
                    <a:pt x="3994149" y="1013460"/>
                    <a:pt x="3959859" y="1008380"/>
                  </a:cubicBezTo>
                  <a:cubicBezTo>
                    <a:pt x="3953509" y="1014730"/>
                    <a:pt x="3947159" y="1009650"/>
                    <a:pt x="3942079" y="999490"/>
                  </a:cubicBezTo>
                  <a:cubicBezTo>
                    <a:pt x="3935729" y="1008380"/>
                    <a:pt x="3930649" y="1005840"/>
                    <a:pt x="3917949" y="988060"/>
                  </a:cubicBezTo>
                  <a:cubicBezTo>
                    <a:pt x="3916679" y="988060"/>
                    <a:pt x="3915409" y="989330"/>
                    <a:pt x="3914139" y="989330"/>
                  </a:cubicBezTo>
                  <a:cubicBezTo>
                    <a:pt x="3915409" y="994410"/>
                    <a:pt x="3917949" y="998220"/>
                    <a:pt x="3919219" y="1003300"/>
                  </a:cubicBezTo>
                  <a:cubicBezTo>
                    <a:pt x="3911599" y="1000760"/>
                    <a:pt x="3905249" y="999490"/>
                    <a:pt x="3897629" y="996950"/>
                  </a:cubicBezTo>
                  <a:lnTo>
                    <a:pt x="3870959" y="993140"/>
                  </a:lnTo>
                  <a:cubicBezTo>
                    <a:pt x="3856989" y="990600"/>
                    <a:pt x="3843019" y="989330"/>
                    <a:pt x="3830319" y="986790"/>
                  </a:cubicBezTo>
                  <a:cubicBezTo>
                    <a:pt x="3825239" y="985520"/>
                    <a:pt x="3820159" y="981710"/>
                    <a:pt x="3815079" y="980440"/>
                  </a:cubicBezTo>
                  <a:cubicBezTo>
                    <a:pt x="3809999" y="979170"/>
                    <a:pt x="3802379" y="975360"/>
                    <a:pt x="3799839" y="977900"/>
                  </a:cubicBezTo>
                  <a:cubicBezTo>
                    <a:pt x="3789679" y="986790"/>
                    <a:pt x="3780789" y="996950"/>
                    <a:pt x="3770629" y="1005840"/>
                  </a:cubicBezTo>
                  <a:cubicBezTo>
                    <a:pt x="3769359" y="1003300"/>
                    <a:pt x="3768089" y="999490"/>
                    <a:pt x="3768089" y="999490"/>
                  </a:cubicBezTo>
                  <a:cubicBezTo>
                    <a:pt x="3759199" y="1002030"/>
                    <a:pt x="3752849" y="1003300"/>
                    <a:pt x="3743959" y="1005840"/>
                  </a:cubicBezTo>
                  <a:cubicBezTo>
                    <a:pt x="3742689" y="1009650"/>
                    <a:pt x="3740149" y="1014730"/>
                    <a:pt x="3740149" y="1017270"/>
                  </a:cubicBezTo>
                  <a:cubicBezTo>
                    <a:pt x="3726179" y="1018540"/>
                    <a:pt x="3714749" y="1019810"/>
                    <a:pt x="3704589" y="1021080"/>
                  </a:cubicBezTo>
                  <a:cubicBezTo>
                    <a:pt x="3704589" y="1022350"/>
                    <a:pt x="3703319" y="1023620"/>
                    <a:pt x="3703319" y="1024890"/>
                  </a:cubicBezTo>
                  <a:lnTo>
                    <a:pt x="3726179" y="1032510"/>
                  </a:lnTo>
                  <a:cubicBezTo>
                    <a:pt x="3727449" y="1028700"/>
                    <a:pt x="3728719" y="1027430"/>
                    <a:pt x="3731259" y="1021080"/>
                  </a:cubicBezTo>
                  <a:cubicBezTo>
                    <a:pt x="3729989" y="1035050"/>
                    <a:pt x="3728719" y="1043940"/>
                    <a:pt x="3728719" y="1055370"/>
                  </a:cubicBezTo>
                  <a:cubicBezTo>
                    <a:pt x="3717289" y="1046480"/>
                    <a:pt x="3702049" y="1056640"/>
                    <a:pt x="3694429" y="1041400"/>
                  </a:cubicBezTo>
                  <a:cubicBezTo>
                    <a:pt x="3694429" y="1040130"/>
                    <a:pt x="3689349" y="1040130"/>
                    <a:pt x="3688079" y="1041400"/>
                  </a:cubicBezTo>
                  <a:cubicBezTo>
                    <a:pt x="3677919" y="1042670"/>
                    <a:pt x="3667759" y="1043940"/>
                    <a:pt x="3657599" y="1046480"/>
                  </a:cubicBezTo>
                  <a:cubicBezTo>
                    <a:pt x="3658869" y="1043940"/>
                    <a:pt x="3658869" y="1041400"/>
                    <a:pt x="3660139" y="1038860"/>
                  </a:cubicBezTo>
                  <a:cubicBezTo>
                    <a:pt x="3653789" y="1040130"/>
                    <a:pt x="3648709" y="1041400"/>
                    <a:pt x="3644899" y="1042670"/>
                  </a:cubicBezTo>
                  <a:cubicBezTo>
                    <a:pt x="3644899" y="1043940"/>
                    <a:pt x="3643629" y="1045210"/>
                    <a:pt x="3643629" y="1046480"/>
                  </a:cubicBezTo>
                  <a:cubicBezTo>
                    <a:pt x="3652519" y="1051560"/>
                    <a:pt x="3661409" y="1057910"/>
                    <a:pt x="3670299" y="1062990"/>
                  </a:cubicBezTo>
                  <a:cubicBezTo>
                    <a:pt x="3684269" y="1071880"/>
                    <a:pt x="3696969" y="1083310"/>
                    <a:pt x="3710939" y="1087120"/>
                  </a:cubicBezTo>
                  <a:cubicBezTo>
                    <a:pt x="3735069" y="1092200"/>
                    <a:pt x="3759199" y="1101090"/>
                    <a:pt x="3784599" y="1102360"/>
                  </a:cubicBezTo>
                  <a:lnTo>
                    <a:pt x="3790949" y="1102360"/>
                  </a:lnTo>
                  <a:cubicBezTo>
                    <a:pt x="3817619" y="1107440"/>
                    <a:pt x="3843019" y="1112520"/>
                    <a:pt x="3869689" y="1117600"/>
                  </a:cubicBezTo>
                  <a:cubicBezTo>
                    <a:pt x="3873499" y="1118870"/>
                    <a:pt x="3876039" y="1120140"/>
                    <a:pt x="3879849" y="1120140"/>
                  </a:cubicBezTo>
                  <a:cubicBezTo>
                    <a:pt x="3896359" y="1122680"/>
                    <a:pt x="3912869" y="1123950"/>
                    <a:pt x="3928109" y="1126490"/>
                  </a:cubicBezTo>
                  <a:cubicBezTo>
                    <a:pt x="3944619" y="1130300"/>
                    <a:pt x="3962399" y="1132840"/>
                    <a:pt x="3978909" y="1139190"/>
                  </a:cubicBezTo>
                  <a:cubicBezTo>
                    <a:pt x="3991609" y="1143000"/>
                    <a:pt x="4008119" y="1141730"/>
                    <a:pt x="4013199" y="1154430"/>
                  </a:cubicBezTo>
                  <a:cubicBezTo>
                    <a:pt x="4018279" y="1154430"/>
                    <a:pt x="4023359" y="1153160"/>
                    <a:pt x="4025899" y="1154430"/>
                  </a:cubicBezTo>
                  <a:cubicBezTo>
                    <a:pt x="4044949" y="1162050"/>
                    <a:pt x="4063999" y="1169670"/>
                    <a:pt x="4081779" y="1178560"/>
                  </a:cubicBezTo>
                  <a:cubicBezTo>
                    <a:pt x="4088129" y="1183640"/>
                    <a:pt x="4093209" y="1186180"/>
                    <a:pt x="4095749" y="1191260"/>
                  </a:cubicBezTo>
                  <a:cubicBezTo>
                    <a:pt x="4097019" y="1195070"/>
                    <a:pt x="4093209" y="1201420"/>
                    <a:pt x="4091939" y="1203960"/>
                  </a:cubicBezTo>
                  <a:cubicBezTo>
                    <a:pt x="4094479" y="1205230"/>
                    <a:pt x="4099559" y="1206500"/>
                    <a:pt x="4099559" y="1207770"/>
                  </a:cubicBezTo>
                  <a:cubicBezTo>
                    <a:pt x="4099559" y="1215390"/>
                    <a:pt x="4099559" y="1223010"/>
                    <a:pt x="4097019" y="1229360"/>
                  </a:cubicBezTo>
                  <a:cubicBezTo>
                    <a:pt x="4093209" y="1238250"/>
                    <a:pt x="4081779" y="1245870"/>
                    <a:pt x="4094479" y="1257300"/>
                  </a:cubicBezTo>
                  <a:cubicBezTo>
                    <a:pt x="4097019" y="1258570"/>
                    <a:pt x="4094479" y="1264920"/>
                    <a:pt x="4094479" y="1270000"/>
                  </a:cubicBezTo>
                  <a:cubicBezTo>
                    <a:pt x="4090669" y="1268730"/>
                    <a:pt x="4088129" y="1268730"/>
                    <a:pt x="4084319" y="1268730"/>
                  </a:cubicBezTo>
                  <a:cubicBezTo>
                    <a:pt x="4097019" y="1290320"/>
                    <a:pt x="4097019" y="1297940"/>
                    <a:pt x="4084319" y="1301750"/>
                  </a:cubicBezTo>
                  <a:cubicBezTo>
                    <a:pt x="4084319" y="1309370"/>
                    <a:pt x="4086859" y="1316990"/>
                    <a:pt x="4084319" y="1322070"/>
                  </a:cubicBezTo>
                  <a:cubicBezTo>
                    <a:pt x="4076699" y="1334770"/>
                    <a:pt x="4066539" y="1347470"/>
                    <a:pt x="4057649" y="1358900"/>
                  </a:cubicBezTo>
                  <a:cubicBezTo>
                    <a:pt x="4058919" y="1360170"/>
                    <a:pt x="4061459" y="1361440"/>
                    <a:pt x="4062729" y="1361440"/>
                  </a:cubicBezTo>
                  <a:cubicBezTo>
                    <a:pt x="4057649" y="1367790"/>
                    <a:pt x="4052569" y="1374140"/>
                    <a:pt x="4048759" y="1377950"/>
                  </a:cubicBezTo>
                  <a:cubicBezTo>
                    <a:pt x="4053839" y="1385570"/>
                    <a:pt x="4057649" y="1391920"/>
                    <a:pt x="4062729" y="1398270"/>
                  </a:cubicBezTo>
                  <a:cubicBezTo>
                    <a:pt x="4056379" y="1400810"/>
                    <a:pt x="4052569" y="1402080"/>
                    <a:pt x="4047489" y="1403350"/>
                  </a:cubicBezTo>
                  <a:cubicBezTo>
                    <a:pt x="4056379" y="1405890"/>
                    <a:pt x="4063999" y="1408430"/>
                    <a:pt x="4075429" y="1413510"/>
                  </a:cubicBezTo>
                  <a:cubicBezTo>
                    <a:pt x="4053839" y="1418590"/>
                    <a:pt x="4052569" y="1433830"/>
                    <a:pt x="4050029" y="1449070"/>
                  </a:cubicBezTo>
                  <a:cubicBezTo>
                    <a:pt x="4050029" y="1450340"/>
                    <a:pt x="4043679" y="1451610"/>
                    <a:pt x="4039869" y="1452880"/>
                  </a:cubicBezTo>
                  <a:cubicBezTo>
                    <a:pt x="4039869" y="1455420"/>
                    <a:pt x="4042409" y="1459230"/>
                    <a:pt x="4041139" y="1461770"/>
                  </a:cubicBezTo>
                  <a:cubicBezTo>
                    <a:pt x="4036059" y="1468120"/>
                    <a:pt x="4027169" y="1471930"/>
                    <a:pt x="4025899" y="1479550"/>
                  </a:cubicBezTo>
                  <a:cubicBezTo>
                    <a:pt x="4018279" y="1501140"/>
                    <a:pt x="4004309" y="1497330"/>
                    <a:pt x="3989069" y="1492250"/>
                  </a:cubicBezTo>
                  <a:lnTo>
                    <a:pt x="3981449" y="1503680"/>
                  </a:lnTo>
                  <a:cubicBezTo>
                    <a:pt x="3978909" y="1502410"/>
                    <a:pt x="3976369" y="1499870"/>
                    <a:pt x="3975099" y="1498600"/>
                  </a:cubicBezTo>
                  <a:cubicBezTo>
                    <a:pt x="3973829" y="1506220"/>
                    <a:pt x="3961129" y="1515110"/>
                    <a:pt x="3957319" y="1510030"/>
                  </a:cubicBezTo>
                  <a:cubicBezTo>
                    <a:pt x="3948429" y="1497330"/>
                    <a:pt x="3938269" y="1504950"/>
                    <a:pt x="3928109" y="1506220"/>
                  </a:cubicBezTo>
                  <a:cubicBezTo>
                    <a:pt x="3923029" y="1507490"/>
                    <a:pt x="3915409" y="1508760"/>
                    <a:pt x="3912869" y="1506220"/>
                  </a:cubicBezTo>
                  <a:cubicBezTo>
                    <a:pt x="3906519" y="1499870"/>
                    <a:pt x="3887469" y="1506220"/>
                    <a:pt x="3892549" y="1488440"/>
                  </a:cubicBezTo>
                  <a:cubicBezTo>
                    <a:pt x="3893819" y="1484630"/>
                    <a:pt x="3898899" y="1480820"/>
                    <a:pt x="3903979" y="1477010"/>
                  </a:cubicBezTo>
                  <a:lnTo>
                    <a:pt x="3867149" y="1477010"/>
                  </a:lnTo>
                  <a:cubicBezTo>
                    <a:pt x="3865879" y="1480820"/>
                    <a:pt x="3865879" y="1485900"/>
                    <a:pt x="3864609" y="1489710"/>
                  </a:cubicBezTo>
                  <a:cubicBezTo>
                    <a:pt x="3870959" y="1490980"/>
                    <a:pt x="3877309" y="1492250"/>
                    <a:pt x="3883659" y="1494790"/>
                  </a:cubicBezTo>
                  <a:cubicBezTo>
                    <a:pt x="3883659" y="1496060"/>
                    <a:pt x="3882389" y="1497330"/>
                    <a:pt x="3882389" y="1499870"/>
                  </a:cubicBezTo>
                  <a:cubicBezTo>
                    <a:pt x="3879849" y="1499870"/>
                    <a:pt x="3876039" y="1498600"/>
                    <a:pt x="3873499" y="1498600"/>
                  </a:cubicBezTo>
                  <a:cubicBezTo>
                    <a:pt x="3863339" y="1502410"/>
                    <a:pt x="3849369" y="1492250"/>
                    <a:pt x="3840479" y="1504950"/>
                  </a:cubicBezTo>
                  <a:cubicBezTo>
                    <a:pt x="3823969" y="1527810"/>
                    <a:pt x="3794759" y="1534160"/>
                    <a:pt x="3768089" y="1521460"/>
                  </a:cubicBezTo>
                  <a:cubicBezTo>
                    <a:pt x="3765549" y="1520190"/>
                    <a:pt x="3760469" y="1524000"/>
                    <a:pt x="3756659" y="1525270"/>
                  </a:cubicBezTo>
                  <a:cubicBezTo>
                    <a:pt x="3755389" y="1525270"/>
                    <a:pt x="3755389" y="1525270"/>
                    <a:pt x="3754119" y="1526540"/>
                  </a:cubicBezTo>
                  <a:cubicBezTo>
                    <a:pt x="3752849" y="1524000"/>
                    <a:pt x="3752849" y="1521460"/>
                    <a:pt x="3752849" y="1522730"/>
                  </a:cubicBezTo>
                  <a:cubicBezTo>
                    <a:pt x="3743959" y="1522730"/>
                    <a:pt x="3735069" y="1525270"/>
                    <a:pt x="3726179" y="1524000"/>
                  </a:cubicBezTo>
                  <a:cubicBezTo>
                    <a:pt x="3712209" y="1522730"/>
                    <a:pt x="3698239" y="1517650"/>
                    <a:pt x="3684269" y="1516380"/>
                  </a:cubicBezTo>
                  <a:cubicBezTo>
                    <a:pt x="3662679" y="1513840"/>
                    <a:pt x="3641089" y="1513840"/>
                    <a:pt x="3619499" y="1508760"/>
                  </a:cubicBezTo>
                  <a:cubicBezTo>
                    <a:pt x="3610609" y="1506220"/>
                    <a:pt x="3604259" y="1507490"/>
                    <a:pt x="3597909" y="1510030"/>
                  </a:cubicBezTo>
                  <a:cubicBezTo>
                    <a:pt x="3637279" y="1526540"/>
                    <a:pt x="3676649" y="1543050"/>
                    <a:pt x="3716019" y="1558290"/>
                  </a:cubicBezTo>
                  <a:cubicBezTo>
                    <a:pt x="3716019" y="1559560"/>
                    <a:pt x="3714749" y="1560830"/>
                    <a:pt x="3714749" y="1562100"/>
                  </a:cubicBezTo>
                  <a:cubicBezTo>
                    <a:pt x="3712209" y="1562100"/>
                    <a:pt x="3709669" y="1563370"/>
                    <a:pt x="3704589" y="1564640"/>
                  </a:cubicBezTo>
                  <a:cubicBezTo>
                    <a:pt x="3713479" y="1568450"/>
                    <a:pt x="3717289" y="1569720"/>
                    <a:pt x="3723639" y="1572260"/>
                  </a:cubicBezTo>
                  <a:cubicBezTo>
                    <a:pt x="3712209" y="1579880"/>
                    <a:pt x="3727449" y="1588770"/>
                    <a:pt x="3721099" y="1598930"/>
                  </a:cubicBezTo>
                  <a:cubicBezTo>
                    <a:pt x="3716019" y="1609090"/>
                    <a:pt x="3719829" y="1624330"/>
                    <a:pt x="3696969" y="1620520"/>
                  </a:cubicBezTo>
                  <a:cubicBezTo>
                    <a:pt x="3719829" y="1631950"/>
                    <a:pt x="3721099" y="1648460"/>
                    <a:pt x="3705859" y="1666240"/>
                  </a:cubicBezTo>
                  <a:cubicBezTo>
                    <a:pt x="3703319" y="1668780"/>
                    <a:pt x="3702049" y="1673860"/>
                    <a:pt x="3703319" y="1676400"/>
                  </a:cubicBezTo>
                  <a:cubicBezTo>
                    <a:pt x="3705859" y="1685290"/>
                    <a:pt x="3709669" y="1692910"/>
                    <a:pt x="3712209" y="1699260"/>
                  </a:cubicBezTo>
                  <a:cubicBezTo>
                    <a:pt x="3721099" y="1699260"/>
                    <a:pt x="3726179" y="1697990"/>
                    <a:pt x="3731259" y="1697990"/>
                  </a:cubicBezTo>
                  <a:cubicBezTo>
                    <a:pt x="3743959" y="1699260"/>
                    <a:pt x="3756659" y="1701800"/>
                    <a:pt x="3769359" y="1704340"/>
                  </a:cubicBezTo>
                  <a:cubicBezTo>
                    <a:pt x="3809999" y="1711960"/>
                    <a:pt x="3851909" y="1719580"/>
                    <a:pt x="3892549" y="1727200"/>
                  </a:cubicBezTo>
                  <a:cubicBezTo>
                    <a:pt x="3926839" y="1733550"/>
                    <a:pt x="3959859" y="1746250"/>
                    <a:pt x="3994149" y="1748790"/>
                  </a:cubicBezTo>
                  <a:cubicBezTo>
                    <a:pt x="4018279" y="1750060"/>
                    <a:pt x="4039869" y="1762760"/>
                    <a:pt x="4062729" y="1764030"/>
                  </a:cubicBezTo>
                  <a:cubicBezTo>
                    <a:pt x="4077969" y="1765300"/>
                    <a:pt x="4093209" y="1771650"/>
                    <a:pt x="4107179" y="1778000"/>
                  </a:cubicBezTo>
                  <a:cubicBezTo>
                    <a:pt x="4114799" y="1780540"/>
                    <a:pt x="4121149" y="1786890"/>
                    <a:pt x="4127499" y="1790700"/>
                  </a:cubicBezTo>
                  <a:cubicBezTo>
                    <a:pt x="4128769" y="1790700"/>
                    <a:pt x="4132579" y="1789430"/>
                    <a:pt x="4133849" y="1790700"/>
                  </a:cubicBezTo>
                  <a:cubicBezTo>
                    <a:pt x="4144009" y="1795780"/>
                    <a:pt x="4152899" y="1800860"/>
                    <a:pt x="4163059" y="1804670"/>
                  </a:cubicBezTo>
                  <a:cubicBezTo>
                    <a:pt x="4170679" y="1808480"/>
                    <a:pt x="4177029" y="1812290"/>
                    <a:pt x="4184649" y="1816100"/>
                  </a:cubicBezTo>
                  <a:cubicBezTo>
                    <a:pt x="4184649" y="1817370"/>
                    <a:pt x="4183379" y="1818640"/>
                    <a:pt x="4183379" y="1819910"/>
                  </a:cubicBezTo>
                  <a:cubicBezTo>
                    <a:pt x="4185919" y="1819910"/>
                    <a:pt x="4189729" y="1818640"/>
                    <a:pt x="4193539" y="1817370"/>
                  </a:cubicBezTo>
                  <a:cubicBezTo>
                    <a:pt x="4192269" y="1824990"/>
                    <a:pt x="4190999" y="1830070"/>
                    <a:pt x="4189729" y="1836420"/>
                  </a:cubicBezTo>
                  <a:cubicBezTo>
                    <a:pt x="4190999" y="1836420"/>
                    <a:pt x="4190999" y="1836420"/>
                    <a:pt x="4192269" y="1837690"/>
                  </a:cubicBezTo>
                  <a:cubicBezTo>
                    <a:pt x="4193539" y="1835150"/>
                    <a:pt x="4194809" y="1832610"/>
                    <a:pt x="4196079" y="1831340"/>
                  </a:cubicBezTo>
                  <a:cubicBezTo>
                    <a:pt x="4207509" y="1844040"/>
                    <a:pt x="4215129" y="1855470"/>
                    <a:pt x="4197349" y="1863090"/>
                  </a:cubicBezTo>
                  <a:cubicBezTo>
                    <a:pt x="4198619" y="1869440"/>
                    <a:pt x="4198619" y="1874520"/>
                    <a:pt x="4198619" y="1878330"/>
                  </a:cubicBezTo>
                  <a:lnTo>
                    <a:pt x="4194809" y="1905000"/>
                  </a:lnTo>
                  <a:cubicBezTo>
                    <a:pt x="4193539" y="1916430"/>
                    <a:pt x="4196079" y="1927860"/>
                    <a:pt x="4182109" y="1931671"/>
                  </a:cubicBezTo>
                  <a:cubicBezTo>
                    <a:pt x="4185919" y="1938021"/>
                    <a:pt x="4185919" y="1967231"/>
                    <a:pt x="4180839" y="1968500"/>
                  </a:cubicBezTo>
                  <a:cubicBezTo>
                    <a:pt x="4171949" y="1972310"/>
                    <a:pt x="4169409" y="1983740"/>
                    <a:pt x="4161789" y="1988821"/>
                  </a:cubicBezTo>
                  <a:cubicBezTo>
                    <a:pt x="4160519" y="1990091"/>
                    <a:pt x="4159249" y="1992631"/>
                    <a:pt x="4159249" y="1992631"/>
                  </a:cubicBezTo>
                  <a:cubicBezTo>
                    <a:pt x="4169409" y="2004060"/>
                    <a:pt x="4154169" y="1998981"/>
                    <a:pt x="4151629" y="2004060"/>
                  </a:cubicBezTo>
                  <a:cubicBezTo>
                    <a:pt x="4154169" y="2010410"/>
                    <a:pt x="4159249" y="2016760"/>
                    <a:pt x="4160519" y="2024381"/>
                  </a:cubicBezTo>
                  <a:cubicBezTo>
                    <a:pt x="4161789" y="2032001"/>
                    <a:pt x="4160519" y="2038351"/>
                    <a:pt x="4149089" y="2034541"/>
                  </a:cubicBezTo>
                  <a:cubicBezTo>
                    <a:pt x="4150359" y="2045971"/>
                    <a:pt x="4151629" y="2056131"/>
                    <a:pt x="4152899" y="2067561"/>
                  </a:cubicBezTo>
                  <a:cubicBezTo>
                    <a:pt x="4151629" y="2067561"/>
                    <a:pt x="4150359" y="2066291"/>
                    <a:pt x="4150359" y="2066291"/>
                  </a:cubicBezTo>
                  <a:cubicBezTo>
                    <a:pt x="4146549" y="2075181"/>
                    <a:pt x="4144009" y="2082801"/>
                    <a:pt x="4140199" y="2090421"/>
                  </a:cubicBezTo>
                  <a:cubicBezTo>
                    <a:pt x="4133849" y="2090421"/>
                    <a:pt x="4127499" y="2091691"/>
                    <a:pt x="4119879" y="2092960"/>
                  </a:cubicBezTo>
                  <a:lnTo>
                    <a:pt x="4119879" y="2096771"/>
                  </a:lnTo>
                  <a:cubicBezTo>
                    <a:pt x="4123689" y="2098041"/>
                    <a:pt x="4127499" y="2099310"/>
                    <a:pt x="4131309" y="2100581"/>
                  </a:cubicBezTo>
                  <a:cubicBezTo>
                    <a:pt x="4130039" y="2101851"/>
                    <a:pt x="4127499" y="2101851"/>
                    <a:pt x="4127499" y="2101851"/>
                  </a:cubicBezTo>
                  <a:cubicBezTo>
                    <a:pt x="4126229" y="2120901"/>
                    <a:pt x="4109719" y="2118361"/>
                    <a:pt x="4098289" y="2123441"/>
                  </a:cubicBezTo>
                  <a:cubicBezTo>
                    <a:pt x="4093209" y="2125981"/>
                    <a:pt x="4086859" y="2127251"/>
                    <a:pt x="4083049" y="2125981"/>
                  </a:cubicBezTo>
                  <a:cubicBezTo>
                    <a:pt x="4075429" y="2122171"/>
                    <a:pt x="4070349" y="2123441"/>
                    <a:pt x="4070349" y="2131060"/>
                  </a:cubicBezTo>
                  <a:cubicBezTo>
                    <a:pt x="4070349" y="2134871"/>
                    <a:pt x="4072889" y="2139950"/>
                    <a:pt x="4074159" y="2142490"/>
                  </a:cubicBezTo>
                  <a:cubicBezTo>
                    <a:pt x="4065269" y="2142490"/>
                    <a:pt x="4051299" y="2146300"/>
                    <a:pt x="4043679" y="2141220"/>
                  </a:cubicBezTo>
                  <a:cubicBezTo>
                    <a:pt x="4025899" y="2129790"/>
                    <a:pt x="4009389" y="2139950"/>
                    <a:pt x="3992879" y="2136140"/>
                  </a:cubicBezTo>
                  <a:cubicBezTo>
                    <a:pt x="3983989" y="2133600"/>
                    <a:pt x="3976369" y="2133600"/>
                    <a:pt x="3963669" y="2131060"/>
                  </a:cubicBezTo>
                  <a:cubicBezTo>
                    <a:pt x="3957319" y="2136140"/>
                    <a:pt x="3950969" y="2134871"/>
                    <a:pt x="3949699" y="2128521"/>
                  </a:cubicBezTo>
                  <a:cubicBezTo>
                    <a:pt x="3939539" y="2128521"/>
                    <a:pt x="3930649" y="2128521"/>
                    <a:pt x="3921759" y="2127250"/>
                  </a:cubicBezTo>
                  <a:cubicBezTo>
                    <a:pt x="3907789" y="2124710"/>
                    <a:pt x="3895089" y="2120900"/>
                    <a:pt x="3881119" y="2119630"/>
                  </a:cubicBezTo>
                  <a:cubicBezTo>
                    <a:pt x="3872229" y="2118360"/>
                    <a:pt x="3862069" y="2120900"/>
                    <a:pt x="3851909" y="2119630"/>
                  </a:cubicBezTo>
                  <a:cubicBezTo>
                    <a:pt x="3846829" y="2118360"/>
                    <a:pt x="3843019" y="2110740"/>
                    <a:pt x="3837939" y="2106930"/>
                  </a:cubicBezTo>
                  <a:cubicBezTo>
                    <a:pt x="3832859" y="2119630"/>
                    <a:pt x="3822699" y="2120900"/>
                    <a:pt x="3806189" y="2112010"/>
                  </a:cubicBezTo>
                  <a:cubicBezTo>
                    <a:pt x="3812539" y="2106930"/>
                    <a:pt x="3820159" y="2103120"/>
                    <a:pt x="3826509" y="2099310"/>
                  </a:cubicBezTo>
                  <a:cubicBezTo>
                    <a:pt x="3820159" y="2096770"/>
                    <a:pt x="3815079" y="2092960"/>
                    <a:pt x="3809999" y="2091690"/>
                  </a:cubicBezTo>
                  <a:cubicBezTo>
                    <a:pt x="3804919" y="2091690"/>
                    <a:pt x="3801109" y="2092960"/>
                    <a:pt x="3797299" y="2092960"/>
                  </a:cubicBezTo>
                  <a:cubicBezTo>
                    <a:pt x="3793489" y="2092960"/>
                    <a:pt x="3789679" y="2092960"/>
                    <a:pt x="3785869" y="2091690"/>
                  </a:cubicBezTo>
                  <a:cubicBezTo>
                    <a:pt x="3782059" y="2090420"/>
                    <a:pt x="3779519" y="2089150"/>
                    <a:pt x="3776979" y="2086610"/>
                  </a:cubicBezTo>
                  <a:cubicBezTo>
                    <a:pt x="3776979" y="2090420"/>
                    <a:pt x="3775709" y="2095500"/>
                    <a:pt x="3775709" y="2099310"/>
                  </a:cubicBezTo>
                  <a:cubicBezTo>
                    <a:pt x="3775709" y="2103120"/>
                    <a:pt x="3778249" y="2106930"/>
                    <a:pt x="3779519" y="2110740"/>
                  </a:cubicBezTo>
                  <a:cubicBezTo>
                    <a:pt x="3775709" y="2110740"/>
                    <a:pt x="3771899" y="2110740"/>
                    <a:pt x="3766819" y="2109470"/>
                  </a:cubicBezTo>
                  <a:cubicBezTo>
                    <a:pt x="3761739" y="2117090"/>
                    <a:pt x="3775709" y="2133600"/>
                    <a:pt x="3756659" y="2134870"/>
                  </a:cubicBezTo>
                  <a:cubicBezTo>
                    <a:pt x="3757929" y="2139950"/>
                    <a:pt x="3759199" y="2143760"/>
                    <a:pt x="3760469" y="2148840"/>
                  </a:cubicBezTo>
                  <a:cubicBezTo>
                    <a:pt x="3752849" y="2148840"/>
                    <a:pt x="3745229" y="2150110"/>
                    <a:pt x="3733799" y="2151380"/>
                  </a:cubicBezTo>
                  <a:cubicBezTo>
                    <a:pt x="3738879" y="2157730"/>
                    <a:pt x="3742689" y="2162810"/>
                    <a:pt x="3747769" y="2167890"/>
                  </a:cubicBezTo>
                  <a:cubicBezTo>
                    <a:pt x="3743959" y="2166620"/>
                    <a:pt x="3740149" y="2166620"/>
                    <a:pt x="3732529" y="2165350"/>
                  </a:cubicBezTo>
                  <a:cubicBezTo>
                    <a:pt x="3749039" y="2180590"/>
                    <a:pt x="3731259" y="2181860"/>
                    <a:pt x="3724909" y="2190750"/>
                  </a:cubicBezTo>
                  <a:cubicBezTo>
                    <a:pt x="3721099" y="2180590"/>
                    <a:pt x="3718559" y="2174240"/>
                    <a:pt x="3717289" y="2169160"/>
                  </a:cubicBezTo>
                  <a:cubicBezTo>
                    <a:pt x="3710939" y="2175510"/>
                    <a:pt x="3703319" y="2183130"/>
                    <a:pt x="3695699" y="2192020"/>
                  </a:cubicBezTo>
                  <a:cubicBezTo>
                    <a:pt x="3694429" y="2192020"/>
                    <a:pt x="3691889" y="2189480"/>
                    <a:pt x="3690619" y="2190750"/>
                  </a:cubicBezTo>
                  <a:cubicBezTo>
                    <a:pt x="3676649" y="2197100"/>
                    <a:pt x="3670299" y="2190750"/>
                    <a:pt x="3665219" y="2178050"/>
                  </a:cubicBezTo>
                  <a:cubicBezTo>
                    <a:pt x="3663949" y="2175510"/>
                    <a:pt x="3657599" y="2174240"/>
                    <a:pt x="3656329" y="2172970"/>
                  </a:cubicBezTo>
                  <a:cubicBezTo>
                    <a:pt x="3658869" y="2180590"/>
                    <a:pt x="3662679" y="2188210"/>
                    <a:pt x="3666489" y="2197100"/>
                  </a:cubicBezTo>
                  <a:cubicBezTo>
                    <a:pt x="3681729" y="2199640"/>
                    <a:pt x="3699509" y="2203450"/>
                    <a:pt x="3717289" y="2207260"/>
                  </a:cubicBezTo>
                  <a:cubicBezTo>
                    <a:pt x="3733799" y="2211070"/>
                    <a:pt x="3750309" y="2217420"/>
                    <a:pt x="3768089" y="2219960"/>
                  </a:cubicBezTo>
                  <a:cubicBezTo>
                    <a:pt x="3792219" y="2223770"/>
                    <a:pt x="3816349" y="2226310"/>
                    <a:pt x="3841749" y="2230120"/>
                  </a:cubicBezTo>
                  <a:cubicBezTo>
                    <a:pt x="3870959" y="2235200"/>
                    <a:pt x="3900169" y="2240280"/>
                    <a:pt x="3929379" y="2246630"/>
                  </a:cubicBezTo>
                  <a:cubicBezTo>
                    <a:pt x="3953509" y="2251710"/>
                    <a:pt x="3976369" y="2259330"/>
                    <a:pt x="4000499" y="2264410"/>
                  </a:cubicBezTo>
                  <a:cubicBezTo>
                    <a:pt x="4017009" y="2268220"/>
                    <a:pt x="4033519" y="2269490"/>
                    <a:pt x="4048759" y="2275840"/>
                  </a:cubicBezTo>
                  <a:cubicBezTo>
                    <a:pt x="4063999" y="2282190"/>
                    <a:pt x="4085589" y="2280920"/>
                    <a:pt x="4090669" y="2302510"/>
                  </a:cubicBezTo>
                  <a:cubicBezTo>
                    <a:pt x="4099559" y="2297430"/>
                    <a:pt x="4105909" y="2299970"/>
                    <a:pt x="4107179" y="2308860"/>
                  </a:cubicBezTo>
                  <a:cubicBezTo>
                    <a:pt x="4107179" y="2311400"/>
                    <a:pt x="4108449" y="2313940"/>
                    <a:pt x="4110989" y="2313940"/>
                  </a:cubicBezTo>
                  <a:cubicBezTo>
                    <a:pt x="4124959" y="2317750"/>
                    <a:pt x="4121149" y="2325370"/>
                    <a:pt x="4114799" y="2332990"/>
                  </a:cubicBezTo>
                  <a:cubicBezTo>
                    <a:pt x="4107179" y="2341880"/>
                    <a:pt x="4107179" y="2350770"/>
                    <a:pt x="4108449" y="2360930"/>
                  </a:cubicBezTo>
                  <a:cubicBezTo>
                    <a:pt x="4110989" y="2374900"/>
                    <a:pt x="4113529" y="2390140"/>
                    <a:pt x="4116069" y="2404110"/>
                  </a:cubicBezTo>
                  <a:cubicBezTo>
                    <a:pt x="4116069" y="2407920"/>
                    <a:pt x="4112259" y="2411730"/>
                    <a:pt x="4109719" y="2415540"/>
                  </a:cubicBezTo>
                  <a:lnTo>
                    <a:pt x="4105909" y="2423160"/>
                  </a:lnTo>
                  <a:lnTo>
                    <a:pt x="4105909" y="2444750"/>
                  </a:lnTo>
                  <a:cubicBezTo>
                    <a:pt x="4100829" y="2444750"/>
                    <a:pt x="4094479" y="2443480"/>
                    <a:pt x="4088129" y="2443480"/>
                  </a:cubicBezTo>
                  <a:cubicBezTo>
                    <a:pt x="4088129" y="2443480"/>
                    <a:pt x="4088129" y="2444750"/>
                    <a:pt x="4086859" y="2444750"/>
                  </a:cubicBezTo>
                  <a:cubicBezTo>
                    <a:pt x="4090669" y="2446020"/>
                    <a:pt x="4093209" y="2447290"/>
                    <a:pt x="4097019" y="2449830"/>
                  </a:cubicBezTo>
                  <a:cubicBezTo>
                    <a:pt x="4089399" y="2458720"/>
                    <a:pt x="4103369" y="2481580"/>
                    <a:pt x="4072889" y="2476500"/>
                  </a:cubicBezTo>
                  <a:cubicBezTo>
                    <a:pt x="4081779" y="2484120"/>
                    <a:pt x="4086859" y="2489200"/>
                    <a:pt x="4090669" y="2491740"/>
                  </a:cubicBezTo>
                  <a:cubicBezTo>
                    <a:pt x="4088129" y="2498090"/>
                    <a:pt x="4085589" y="2501900"/>
                    <a:pt x="4084319" y="2505710"/>
                  </a:cubicBezTo>
                  <a:cubicBezTo>
                    <a:pt x="4089399" y="2509520"/>
                    <a:pt x="4093209" y="2513330"/>
                    <a:pt x="4097019" y="2515870"/>
                  </a:cubicBezTo>
                  <a:cubicBezTo>
                    <a:pt x="4091939" y="2520950"/>
                    <a:pt x="4086859" y="2524760"/>
                    <a:pt x="4084319" y="2528570"/>
                  </a:cubicBezTo>
                  <a:cubicBezTo>
                    <a:pt x="4079239" y="2523490"/>
                    <a:pt x="4074159" y="2518410"/>
                    <a:pt x="4069079" y="2518410"/>
                  </a:cubicBezTo>
                  <a:cubicBezTo>
                    <a:pt x="4063999" y="2518410"/>
                    <a:pt x="4057649" y="2527300"/>
                    <a:pt x="4051299" y="2532380"/>
                  </a:cubicBezTo>
                  <a:cubicBezTo>
                    <a:pt x="4051299" y="2533650"/>
                    <a:pt x="4055109" y="2534920"/>
                    <a:pt x="4056379" y="2534920"/>
                  </a:cubicBezTo>
                  <a:cubicBezTo>
                    <a:pt x="4065269" y="2524760"/>
                    <a:pt x="4074159" y="2523490"/>
                    <a:pt x="4083049" y="2534920"/>
                  </a:cubicBezTo>
                  <a:cubicBezTo>
                    <a:pt x="4083049" y="2534920"/>
                    <a:pt x="4084319" y="2534920"/>
                    <a:pt x="4084319" y="2533650"/>
                  </a:cubicBezTo>
                  <a:cubicBezTo>
                    <a:pt x="4084319" y="2532380"/>
                    <a:pt x="4084319" y="2532380"/>
                    <a:pt x="4085589" y="2531110"/>
                  </a:cubicBezTo>
                  <a:cubicBezTo>
                    <a:pt x="4090669" y="2536190"/>
                    <a:pt x="4089399" y="2540000"/>
                    <a:pt x="4083049" y="2543810"/>
                  </a:cubicBezTo>
                  <a:cubicBezTo>
                    <a:pt x="4074159" y="2548890"/>
                    <a:pt x="4075429" y="2552700"/>
                    <a:pt x="4080509" y="2559050"/>
                  </a:cubicBezTo>
                  <a:cubicBezTo>
                    <a:pt x="4077969" y="2560320"/>
                    <a:pt x="4074159" y="2562860"/>
                    <a:pt x="4074159" y="2564130"/>
                  </a:cubicBezTo>
                  <a:cubicBezTo>
                    <a:pt x="4074159" y="2570480"/>
                    <a:pt x="4061459" y="2574290"/>
                    <a:pt x="4071619" y="2581910"/>
                  </a:cubicBezTo>
                  <a:cubicBezTo>
                    <a:pt x="4066539" y="2588260"/>
                    <a:pt x="4063999" y="2594610"/>
                    <a:pt x="4052569" y="2597150"/>
                  </a:cubicBezTo>
                  <a:cubicBezTo>
                    <a:pt x="4042409" y="2599690"/>
                    <a:pt x="4039869" y="2594610"/>
                    <a:pt x="4033519" y="2593340"/>
                  </a:cubicBezTo>
                  <a:cubicBezTo>
                    <a:pt x="4027169" y="2592070"/>
                    <a:pt x="4019549" y="2595880"/>
                    <a:pt x="4013199" y="2597150"/>
                  </a:cubicBezTo>
                  <a:cubicBezTo>
                    <a:pt x="4010659" y="2597150"/>
                    <a:pt x="4008119" y="2593340"/>
                    <a:pt x="4008119" y="2592070"/>
                  </a:cubicBezTo>
                  <a:cubicBezTo>
                    <a:pt x="3999229" y="2593340"/>
                    <a:pt x="3990339" y="2595880"/>
                    <a:pt x="3982719" y="2594610"/>
                  </a:cubicBezTo>
                  <a:cubicBezTo>
                    <a:pt x="3971289" y="2593340"/>
                    <a:pt x="3964939" y="2597150"/>
                    <a:pt x="3963669" y="2607310"/>
                  </a:cubicBezTo>
                  <a:cubicBezTo>
                    <a:pt x="3962399" y="2618740"/>
                    <a:pt x="3956049" y="2620010"/>
                    <a:pt x="3947159" y="2618740"/>
                  </a:cubicBezTo>
                  <a:cubicBezTo>
                    <a:pt x="3939539" y="2617470"/>
                    <a:pt x="3933189" y="2614930"/>
                    <a:pt x="3925569" y="2613660"/>
                  </a:cubicBezTo>
                  <a:cubicBezTo>
                    <a:pt x="3929379" y="2609850"/>
                    <a:pt x="3934459" y="2606040"/>
                    <a:pt x="3940809" y="2600960"/>
                  </a:cubicBezTo>
                  <a:cubicBezTo>
                    <a:pt x="3934459" y="2599690"/>
                    <a:pt x="3928109" y="2597150"/>
                    <a:pt x="3923029" y="2597150"/>
                  </a:cubicBezTo>
                  <a:cubicBezTo>
                    <a:pt x="3912869" y="2595880"/>
                    <a:pt x="3903979" y="2594610"/>
                    <a:pt x="3893819" y="2594610"/>
                  </a:cubicBezTo>
                  <a:cubicBezTo>
                    <a:pt x="3890009" y="2594610"/>
                    <a:pt x="3886199" y="2597150"/>
                    <a:pt x="3882389" y="2600960"/>
                  </a:cubicBezTo>
                  <a:cubicBezTo>
                    <a:pt x="3898899" y="2600960"/>
                    <a:pt x="3914139" y="2600960"/>
                    <a:pt x="3925569" y="2613660"/>
                  </a:cubicBezTo>
                  <a:cubicBezTo>
                    <a:pt x="3921759" y="2614930"/>
                    <a:pt x="3916679" y="2616200"/>
                    <a:pt x="3912869" y="2616200"/>
                  </a:cubicBezTo>
                  <a:cubicBezTo>
                    <a:pt x="3891279" y="2614930"/>
                    <a:pt x="3868419" y="2613660"/>
                    <a:pt x="3846829" y="2612390"/>
                  </a:cubicBezTo>
                  <a:cubicBezTo>
                    <a:pt x="3825239" y="2611120"/>
                    <a:pt x="3804919" y="2608580"/>
                    <a:pt x="3782059" y="2607310"/>
                  </a:cubicBezTo>
                  <a:cubicBezTo>
                    <a:pt x="3775709" y="2633980"/>
                    <a:pt x="3769359" y="2659380"/>
                    <a:pt x="3764279" y="2684780"/>
                  </a:cubicBezTo>
                  <a:cubicBezTo>
                    <a:pt x="3766819" y="2686050"/>
                    <a:pt x="3769359" y="2687320"/>
                    <a:pt x="3771899" y="2687320"/>
                  </a:cubicBezTo>
                  <a:cubicBezTo>
                    <a:pt x="3768089" y="2692400"/>
                    <a:pt x="3763009" y="2697480"/>
                    <a:pt x="3761739" y="2702560"/>
                  </a:cubicBezTo>
                  <a:cubicBezTo>
                    <a:pt x="3760469" y="2710180"/>
                    <a:pt x="3761739" y="2717800"/>
                    <a:pt x="3761739" y="2722880"/>
                  </a:cubicBezTo>
                  <a:cubicBezTo>
                    <a:pt x="3752849" y="2725420"/>
                    <a:pt x="3747769" y="2726690"/>
                    <a:pt x="3741419" y="2727960"/>
                  </a:cubicBezTo>
                  <a:cubicBezTo>
                    <a:pt x="3742689" y="2727960"/>
                    <a:pt x="3743959" y="2729230"/>
                    <a:pt x="3746499" y="2729230"/>
                  </a:cubicBezTo>
                  <a:cubicBezTo>
                    <a:pt x="3745229" y="2738120"/>
                    <a:pt x="3742689" y="2748280"/>
                    <a:pt x="3741419" y="2760980"/>
                  </a:cubicBezTo>
                  <a:lnTo>
                    <a:pt x="3721099" y="2760980"/>
                  </a:lnTo>
                  <a:cubicBezTo>
                    <a:pt x="3717289" y="2760980"/>
                    <a:pt x="3713479" y="2763520"/>
                    <a:pt x="3712209" y="2764790"/>
                  </a:cubicBezTo>
                  <a:cubicBezTo>
                    <a:pt x="3707129" y="2780030"/>
                    <a:pt x="3695699" y="2785110"/>
                    <a:pt x="3680459" y="2781300"/>
                  </a:cubicBezTo>
                  <a:cubicBezTo>
                    <a:pt x="3674109" y="2780030"/>
                    <a:pt x="3666489" y="2780030"/>
                    <a:pt x="3660139" y="2780030"/>
                  </a:cubicBezTo>
                  <a:lnTo>
                    <a:pt x="3644899" y="2780030"/>
                  </a:lnTo>
                  <a:cubicBezTo>
                    <a:pt x="3639819" y="2780030"/>
                    <a:pt x="3634739" y="2778760"/>
                    <a:pt x="3629659" y="2777490"/>
                  </a:cubicBezTo>
                  <a:cubicBezTo>
                    <a:pt x="3628389" y="2773680"/>
                    <a:pt x="3628389" y="2769870"/>
                    <a:pt x="3627119" y="2764790"/>
                  </a:cubicBezTo>
                  <a:cubicBezTo>
                    <a:pt x="3623309" y="2764790"/>
                    <a:pt x="3620769" y="2763520"/>
                    <a:pt x="3616959" y="2763520"/>
                  </a:cubicBezTo>
                  <a:cubicBezTo>
                    <a:pt x="3592829" y="2760980"/>
                    <a:pt x="3567429" y="2757170"/>
                    <a:pt x="3542029" y="2754630"/>
                  </a:cubicBezTo>
                  <a:cubicBezTo>
                    <a:pt x="3542029" y="2754630"/>
                    <a:pt x="3540759" y="2757170"/>
                    <a:pt x="3539489" y="2760980"/>
                  </a:cubicBezTo>
                  <a:cubicBezTo>
                    <a:pt x="3543299" y="2762250"/>
                    <a:pt x="3545839" y="2763520"/>
                    <a:pt x="3548379" y="2764790"/>
                  </a:cubicBezTo>
                  <a:cubicBezTo>
                    <a:pt x="3538219" y="2774950"/>
                    <a:pt x="3524249" y="2776220"/>
                    <a:pt x="3515359" y="2768600"/>
                  </a:cubicBezTo>
                  <a:cubicBezTo>
                    <a:pt x="3520439" y="2764790"/>
                    <a:pt x="3524249" y="2762250"/>
                    <a:pt x="3530599" y="2758440"/>
                  </a:cubicBezTo>
                  <a:lnTo>
                    <a:pt x="3526789" y="2754630"/>
                  </a:lnTo>
                  <a:lnTo>
                    <a:pt x="3516629" y="2754630"/>
                  </a:lnTo>
                  <a:lnTo>
                    <a:pt x="3516629" y="2753360"/>
                  </a:lnTo>
                  <a:cubicBezTo>
                    <a:pt x="3511549" y="2754630"/>
                    <a:pt x="3507739" y="2757170"/>
                    <a:pt x="3502659" y="2753360"/>
                  </a:cubicBezTo>
                  <a:lnTo>
                    <a:pt x="3497579" y="2753360"/>
                  </a:lnTo>
                  <a:lnTo>
                    <a:pt x="3453129" y="2755900"/>
                  </a:lnTo>
                  <a:cubicBezTo>
                    <a:pt x="3448049" y="2755900"/>
                    <a:pt x="3445509" y="2754630"/>
                    <a:pt x="3442969" y="2752090"/>
                  </a:cubicBezTo>
                  <a:cubicBezTo>
                    <a:pt x="3436619" y="2762250"/>
                    <a:pt x="3431539" y="2771140"/>
                    <a:pt x="3425189" y="2782570"/>
                  </a:cubicBezTo>
                  <a:cubicBezTo>
                    <a:pt x="3426459" y="2782570"/>
                    <a:pt x="3428999" y="2783840"/>
                    <a:pt x="3431539" y="2783840"/>
                  </a:cubicBezTo>
                  <a:cubicBezTo>
                    <a:pt x="3415029" y="2810510"/>
                    <a:pt x="3404869" y="2838450"/>
                    <a:pt x="3420109" y="2868930"/>
                  </a:cubicBezTo>
                  <a:cubicBezTo>
                    <a:pt x="3418839" y="2879090"/>
                    <a:pt x="3416299" y="2889250"/>
                    <a:pt x="3415029" y="2901950"/>
                  </a:cubicBezTo>
                  <a:lnTo>
                    <a:pt x="3402329" y="2901950"/>
                  </a:lnTo>
                  <a:cubicBezTo>
                    <a:pt x="3404869" y="2908300"/>
                    <a:pt x="3407409" y="2912110"/>
                    <a:pt x="3408679" y="2915920"/>
                  </a:cubicBezTo>
                  <a:cubicBezTo>
                    <a:pt x="3408679" y="2922270"/>
                    <a:pt x="3394709" y="2924810"/>
                    <a:pt x="3404869" y="2933700"/>
                  </a:cubicBezTo>
                  <a:lnTo>
                    <a:pt x="3402329" y="2938780"/>
                  </a:lnTo>
                  <a:cubicBezTo>
                    <a:pt x="3389629" y="2955290"/>
                    <a:pt x="3375659" y="2970530"/>
                    <a:pt x="3361689" y="2989580"/>
                  </a:cubicBezTo>
                  <a:cubicBezTo>
                    <a:pt x="3371849" y="2994660"/>
                    <a:pt x="3380739" y="2999740"/>
                    <a:pt x="3392169" y="3004820"/>
                  </a:cubicBezTo>
                  <a:cubicBezTo>
                    <a:pt x="3380739" y="3006090"/>
                    <a:pt x="3379469" y="3012440"/>
                    <a:pt x="3383279" y="3021330"/>
                  </a:cubicBezTo>
                  <a:cubicBezTo>
                    <a:pt x="3384549" y="3023870"/>
                    <a:pt x="3382009" y="3030220"/>
                    <a:pt x="3380739" y="3031490"/>
                  </a:cubicBezTo>
                  <a:cubicBezTo>
                    <a:pt x="3366769" y="3035300"/>
                    <a:pt x="3354069" y="3049270"/>
                    <a:pt x="3337559" y="3044190"/>
                  </a:cubicBezTo>
                  <a:cubicBezTo>
                    <a:pt x="3337559" y="3046730"/>
                    <a:pt x="3338829" y="3050540"/>
                    <a:pt x="3340099" y="3051810"/>
                  </a:cubicBezTo>
                  <a:cubicBezTo>
                    <a:pt x="3350259" y="3056890"/>
                    <a:pt x="3360419" y="3060700"/>
                    <a:pt x="3370579" y="3065780"/>
                  </a:cubicBezTo>
                  <a:lnTo>
                    <a:pt x="3355339" y="3073400"/>
                  </a:lnTo>
                  <a:cubicBezTo>
                    <a:pt x="3352800" y="3069590"/>
                    <a:pt x="3351529" y="3065780"/>
                    <a:pt x="3348989" y="3061970"/>
                  </a:cubicBezTo>
                  <a:cubicBezTo>
                    <a:pt x="3341369" y="3065780"/>
                    <a:pt x="3335019" y="3068320"/>
                    <a:pt x="3327400" y="3072130"/>
                  </a:cubicBezTo>
                  <a:cubicBezTo>
                    <a:pt x="3331210" y="3074670"/>
                    <a:pt x="3333750" y="3075940"/>
                    <a:pt x="3336289" y="3077210"/>
                  </a:cubicBezTo>
                  <a:cubicBezTo>
                    <a:pt x="3333750" y="3078480"/>
                    <a:pt x="3331209" y="3081020"/>
                    <a:pt x="3327400" y="3082290"/>
                  </a:cubicBezTo>
                  <a:cubicBezTo>
                    <a:pt x="3323590" y="3083560"/>
                    <a:pt x="3319780" y="3082290"/>
                    <a:pt x="3317239" y="3083560"/>
                  </a:cubicBezTo>
                  <a:cubicBezTo>
                    <a:pt x="3310889" y="3077210"/>
                    <a:pt x="3305809" y="3069590"/>
                    <a:pt x="3299459" y="3065780"/>
                  </a:cubicBezTo>
                  <a:cubicBezTo>
                    <a:pt x="3291839" y="3061970"/>
                    <a:pt x="3084829" y="3040380"/>
                    <a:pt x="3077209" y="3039110"/>
                  </a:cubicBezTo>
                  <a:cubicBezTo>
                    <a:pt x="3067049" y="3037840"/>
                    <a:pt x="3055619" y="3039110"/>
                    <a:pt x="3045459" y="3040380"/>
                  </a:cubicBezTo>
                  <a:lnTo>
                    <a:pt x="3072129" y="3051810"/>
                  </a:lnTo>
                  <a:lnTo>
                    <a:pt x="3068319" y="3059430"/>
                  </a:lnTo>
                  <a:cubicBezTo>
                    <a:pt x="3055619" y="3058160"/>
                    <a:pt x="3045459" y="3058160"/>
                    <a:pt x="3035299" y="3055620"/>
                  </a:cubicBezTo>
                  <a:cubicBezTo>
                    <a:pt x="3028949" y="3054350"/>
                    <a:pt x="3018789" y="3055620"/>
                    <a:pt x="3017519" y="3045460"/>
                  </a:cubicBezTo>
                  <a:cubicBezTo>
                    <a:pt x="3008629" y="3051810"/>
                    <a:pt x="2999739" y="3053080"/>
                    <a:pt x="2988309" y="3048000"/>
                  </a:cubicBezTo>
                  <a:cubicBezTo>
                    <a:pt x="2981959" y="3045460"/>
                    <a:pt x="2974339" y="3045460"/>
                    <a:pt x="2967989" y="3044190"/>
                  </a:cubicBezTo>
                  <a:cubicBezTo>
                    <a:pt x="2952749" y="3042920"/>
                    <a:pt x="2937509" y="3041650"/>
                    <a:pt x="2922269" y="3039110"/>
                  </a:cubicBezTo>
                  <a:lnTo>
                    <a:pt x="2907029" y="3039110"/>
                  </a:lnTo>
                  <a:cubicBezTo>
                    <a:pt x="2905759" y="3036570"/>
                    <a:pt x="2905759" y="3032760"/>
                    <a:pt x="2905759" y="3032760"/>
                  </a:cubicBezTo>
                  <a:cubicBezTo>
                    <a:pt x="2891789" y="3032760"/>
                    <a:pt x="2880359" y="3034030"/>
                    <a:pt x="2867659" y="3034030"/>
                  </a:cubicBezTo>
                  <a:cubicBezTo>
                    <a:pt x="2853689" y="3034030"/>
                    <a:pt x="2847339" y="3025140"/>
                    <a:pt x="2852419" y="3011170"/>
                  </a:cubicBezTo>
                  <a:cubicBezTo>
                    <a:pt x="2848609" y="3011170"/>
                    <a:pt x="2843530" y="3012440"/>
                    <a:pt x="2840989" y="3012440"/>
                  </a:cubicBezTo>
                  <a:cubicBezTo>
                    <a:pt x="2839719" y="3017520"/>
                    <a:pt x="2840989" y="3023870"/>
                    <a:pt x="2838450" y="3025140"/>
                  </a:cubicBezTo>
                  <a:cubicBezTo>
                    <a:pt x="2834639" y="3027680"/>
                    <a:pt x="2828289" y="3027680"/>
                    <a:pt x="2823210" y="3026410"/>
                  </a:cubicBezTo>
                  <a:cubicBezTo>
                    <a:pt x="2816860" y="3025140"/>
                    <a:pt x="2809240" y="3018790"/>
                    <a:pt x="2806700" y="3021330"/>
                  </a:cubicBezTo>
                  <a:cubicBezTo>
                    <a:pt x="2794000" y="3031490"/>
                    <a:pt x="2785110" y="3022600"/>
                    <a:pt x="2778760" y="3017520"/>
                  </a:cubicBezTo>
                  <a:cubicBezTo>
                    <a:pt x="2773680" y="3018790"/>
                    <a:pt x="2771140" y="3022600"/>
                    <a:pt x="2768600" y="3021330"/>
                  </a:cubicBezTo>
                  <a:cubicBezTo>
                    <a:pt x="2762250" y="3020060"/>
                    <a:pt x="2754630" y="3018790"/>
                    <a:pt x="2748280" y="3017520"/>
                  </a:cubicBezTo>
                  <a:cubicBezTo>
                    <a:pt x="2734310" y="3013710"/>
                    <a:pt x="2719069" y="3011170"/>
                    <a:pt x="2705100" y="3011170"/>
                  </a:cubicBezTo>
                  <a:cubicBezTo>
                    <a:pt x="2686050" y="3009900"/>
                    <a:pt x="2668269" y="3004820"/>
                    <a:pt x="2649219" y="3003550"/>
                  </a:cubicBezTo>
                  <a:cubicBezTo>
                    <a:pt x="2640330" y="3002280"/>
                    <a:pt x="2631439" y="3004820"/>
                    <a:pt x="2622550" y="3006090"/>
                  </a:cubicBezTo>
                  <a:cubicBezTo>
                    <a:pt x="2620010" y="3006090"/>
                    <a:pt x="2616200" y="3006090"/>
                    <a:pt x="2616200" y="3004820"/>
                  </a:cubicBezTo>
                  <a:cubicBezTo>
                    <a:pt x="2616200" y="2992120"/>
                    <a:pt x="2595880" y="2998470"/>
                    <a:pt x="2598419" y="2984500"/>
                  </a:cubicBezTo>
                  <a:cubicBezTo>
                    <a:pt x="2595880" y="2985770"/>
                    <a:pt x="2593339" y="2985770"/>
                    <a:pt x="2592069" y="2988310"/>
                  </a:cubicBezTo>
                  <a:cubicBezTo>
                    <a:pt x="2588259" y="2992120"/>
                    <a:pt x="2585719" y="2995930"/>
                    <a:pt x="2581909" y="2999740"/>
                  </a:cubicBezTo>
                  <a:cubicBezTo>
                    <a:pt x="2581909" y="2994660"/>
                    <a:pt x="2581909" y="2990850"/>
                    <a:pt x="2583179" y="2985770"/>
                  </a:cubicBezTo>
                  <a:cubicBezTo>
                    <a:pt x="2570479" y="2992120"/>
                    <a:pt x="2557779" y="2998470"/>
                    <a:pt x="2548889" y="3003550"/>
                  </a:cubicBezTo>
                  <a:cubicBezTo>
                    <a:pt x="2540000" y="2997200"/>
                    <a:pt x="2532379" y="2994660"/>
                    <a:pt x="2527300" y="2988310"/>
                  </a:cubicBezTo>
                  <a:cubicBezTo>
                    <a:pt x="2522220" y="2980690"/>
                    <a:pt x="2523489" y="2979420"/>
                    <a:pt x="2514600" y="2985770"/>
                  </a:cubicBezTo>
                  <a:cubicBezTo>
                    <a:pt x="2515870" y="2987040"/>
                    <a:pt x="2518410" y="2988310"/>
                    <a:pt x="2520950" y="2990850"/>
                  </a:cubicBezTo>
                  <a:cubicBezTo>
                    <a:pt x="2505710" y="2987040"/>
                    <a:pt x="2491739" y="2979420"/>
                    <a:pt x="2476500" y="2980690"/>
                  </a:cubicBezTo>
                  <a:cubicBezTo>
                    <a:pt x="2461260" y="2980690"/>
                    <a:pt x="2446020" y="2983230"/>
                    <a:pt x="2432050" y="2974340"/>
                  </a:cubicBezTo>
                  <a:cubicBezTo>
                    <a:pt x="2430779" y="2978150"/>
                    <a:pt x="2430779" y="2981960"/>
                    <a:pt x="2428239" y="2983230"/>
                  </a:cubicBezTo>
                  <a:cubicBezTo>
                    <a:pt x="2424429" y="2985770"/>
                    <a:pt x="2418079" y="2987040"/>
                    <a:pt x="2416810" y="2985770"/>
                  </a:cubicBezTo>
                  <a:cubicBezTo>
                    <a:pt x="2409189" y="2974340"/>
                    <a:pt x="2396489" y="2975610"/>
                    <a:pt x="2388870" y="2981960"/>
                  </a:cubicBezTo>
                  <a:cubicBezTo>
                    <a:pt x="2378710" y="2989580"/>
                    <a:pt x="2372360" y="2983230"/>
                    <a:pt x="2363470" y="2981960"/>
                  </a:cubicBezTo>
                  <a:cubicBezTo>
                    <a:pt x="2371090" y="2978150"/>
                    <a:pt x="2377440" y="2974340"/>
                    <a:pt x="2383790" y="2971800"/>
                  </a:cubicBezTo>
                  <a:cubicBezTo>
                    <a:pt x="2382520" y="2970530"/>
                    <a:pt x="2382520" y="2969260"/>
                    <a:pt x="2381250" y="2967990"/>
                  </a:cubicBezTo>
                  <a:cubicBezTo>
                    <a:pt x="2377440" y="2969260"/>
                    <a:pt x="2372360" y="2970530"/>
                    <a:pt x="2368550" y="2973070"/>
                  </a:cubicBezTo>
                  <a:cubicBezTo>
                    <a:pt x="2367280" y="2967990"/>
                    <a:pt x="2364740" y="2964180"/>
                    <a:pt x="2363470" y="2960370"/>
                  </a:cubicBezTo>
                  <a:cubicBezTo>
                    <a:pt x="2350770" y="2966720"/>
                    <a:pt x="2339340" y="2971799"/>
                    <a:pt x="2325370" y="2962909"/>
                  </a:cubicBezTo>
                  <a:cubicBezTo>
                    <a:pt x="2322830" y="2961639"/>
                    <a:pt x="2312670" y="2954020"/>
                    <a:pt x="2315210" y="2966720"/>
                  </a:cubicBezTo>
                  <a:cubicBezTo>
                    <a:pt x="2321560" y="2970530"/>
                    <a:pt x="2327910" y="2974340"/>
                    <a:pt x="2334260" y="2976880"/>
                  </a:cubicBezTo>
                  <a:cubicBezTo>
                    <a:pt x="2334260" y="2978150"/>
                    <a:pt x="2332990" y="2978150"/>
                    <a:pt x="2332990" y="2979420"/>
                  </a:cubicBezTo>
                  <a:cubicBezTo>
                    <a:pt x="2325370" y="2978149"/>
                    <a:pt x="2316480" y="2976880"/>
                    <a:pt x="2307590" y="2975609"/>
                  </a:cubicBezTo>
                  <a:cubicBezTo>
                    <a:pt x="2310130" y="2971799"/>
                    <a:pt x="2311400" y="2969259"/>
                    <a:pt x="2312670" y="2966720"/>
                  </a:cubicBezTo>
                  <a:cubicBezTo>
                    <a:pt x="2303780" y="2967990"/>
                    <a:pt x="2293620" y="2969259"/>
                    <a:pt x="2284730" y="2967990"/>
                  </a:cubicBezTo>
                  <a:cubicBezTo>
                    <a:pt x="2265680" y="2966720"/>
                    <a:pt x="2251710" y="2947670"/>
                    <a:pt x="2228850" y="2955290"/>
                  </a:cubicBezTo>
                  <a:cubicBezTo>
                    <a:pt x="2221230" y="2957830"/>
                    <a:pt x="2203450" y="2955290"/>
                    <a:pt x="2202180" y="2938780"/>
                  </a:cubicBezTo>
                  <a:cubicBezTo>
                    <a:pt x="2202180" y="2942590"/>
                    <a:pt x="2202180" y="2947670"/>
                    <a:pt x="2200910" y="2950209"/>
                  </a:cubicBezTo>
                  <a:cubicBezTo>
                    <a:pt x="2188210" y="2946399"/>
                    <a:pt x="2176780" y="2942589"/>
                    <a:pt x="2164080" y="2938780"/>
                  </a:cubicBezTo>
                  <a:cubicBezTo>
                    <a:pt x="2164080" y="2940050"/>
                    <a:pt x="2166620" y="2943859"/>
                    <a:pt x="2165350" y="2946400"/>
                  </a:cubicBezTo>
                  <a:cubicBezTo>
                    <a:pt x="2165350" y="2950210"/>
                    <a:pt x="2162810" y="2954020"/>
                    <a:pt x="2160270" y="2956560"/>
                  </a:cubicBezTo>
                  <a:cubicBezTo>
                    <a:pt x="2159000" y="2957830"/>
                    <a:pt x="2152650" y="2956560"/>
                    <a:pt x="2152650" y="2955290"/>
                  </a:cubicBezTo>
                  <a:cubicBezTo>
                    <a:pt x="2150110" y="2943860"/>
                    <a:pt x="2141220" y="2945130"/>
                    <a:pt x="2132330" y="2945130"/>
                  </a:cubicBezTo>
                  <a:cubicBezTo>
                    <a:pt x="2124710" y="2945130"/>
                    <a:pt x="2115820" y="2943859"/>
                    <a:pt x="2106930" y="2942590"/>
                  </a:cubicBezTo>
                  <a:cubicBezTo>
                    <a:pt x="2103120" y="2936240"/>
                    <a:pt x="2100580" y="2926080"/>
                    <a:pt x="2087880" y="2938780"/>
                  </a:cubicBezTo>
                  <a:cubicBezTo>
                    <a:pt x="2082800" y="2943859"/>
                    <a:pt x="2070100" y="2942590"/>
                    <a:pt x="2068830" y="2932430"/>
                  </a:cubicBezTo>
                  <a:lnTo>
                    <a:pt x="2015490" y="2932430"/>
                  </a:lnTo>
                  <a:lnTo>
                    <a:pt x="2015490" y="2934970"/>
                  </a:lnTo>
                  <a:cubicBezTo>
                    <a:pt x="2009140" y="2933699"/>
                    <a:pt x="2002790" y="2931159"/>
                    <a:pt x="1997710" y="2929890"/>
                  </a:cubicBezTo>
                  <a:cubicBezTo>
                    <a:pt x="1993900" y="2936240"/>
                    <a:pt x="1990090" y="2942590"/>
                    <a:pt x="1985010" y="2950210"/>
                  </a:cubicBezTo>
                  <a:cubicBezTo>
                    <a:pt x="1976120" y="2926080"/>
                    <a:pt x="1965960" y="2921000"/>
                    <a:pt x="1948180" y="2929890"/>
                  </a:cubicBezTo>
                  <a:cubicBezTo>
                    <a:pt x="1945640" y="2931160"/>
                    <a:pt x="1945640" y="2937510"/>
                    <a:pt x="1944370" y="2942590"/>
                  </a:cubicBezTo>
                  <a:cubicBezTo>
                    <a:pt x="1943100" y="2941320"/>
                    <a:pt x="1935480" y="2938780"/>
                    <a:pt x="1935480" y="2937510"/>
                  </a:cubicBezTo>
                  <a:cubicBezTo>
                    <a:pt x="1936750" y="2927350"/>
                    <a:pt x="1922780" y="2934970"/>
                    <a:pt x="1924050" y="2927350"/>
                  </a:cubicBezTo>
                  <a:cubicBezTo>
                    <a:pt x="1912620" y="2932430"/>
                    <a:pt x="1910080" y="2924810"/>
                    <a:pt x="1907540" y="2919730"/>
                  </a:cubicBezTo>
                  <a:cubicBezTo>
                    <a:pt x="1912620" y="2915920"/>
                    <a:pt x="1915160" y="2913380"/>
                    <a:pt x="1918970" y="2909570"/>
                  </a:cubicBezTo>
                  <a:cubicBezTo>
                    <a:pt x="1917700" y="2908299"/>
                    <a:pt x="1917700" y="2907030"/>
                    <a:pt x="1916430" y="2905759"/>
                  </a:cubicBezTo>
                  <a:cubicBezTo>
                    <a:pt x="1906270" y="2912109"/>
                    <a:pt x="1896110" y="2918459"/>
                    <a:pt x="1889760" y="2922270"/>
                  </a:cubicBezTo>
                  <a:cubicBezTo>
                    <a:pt x="1879600" y="2920999"/>
                    <a:pt x="1870710" y="2920999"/>
                    <a:pt x="1861820" y="2919730"/>
                  </a:cubicBezTo>
                  <a:cubicBezTo>
                    <a:pt x="1852930" y="2918460"/>
                    <a:pt x="1844040" y="2914650"/>
                    <a:pt x="1833880" y="2912109"/>
                  </a:cubicBezTo>
                  <a:cubicBezTo>
                    <a:pt x="1832610" y="2914649"/>
                    <a:pt x="1831340" y="2915920"/>
                    <a:pt x="1830070" y="2918459"/>
                  </a:cubicBezTo>
                  <a:cubicBezTo>
                    <a:pt x="1826260" y="2913380"/>
                    <a:pt x="1823720" y="2908299"/>
                    <a:pt x="1818640" y="2899409"/>
                  </a:cubicBezTo>
                  <a:lnTo>
                    <a:pt x="1818640" y="2919730"/>
                  </a:lnTo>
                  <a:cubicBezTo>
                    <a:pt x="1807210" y="2912109"/>
                    <a:pt x="1798320" y="2905759"/>
                    <a:pt x="1790700" y="2899409"/>
                  </a:cubicBezTo>
                  <a:cubicBezTo>
                    <a:pt x="1785620" y="2908299"/>
                    <a:pt x="1781810" y="2917189"/>
                    <a:pt x="1778000" y="2924809"/>
                  </a:cubicBezTo>
                  <a:cubicBezTo>
                    <a:pt x="1776730" y="2924809"/>
                    <a:pt x="1776730" y="2923539"/>
                    <a:pt x="1775460" y="2923539"/>
                  </a:cubicBezTo>
                  <a:cubicBezTo>
                    <a:pt x="1776730" y="2918459"/>
                    <a:pt x="1778000" y="2913379"/>
                    <a:pt x="1780540" y="2907029"/>
                  </a:cubicBezTo>
                  <a:lnTo>
                    <a:pt x="1715770" y="2907029"/>
                  </a:lnTo>
                  <a:cubicBezTo>
                    <a:pt x="1709420" y="2895599"/>
                    <a:pt x="1695450" y="2894329"/>
                    <a:pt x="1684020" y="2905759"/>
                  </a:cubicBezTo>
                  <a:cubicBezTo>
                    <a:pt x="1667510" y="2922269"/>
                    <a:pt x="1664970" y="2922269"/>
                    <a:pt x="1654810" y="2898139"/>
                  </a:cubicBezTo>
                  <a:cubicBezTo>
                    <a:pt x="1649730" y="2900679"/>
                    <a:pt x="1644650" y="2903219"/>
                    <a:pt x="1638300" y="2907029"/>
                  </a:cubicBezTo>
                  <a:cubicBezTo>
                    <a:pt x="1630680" y="2890519"/>
                    <a:pt x="1617980" y="2890519"/>
                    <a:pt x="1602740" y="2895599"/>
                  </a:cubicBezTo>
                  <a:cubicBezTo>
                    <a:pt x="1595120" y="2898139"/>
                    <a:pt x="1586230" y="2893059"/>
                    <a:pt x="1577340" y="2890519"/>
                  </a:cubicBezTo>
                  <a:lnTo>
                    <a:pt x="1570990" y="2896869"/>
                  </a:lnTo>
                  <a:cubicBezTo>
                    <a:pt x="1563370" y="2894329"/>
                    <a:pt x="1557020" y="2893059"/>
                    <a:pt x="1550670" y="2890519"/>
                  </a:cubicBezTo>
                  <a:cubicBezTo>
                    <a:pt x="1549400" y="2894329"/>
                    <a:pt x="1549400" y="2896869"/>
                    <a:pt x="1548130" y="2903219"/>
                  </a:cubicBezTo>
                  <a:cubicBezTo>
                    <a:pt x="1543050" y="2898139"/>
                    <a:pt x="1539240" y="2893059"/>
                    <a:pt x="1532890" y="2886709"/>
                  </a:cubicBezTo>
                  <a:cubicBezTo>
                    <a:pt x="1527810" y="2893059"/>
                    <a:pt x="1524000" y="2899409"/>
                    <a:pt x="1518920" y="2905759"/>
                  </a:cubicBezTo>
                  <a:cubicBezTo>
                    <a:pt x="1510030" y="2905759"/>
                    <a:pt x="1496060" y="2913379"/>
                    <a:pt x="1493520" y="2893059"/>
                  </a:cubicBezTo>
                  <a:cubicBezTo>
                    <a:pt x="1493520" y="2890519"/>
                    <a:pt x="1485900" y="2886709"/>
                    <a:pt x="1482090" y="2885439"/>
                  </a:cubicBezTo>
                  <a:cubicBezTo>
                    <a:pt x="1474470" y="2884169"/>
                    <a:pt x="1466850" y="2882899"/>
                    <a:pt x="1459230" y="2882899"/>
                  </a:cubicBezTo>
                  <a:cubicBezTo>
                    <a:pt x="1461770" y="2877819"/>
                    <a:pt x="1464310" y="2874009"/>
                    <a:pt x="1468120" y="2867659"/>
                  </a:cubicBezTo>
                  <a:cubicBezTo>
                    <a:pt x="1457960" y="2870199"/>
                    <a:pt x="1450340" y="2870199"/>
                    <a:pt x="1443990" y="2872739"/>
                  </a:cubicBezTo>
                  <a:cubicBezTo>
                    <a:pt x="1430020" y="2879089"/>
                    <a:pt x="1418590" y="2879089"/>
                    <a:pt x="1404620" y="2868929"/>
                  </a:cubicBezTo>
                  <a:cubicBezTo>
                    <a:pt x="1407160" y="2867659"/>
                    <a:pt x="1409700" y="2865119"/>
                    <a:pt x="1412240" y="2863849"/>
                  </a:cubicBezTo>
                  <a:cubicBezTo>
                    <a:pt x="1410970" y="2860039"/>
                    <a:pt x="1408430" y="2856229"/>
                    <a:pt x="1407160" y="2852419"/>
                  </a:cubicBezTo>
                  <a:cubicBezTo>
                    <a:pt x="1402080" y="2837179"/>
                    <a:pt x="1389380" y="2847339"/>
                    <a:pt x="1380490" y="2843529"/>
                  </a:cubicBezTo>
                  <a:cubicBezTo>
                    <a:pt x="1380490" y="2843529"/>
                    <a:pt x="1375410" y="2848609"/>
                    <a:pt x="1374140" y="2852419"/>
                  </a:cubicBezTo>
                  <a:cubicBezTo>
                    <a:pt x="1370330" y="2860039"/>
                    <a:pt x="1367790" y="2868929"/>
                    <a:pt x="1363980" y="2877819"/>
                  </a:cubicBezTo>
                  <a:cubicBezTo>
                    <a:pt x="1341120" y="2863849"/>
                    <a:pt x="1320800" y="2868929"/>
                    <a:pt x="1300480" y="2871469"/>
                  </a:cubicBezTo>
                  <a:cubicBezTo>
                    <a:pt x="1305560" y="2868929"/>
                    <a:pt x="1309370" y="2866389"/>
                    <a:pt x="1313180" y="2863849"/>
                  </a:cubicBezTo>
                  <a:cubicBezTo>
                    <a:pt x="1313180" y="2862579"/>
                    <a:pt x="1311910" y="2861309"/>
                    <a:pt x="1311910" y="2860039"/>
                  </a:cubicBezTo>
                  <a:cubicBezTo>
                    <a:pt x="1306830" y="2861309"/>
                    <a:pt x="1300480" y="2863849"/>
                    <a:pt x="1295400" y="2865119"/>
                  </a:cubicBezTo>
                  <a:cubicBezTo>
                    <a:pt x="1295400" y="2863849"/>
                    <a:pt x="1295400" y="2862579"/>
                    <a:pt x="1296670" y="2861309"/>
                  </a:cubicBezTo>
                  <a:cubicBezTo>
                    <a:pt x="1292860" y="2860039"/>
                    <a:pt x="1286510" y="2857499"/>
                    <a:pt x="1285240" y="2858769"/>
                  </a:cubicBezTo>
                  <a:cubicBezTo>
                    <a:pt x="1277620" y="2874009"/>
                    <a:pt x="1264920" y="2862579"/>
                    <a:pt x="1253490" y="2866389"/>
                  </a:cubicBezTo>
                  <a:cubicBezTo>
                    <a:pt x="1256030" y="2856229"/>
                    <a:pt x="1257300" y="2848609"/>
                    <a:pt x="1258570" y="2843529"/>
                  </a:cubicBezTo>
                  <a:cubicBezTo>
                    <a:pt x="1253490" y="2838449"/>
                    <a:pt x="1248410" y="2834639"/>
                    <a:pt x="1240790" y="2829559"/>
                  </a:cubicBezTo>
                  <a:cubicBezTo>
                    <a:pt x="1240790" y="2835909"/>
                    <a:pt x="1242060" y="2842259"/>
                    <a:pt x="1242060" y="2848609"/>
                  </a:cubicBezTo>
                  <a:cubicBezTo>
                    <a:pt x="1242060" y="2854959"/>
                    <a:pt x="1240790" y="2861309"/>
                    <a:pt x="1238250" y="2865119"/>
                  </a:cubicBezTo>
                  <a:cubicBezTo>
                    <a:pt x="1236980" y="2867659"/>
                    <a:pt x="1229360" y="2865119"/>
                    <a:pt x="1224280" y="2863849"/>
                  </a:cubicBezTo>
                  <a:cubicBezTo>
                    <a:pt x="1215390" y="2860039"/>
                    <a:pt x="1206500" y="2854959"/>
                    <a:pt x="1197610" y="2865119"/>
                  </a:cubicBezTo>
                  <a:cubicBezTo>
                    <a:pt x="1196339" y="2866389"/>
                    <a:pt x="1191260" y="2865119"/>
                    <a:pt x="1188720" y="2862579"/>
                  </a:cubicBezTo>
                  <a:cubicBezTo>
                    <a:pt x="1182370" y="2856229"/>
                    <a:pt x="1177290" y="2847339"/>
                    <a:pt x="1169670" y="2861309"/>
                  </a:cubicBezTo>
                  <a:cubicBezTo>
                    <a:pt x="1168400" y="2862579"/>
                    <a:pt x="1160780" y="2862579"/>
                    <a:pt x="1156970" y="2861309"/>
                  </a:cubicBezTo>
                  <a:cubicBezTo>
                    <a:pt x="1148080" y="2857499"/>
                    <a:pt x="1140460" y="2853689"/>
                    <a:pt x="1131570" y="2848609"/>
                  </a:cubicBezTo>
                  <a:cubicBezTo>
                    <a:pt x="1132840" y="2852419"/>
                    <a:pt x="1134110" y="2854959"/>
                    <a:pt x="1134110" y="2857499"/>
                  </a:cubicBezTo>
                  <a:cubicBezTo>
                    <a:pt x="1123950" y="2862579"/>
                    <a:pt x="1115060" y="2865119"/>
                    <a:pt x="1107439" y="2853689"/>
                  </a:cubicBezTo>
                  <a:cubicBezTo>
                    <a:pt x="1104900" y="2849879"/>
                    <a:pt x="1096010" y="2849879"/>
                    <a:pt x="1089660" y="2848609"/>
                  </a:cubicBezTo>
                  <a:cubicBezTo>
                    <a:pt x="1093470" y="2844799"/>
                    <a:pt x="1098550" y="2842259"/>
                    <a:pt x="1103630" y="2838449"/>
                  </a:cubicBezTo>
                  <a:cubicBezTo>
                    <a:pt x="1082040" y="2825749"/>
                    <a:pt x="1079500" y="2827019"/>
                    <a:pt x="1079500" y="2844799"/>
                  </a:cubicBezTo>
                  <a:cubicBezTo>
                    <a:pt x="1076960" y="2839719"/>
                    <a:pt x="1075690" y="2835909"/>
                    <a:pt x="1071880" y="2828289"/>
                  </a:cubicBezTo>
                  <a:cubicBezTo>
                    <a:pt x="1052830" y="2829559"/>
                    <a:pt x="1033780" y="2832099"/>
                    <a:pt x="1013460" y="2833369"/>
                  </a:cubicBezTo>
                  <a:lnTo>
                    <a:pt x="1013460" y="2839719"/>
                  </a:lnTo>
                  <a:lnTo>
                    <a:pt x="1021080" y="2839719"/>
                  </a:lnTo>
                  <a:cubicBezTo>
                    <a:pt x="1036320" y="2840989"/>
                    <a:pt x="1051560" y="2840989"/>
                    <a:pt x="1066800" y="2842259"/>
                  </a:cubicBezTo>
                  <a:cubicBezTo>
                    <a:pt x="1061720" y="2844799"/>
                    <a:pt x="1055370" y="2848609"/>
                    <a:pt x="1050290" y="2851149"/>
                  </a:cubicBezTo>
                  <a:cubicBezTo>
                    <a:pt x="1047750" y="2844799"/>
                    <a:pt x="1046480" y="2846069"/>
                    <a:pt x="1040130" y="2848609"/>
                  </a:cubicBezTo>
                  <a:cubicBezTo>
                    <a:pt x="1031240" y="2851149"/>
                    <a:pt x="1021080" y="2851149"/>
                    <a:pt x="1010920" y="2852419"/>
                  </a:cubicBezTo>
                  <a:cubicBezTo>
                    <a:pt x="1005840" y="2852419"/>
                    <a:pt x="1000760" y="2853689"/>
                    <a:pt x="994410" y="2854959"/>
                  </a:cubicBezTo>
                  <a:cubicBezTo>
                    <a:pt x="993139" y="2851149"/>
                    <a:pt x="990600" y="2846069"/>
                    <a:pt x="988060" y="2839719"/>
                  </a:cubicBezTo>
                  <a:cubicBezTo>
                    <a:pt x="974089" y="2862579"/>
                    <a:pt x="963930" y="2861309"/>
                    <a:pt x="947419" y="2838449"/>
                  </a:cubicBezTo>
                  <a:cubicBezTo>
                    <a:pt x="947419" y="2842259"/>
                    <a:pt x="946149" y="2844799"/>
                    <a:pt x="946149" y="2847339"/>
                  </a:cubicBezTo>
                  <a:cubicBezTo>
                    <a:pt x="941069" y="2847339"/>
                    <a:pt x="937259" y="2847339"/>
                    <a:pt x="932179" y="2846069"/>
                  </a:cubicBezTo>
                  <a:cubicBezTo>
                    <a:pt x="933449" y="2848609"/>
                    <a:pt x="934719" y="2851149"/>
                    <a:pt x="935989" y="2852419"/>
                  </a:cubicBezTo>
                  <a:lnTo>
                    <a:pt x="933449" y="2854959"/>
                  </a:lnTo>
                  <a:cubicBezTo>
                    <a:pt x="929639" y="2851149"/>
                    <a:pt x="925829" y="2847339"/>
                    <a:pt x="919479" y="2842259"/>
                  </a:cubicBezTo>
                  <a:cubicBezTo>
                    <a:pt x="914399" y="2844799"/>
                    <a:pt x="908049" y="2847339"/>
                    <a:pt x="902969" y="2849879"/>
                  </a:cubicBezTo>
                  <a:cubicBezTo>
                    <a:pt x="897889" y="2846069"/>
                    <a:pt x="891539" y="2842259"/>
                    <a:pt x="885189" y="2838449"/>
                  </a:cubicBezTo>
                  <a:cubicBezTo>
                    <a:pt x="876299" y="2856229"/>
                    <a:pt x="864869" y="2858769"/>
                    <a:pt x="854709" y="2846069"/>
                  </a:cubicBezTo>
                  <a:cubicBezTo>
                    <a:pt x="839469" y="2847339"/>
                    <a:pt x="826769" y="2848609"/>
                    <a:pt x="817879" y="2848609"/>
                  </a:cubicBezTo>
                  <a:cubicBezTo>
                    <a:pt x="816609" y="2839719"/>
                    <a:pt x="815339" y="2833369"/>
                    <a:pt x="814069" y="2827019"/>
                  </a:cubicBezTo>
                  <a:cubicBezTo>
                    <a:pt x="808989" y="2828289"/>
                    <a:pt x="805179" y="2829559"/>
                    <a:pt x="800099" y="2830829"/>
                  </a:cubicBezTo>
                  <a:cubicBezTo>
                    <a:pt x="797559" y="2832099"/>
                    <a:pt x="795019" y="2834639"/>
                    <a:pt x="792479" y="2835909"/>
                  </a:cubicBezTo>
                  <a:cubicBezTo>
                    <a:pt x="796289" y="2837179"/>
                    <a:pt x="800099" y="2837179"/>
                    <a:pt x="803909" y="2838449"/>
                  </a:cubicBezTo>
                  <a:cubicBezTo>
                    <a:pt x="792479" y="2848609"/>
                    <a:pt x="783589" y="2846069"/>
                    <a:pt x="774699" y="2838449"/>
                  </a:cubicBezTo>
                  <a:cubicBezTo>
                    <a:pt x="778509" y="2848609"/>
                    <a:pt x="767079" y="2847339"/>
                    <a:pt x="765809" y="2847339"/>
                  </a:cubicBezTo>
                  <a:cubicBezTo>
                    <a:pt x="749299" y="2840989"/>
                    <a:pt x="734059" y="2837179"/>
                    <a:pt x="716279" y="2847339"/>
                  </a:cubicBezTo>
                  <a:cubicBezTo>
                    <a:pt x="713739" y="2834639"/>
                    <a:pt x="711199" y="2824479"/>
                    <a:pt x="709929" y="2814319"/>
                  </a:cubicBezTo>
                  <a:cubicBezTo>
                    <a:pt x="703579" y="2815589"/>
                    <a:pt x="698499" y="2815589"/>
                    <a:pt x="692149" y="2816859"/>
                  </a:cubicBezTo>
                  <a:cubicBezTo>
                    <a:pt x="687069" y="2816859"/>
                    <a:pt x="681989" y="2818129"/>
                    <a:pt x="676909" y="2818129"/>
                  </a:cubicBezTo>
                  <a:lnTo>
                    <a:pt x="676909" y="2821939"/>
                  </a:lnTo>
                  <a:cubicBezTo>
                    <a:pt x="681989" y="2823209"/>
                    <a:pt x="685799" y="2824479"/>
                    <a:pt x="690879" y="2825749"/>
                  </a:cubicBezTo>
                  <a:lnTo>
                    <a:pt x="690879" y="2829559"/>
                  </a:lnTo>
                  <a:cubicBezTo>
                    <a:pt x="673099" y="2833369"/>
                    <a:pt x="656589" y="2837179"/>
                    <a:pt x="638809" y="2839719"/>
                  </a:cubicBezTo>
                  <a:cubicBezTo>
                    <a:pt x="634999" y="2840989"/>
                    <a:pt x="629919" y="2837179"/>
                    <a:pt x="623569" y="2833369"/>
                  </a:cubicBezTo>
                  <a:cubicBezTo>
                    <a:pt x="621029" y="2834639"/>
                    <a:pt x="614679" y="2837179"/>
                    <a:pt x="607059" y="2838449"/>
                  </a:cubicBezTo>
                  <a:cubicBezTo>
                    <a:pt x="588009" y="2840989"/>
                    <a:pt x="567689" y="2843529"/>
                    <a:pt x="552449" y="2827019"/>
                  </a:cubicBezTo>
                  <a:cubicBezTo>
                    <a:pt x="551179" y="2840989"/>
                    <a:pt x="538479" y="2832099"/>
                    <a:pt x="532129" y="2837179"/>
                  </a:cubicBezTo>
                  <a:cubicBezTo>
                    <a:pt x="532129" y="2837179"/>
                    <a:pt x="525779" y="2832099"/>
                    <a:pt x="523239" y="2829559"/>
                  </a:cubicBezTo>
                  <a:cubicBezTo>
                    <a:pt x="523239" y="2829559"/>
                    <a:pt x="524509" y="2828289"/>
                    <a:pt x="524509" y="2827019"/>
                  </a:cubicBezTo>
                  <a:cubicBezTo>
                    <a:pt x="521969" y="2828289"/>
                    <a:pt x="520699" y="2832099"/>
                    <a:pt x="518159" y="2830829"/>
                  </a:cubicBezTo>
                  <a:cubicBezTo>
                    <a:pt x="506729" y="2830829"/>
                    <a:pt x="496569" y="2829559"/>
                    <a:pt x="488949" y="2829559"/>
                  </a:cubicBezTo>
                  <a:cubicBezTo>
                    <a:pt x="482599" y="2833369"/>
                    <a:pt x="478789" y="2837179"/>
                    <a:pt x="476249" y="2835909"/>
                  </a:cubicBezTo>
                  <a:cubicBezTo>
                    <a:pt x="461009" y="2834639"/>
                    <a:pt x="447039" y="2830829"/>
                    <a:pt x="433069" y="2830829"/>
                  </a:cubicBezTo>
                  <a:cubicBezTo>
                    <a:pt x="419099" y="2838449"/>
                    <a:pt x="421639" y="2824479"/>
                    <a:pt x="424179" y="2816859"/>
                  </a:cubicBezTo>
                  <a:cubicBezTo>
                    <a:pt x="419099" y="2811779"/>
                    <a:pt x="414019" y="2807969"/>
                    <a:pt x="412749" y="2806699"/>
                  </a:cubicBezTo>
                  <a:cubicBezTo>
                    <a:pt x="405129" y="2806699"/>
                    <a:pt x="400049" y="2807969"/>
                    <a:pt x="396239" y="2806699"/>
                  </a:cubicBezTo>
                  <a:cubicBezTo>
                    <a:pt x="391160" y="2802889"/>
                    <a:pt x="387349" y="2796539"/>
                    <a:pt x="380999" y="2788919"/>
                  </a:cubicBezTo>
                  <a:cubicBezTo>
                    <a:pt x="373379" y="2787649"/>
                    <a:pt x="360679" y="2785109"/>
                    <a:pt x="346709" y="2782569"/>
                  </a:cubicBezTo>
                  <a:cubicBezTo>
                    <a:pt x="346709" y="2782569"/>
                    <a:pt x="346709" y="2780029"/>
                    <a:pt x="345439" y="2777489"/>
                  </a:cubicBezTo>
                  <a:cubicBezTo>
                    <a:pt x="340359" y="2769869"/>
                    <a:pt x="327659" y="2767329"/>
                    <a:pt x="335279" y="2753359"/>
                  </a:cubicBezTo>
                  <a:cubicBezTo>
                    <a:pt x="336549" y="2750819"/>
                    <a:pt x="336549" y="2743199"/>
                    <a:pt x="334009" y="2740659"/>
                  </a:cubicBezTo>
                  <a:cubicBezTo>
                    <a:pt x="325119" y="2729229"/>
                    <a:pt x="325119" y="2727959"/>
                    <a:pt x="340359" y="2722879"/>
                  </a:cubicBezTo>
                  <a:cubicBezTo>
                    <a:pt x="339089" y="2713989"/>
                    <a:pt x="347979" y="2702559"/>
                    <a:pt x="335279" y="2701289"/>
                  </a:cubicBezTo>
                  <a:cubicBezTo>
                    <a:pt x="331469" y="2693669"/>
                    <a:pt x="330199" y="2689859"/>
                    <a:pt x="327659" y="2686049"/>
                  </a:cubicBezTo>
                  <a:cubicBezTo>
                    <a:pt x="326389" y="2683509"/>
                    <a:pt x="322579" y="2680969"/>
                    <a:pt x="322579" y="2678429"/>
                  </a:cubicBezTo>
                  <a:cubicBezTo>
                    <a:pt x="322579" y="2673349"/>
                    <a:pt x="325119" y="2666999"/>
                    <a:pt x="323849" y="2663189"/>
                  </a:cubicBezTo>
                  <a:cubicBezTo>
                    <a:pt x="320039" y="2649219"/>
                    <a:pt x="318769" y="2636519"/>
                    <a:pt x="341629" y="2631439"/>
                  </a:cubicBezTo>
                  <a:cubicBezTo>
                    <a:pt x="332739" y="2627629"/>
                    <a:pt x="328929" y="2625089"/>
                    <a:pt x="322579" y="2622549"/>
                  </a:cubicBezTo>
                  <a:cubicBezTo>
                    <a:pt x="332739" y="2617469"/>
                    <a:pt x="341629" y="2613659"/>
                    <a:pt x="353059" y="2608579"/>
                  </a:cubicBezTo>
                  <a:lnTo>
                    <a:pt x="341629" y="2608579"/>
                  </a:lnTo>
                  <a:lnTo>
                    <a:pt x="341629" y="2604769"/>
                  </a:lnTo>
                  <a:cubicBezTo>
                    <a:pt x="347979" y="2604769"/>
                    <a:pt x="353059" y="2603499"/>
                    <a:pt x="359409" y="2603499"/>
                  </a:cubicBezTo>
                  <a:cubicBezTo>
                    <a:pt x="359409" y="2604769"/>
                    <a:pt x="359409" y="2606039"/>
                    <a:pt x="360679" y="2607309"/>
                  </a:cubicBezTo>
                  <a:cubicBezTo>
                    <a:pt x="361949" y="2604769"/>
                    <a:pt x="363219" y="2602229"/>
                    <a:pt x="364489" y="2598419"/>
                  </a:cubicBezTo>
                  <a:cubicBezTo>
                    <a:pt x="331469" y="2590799"/>
                    <a:pt x="110489" y="2566669"/>
                    <a:pt x="130809" y="2562859"/>
                  </a:cubicBezTo>
                  <a:cubicBezTo>
                    <a:pt x="120649" y="2553969"/>
                    <a:pt x="124459" y="2538729"/>
                    <a:pt x="106679" y="2537459"/>
                  </a:cubicBezTo>
                  <a:cubicBezTo>
                    <a:pt x="101599" y="2537459"/>
                    <a:pt x="92709" y="2528569"/>
                    <a:pt x="91439" y="2522219"/>
                  </a:cubicBezTo>
                  <a:cubicBezTo>
                    <a:pt x="88899" y="2513329"/>
                    <a:pt x="91439" y="2501899"/>
                    <a:pt x="88899" y="2493009"/>
                  </a:cubicBezTo>
                  <a:cubicBezTo>
                    <a:pt x="86359" y="2480309"/>
                    <a:pt x="81279" y="2467609"/>
                    <a:pt x="77469" y="2457449"/>
                  </a:cubicBezTo>
                  <a:cubicBezTo>
                    <a:pt x="81279" y="2451099"/>
                    <a:pt x="85089" y="2444749"/>
                    <a:pt x="87629" y="2440939"/>
                  </a:cubicBezTo>
                  <a:cubicBezTo>
                    <a:pt x="82549" y="2437129"/>
                    <a:pt x="80009" y="2434589"/>
                    <a:pt x="76199" y="2433319"/>
                  </a:cubicBezTo>
                  <a:cubicBezTo>
                    <a:pt x="77469" y="2432049"/>
                    <a:pt x="77469" y="2430779"/>
                    <a:pt x="78739" y="2429509"/>
                  </a:cubicBezTo>
                  <a:cubicBezTo>
                    <a:pt x="82549" y="2430779"/>
                    <a:pt x="86359" y="2432049"/>
                    <a:pt x="90169" y="2433319"/>
                  </a:cubicBezTo>
                  <a:cubicBezTo>
                    <a:pt x="68579" y="2415539"/>
                    <a:pt x="63499" y="2382519"/>
                    <a:pt x="81279" y="2367279"/>
                  </a:cubicBezTo>
                  <a:cubicBezTo>
                    <a:pt x="82549" y="2369819"/>
                    <a:pt x="85089" y="2372359"/>
                    <a:pt x="86359" y="2374899"/>
                  </a:cubicBezTo>
                  <a:cubicBezTo>
                    <a:pt x="91439" y="2366009"/>
                    <a:pt x="105409" y="2363469"/>
                    <a:pt x="99059" y="2349499"/>
                  </a:cubicBezTo>
                  <a:cubicBezTo>
                    <a:pt x="99059" y="2349499"/>
                    <a:pt x="100329" y="2346959"/>
                    <a:pt x="101599" y="2346959"/>
                  </a:cubicBezTo>
                  <a:cubicBezTo>
                    <a:pt x="107949" y="2344419"/>
                    <a:pt x="106679" y="2340609"/>
                    <a:pt x="109219" y="2335529"/>
                  </a:cubicBezTo>
                  <a:cubicBezTo>
                    <a:pt x="113029" y="2324099"/>
                    <a:pt x="111759" y="2312669"/>
                    <a:pt x="111759" y="2302509"/>
                  </a:cubicBezTo>
                  <a:lnTo>
                    <a:pt x="111759" y="2256789"/>
                  </a:lnTo>
                  <a:cubicBezTo>
                    <a:pt x="111759" y="2246629"/>
                    <a:pt x="106679" y="2241549"/>
                    <a:pt x="96519" y="2244089"/>
                  </a:cubicBezTo>
                  <a:cubicBezTo>
                    <a:pt x="96519" y="2244089"/>
                    <a:pt x="95249" y="2242819"/>
                    <a:pt x="93979" y="2242819"/>
                  </a:cubicBezTo>
                  <a:cubicBezTo>
                    <a:pt x="97789" y="2240279"/>
                    <a:pt x="100329" y="2239009"/>
                    <a:pt x="102869" y="2236469"/>
                  </a:cubicBezTo>
                  <a:cubicBezTo>
                    <a:pt x="102869" y="2235199"/>
                    <a:pt x="101599" y="2233929"/>
                    <a:pt x="101599" y="2232659"/>
                  </a:cubicBezTo>
                  <a:cubicBezTo>
                    <a:pt x="92709" y="2235199"/>
                    <a:pt x="83819" y="2239009"/>
                    <a:pt x="77469" y="2241549"/>
                  </a:cubicBezTo>
                  <a:cubicBezTo>
                    <a:pt x="69849" y="2231389"/>
                    <a:pt x="63499" y="2223769"/>
                    <a:pt x="58419" y="2218689"/>
                  </a:cubicBezTo>
                  <a:lnTo>
                    <a:pt x="58419" y="2195829"/>
                  </a:lnTo>
                  <a:cubicBezTo>
                    <a:pt x="60959" y="2195829"/>
                    <a:pt x="64769" y="2197099"/>
                    <a:pt x="68579" y="2197099"/>
                  </a:cubicBezTo>
                  <a:cubicBezTo>
                    <a:pt x="71119" y="2190749"/>
                    <a:pt x="72389" y="2184399"/>
                    <a:pt x="74929" y="2175509"/>
                  </a:cubicBezTo>
                  <a:cubicBezTo>
                    <a:pt x="68579" y="2179319"/>
                    <a:pt x="66039" y="2181859"/>
                    <a:pt x="63499" y="2183129"/>
                  </a:cubicBezTo>
                  <a:cubicBezTo>
                    <a:pt x="60959" y="2181859"/>
                    <a:pt x="57149" y="2180589"/>
                    <a:pt x="53339" y="2178049"/>
                  </a:cubicBezTo>
                  <a:cubicBezTo>
                    <a:pt x="54609" y="2176779"/>
                    <a:pt x="55879" y="2175509"/>
                    <a:pt x="55879" y="2174239"/>
                  </a:cubicBezTo>
                  <a:cubicBezTo>
                    <a:pt x="59689" y="2174239"/>
                    <a:pt x="63499" y="2172969"/>
                    <a:pt x="64769" y="2172969"/>
                  </a:cubicBezTo>
                  <a:cubicBezTo>
                    <a:pt x="62229" y="2165349"/>
                    <a:pt x="57149" y="2157729"/>
                    <a:pt x="59689" y="2153919"/>
                  </a:cubicBezTo>
                  <a:cubicBezTo>
                    <a:pt x="66039" y="2137409"/>
                    <a:pt x="59689" y="2124709"/>
                    <a:pt x="53339" y="2110739"/>
                  </a:cubicBezTo>
                  <a:cubicBezTo>
                    <a:pt x="52069" y="2106929"/>
                    <a:pt x="53339" y="2103119"/>
                    <a:pt x="53339" y="2099309"/>
                  </a:cubicBezTo>
                  <a:cubicBezTo>
                    <a:pt x="52069" y="2082799"/>
                    <a:pt x="50799" y="2067559"/>
                    <a:pt x="49530" y="2044699"/>
                  </a:cubicBezTo>
                  <a:cubicBezTo>
                    <a:pt x="54610" y="2042159"/>
                    <a:pt x="62230" y="2035809"/>
                    <a:pt x="71120" y="2030729"/>
                  </a:cubicBezTo>
                  <a:cubicBezTo>
                    <a:pt x="78740" y="2026919"/>
                    <a:pt x="86360" y="2025649"/>
                    <a:pt x="93980" y="2023109"/>
                  </a:cubicBezTo>
                  <a:cubicBezTo>
                    <a:pt x="97789" y="2021839"/>
                    <a:pt x="102870" y="2023109"/>
                    <a:pt x="106680" y="2021839"/>
                  </a:cubicBezTo>
                  <a:cubicBezTo>
                    <a:pt x="138430" y="2018029"/>
                    <a:pt x="171450" y="2012949"/>
                    <a:pt x="203200" y="2009139"/>
                  </a:cubicBezTo>
                  <a:cubicBezTo>
                    <a:pt x="229870" y="2005329"/>
                    <a:pt x="256540" y="2001519"/>
                    <a:pt x="281940" y="1997709"/>
                  </a:cubicBezTo>
                  <a:cubicBezTo>
                    <a:pt x="288290" y="1996439"/>
                    <a:pt x="294640" y="1993899"/>
                    <a:pt x="302260" y="1993899"/>
                  </a:cubicBezTo>
                  <a:cubicBezTo>
                    <a:pt x="318770" y="1992629"/>
                    <a:pt x="336550" y="1992629"/>
                    <a:pt x="353060" y="1992629"/>
                  </a:cubicBezTo>
                  <a:cubicBezTo>
                    <a:pt x="361950" y="1992629"/>
                    <a:pt x="369570" y="1992629"/>
                    <a:pt x="378460" y="1991359"/>
                  </a:cubicBezTo>
                  <a:cubicBezTo>
                    <a:pt x="393700" y="1990089"/>
                    <a:pt x="408940" y="1987549"/>
                    <a:pt x="424180" y="1986279"/>
                  </a:cubicBezTo>
                  <a:lnTo>
                    <a:pt x="424180" y="1982469"/>
                  </a:lnTo>
                  <a:cubicBezTo>
                    <a:pt x="386080" y="1979929"/>
                    <a:pt x="346710" y="1976119"/>
                    <a:pt x="307340" y="1983739"/>
                  </a:cubicBezTo>
                  <a:cubicBezTo>
                    <a:pt x="308610" y="1979929"/>
                    <a:pt x="309880" y="1976119"/>
                    <a:pt x="311150" y="1973579"/>
                  </a:cubicBezTo>
                  <a:cubicBezTo>
                    <a:pt x="302260" y="1972309"/>
                    <a:pt x="295910" y="1964689"/>
                    <a:pt x="287020" y="1973579"/>
                  </a:cubicBezTo>
                  <a:cubicBezTo>
                    <a:pt x="285750" y="1974849"/>
                    <a:pt x="278130" y="1971039"/>
                    <a:pt x="273050" y="1969769"/>
                  </a:cubicBezTo>
                  <a:lnTo>
                    <a:pt x="273050" y="1967229"/>
                  </a:lnTo>
                  <a:lnTo>
                    <a:pt x="284480" y="1967229"/>
                  </a:lnTo>
                  <a:cubicBezTo>
                    <a:pt x="271780" y="1957069"/>
                    <a:pt x="262889" y="1948179"/>
                    <a:pt x="254000" y="1941829"/>
                  </a:cubicBezTo>
                  <a:cubicBezTo>
                    <a:pt x="246380" y="1943099"/>
                    <a:pt x="238760" y="1944369"/>
                    <a:pt x="233680" y="1945639"/>
                  </a:cubicBezTo>
                  <a:cubicBezTo>
                    <a:pt x="232410" y="1921509"/>
                    <a:pt x="252730" y="1920239"/>
                    <a:pt x="267970" y="1910079"/>
                  </a:cubicBezTo>
                  <a:cubicBezTo>
                    <a:pt x="261620" y="1906269"/>
                    <a:pt x="257810" y="1902459"/>
                    <a:pt x="252730" y="1901189"/>
                  </a:cubicBezTo>
                  <a:cubicBezTo>
                    <a:pt x="238760" y="1897379"/>
                    <a:pt x="220980" y="1907539"/>
                    <a:pt x="212089" y="1885949"/>
                  </a:cubicBezTo>
                  <a:cubicBezTo>
                    <a:pt x="210819" y="1884679"/>
                    <a:pt x="207010" y="1884679"/>
                    <a:pt x="200660" y="1882139"/>
                  </a:cubicBezTo>
                  <a:cubicBezTo>
                    <a:pt x="204469" y="1878329"/>
                    <a:pt x="208280" y="1875789"/>
                    <a:pt x="210819" y="1873249"/>
                  </a:cubicBezTo>
                  <a:cubicBezTo>
                    <a:pt x="208279" y="1871979"/>
                    <a:pt x="204469" y="1870709"/>
                    <a:pt x="204469" y="1870709"/>
                  </a:cubicBezTo>
                  <a:cubicBezTo>
                    <a:pt x="195579" y="1877059"/>
                    <a:pt x="189229" y="1882139"/>
                    <a:pt x="181610" y="1887219"/>
                  </a:cubicBezTo>
                  <a:cubicBezTo>
                    <a:pt x="180339" y="1885949"/>
                    <a:pt x="179069" y="1884679"/>
                    <a:pt x="177800" y="1882139"/>
                  </a:cubicBezTo>
                  <a:cubicBezTo>
                    <a:pt x="181610" y="1877059"/>
                    <a:pt x="184150" y="1871979"/>
                    <a:pt x="187960" y="1866899"/>
                  </a:cubicBezTo>
                  <a:cubicBezTo>
                    <a:pt x="171450" y="1855469"/>
                    <a:pt x="170180" y="1849119"/>
                    <a:pt x="182880" y="1817369"/>
                  </a:cubicBezTo>
                  <a:cubicBezTo>
                    <a:pt x="173989" y="1816099"/>
                    <a:pt x="165100" y="1813559"/>
                    <a:pt x="157480" y="1812289"/>
                  </a:cubicBezTo>
                  <a:cubicBezTo>
                    <a:pt x="156210" y="1803399"/>
                    <a:pt x="151130" y="1794509"/>
                    <a:pt x="152400" y="1786889"/>
                  </a:cubicBezTo>
                  <a:cubicBezTo>
                    <a:pt x="156210" y="1764029"/>
                    <a:pt x="133350" y="1753869"/>
                    <a:pt x="128270" y="1734819"/>
                  </a:cubicBezTo>
                  <a:cubicBezTo>
                    <a:pt x="128270" y="1733549"/>
                    <a:pt x="123190" y="1732279"/>
                    <a:pt x="121920" y="1733549"/>
                  </a:cubicBezTo>
                  <a:cubicBezTo>
                    <a:pt x="110490" y="1737359"/>
                    <a:pt x="106680" y="1728469"/>
                    <a:pt x="102870" y="1722119"/>
                  </a:cubicBezTo>
                  <a:cubicBezTo>
                    <a:pt x="101600" y="1719579"/>
                    <a:pt x="100330" y="1717039"/>
                    <a:pt x="99060" y="1715769"/>
                  </a:cubicBezTo>
                  <a:cubicBezTo>
                    <a:pt x="87630" y="1709419"/>
                    <a:pt x="76200" y="1704339"/>
                    <a:pt x="63500" y="1697989"/>
                  </a:cubicBezTo>
                  <a:cubicBezTo>
                    <a:pt x="76200" y="1678939"/>
                    <a:pt x="92710" y="1687829"/>
                    <a:pt x="106680" y="1685289"/>
                  </a:cubicBezTo>
                  <a:lnTo>
                    <a:pt x="106680" y="1680209"/>
                  </a:lnTo>
                  <a:cubicBezTo>
                    <a:pt x="97790" y="1678939"/>
                    <a:pt x="88900" y="1677669"/>
                    <a:pt x="78740" y="1676399"/>
                  </a:cubicBezTo>
                  <a:cubicBezTo>
                    <a:pt x="85090" y="1675129"/>
                    <a:pt x="90170" y="1673859"/>
                    <a:pt x="95250" y="1672589"/>
                  </a:cubicBezTo>
                  <a:cubicBezTo>
                    <a:pt x="88900" y="1666239"/>
                    <a:pt x="83820" y="1659889"/>
                    <a:pt x="77470" y="1654809"/>
                  </a:cubicBezTo>
                  <a:cubicBezTo>
                    <a:pt x="76200" y="1653539"/>
                    <a:pt x="72390" y="1652269"/>
                    <a:pt x="71120" y="1652269"/>
                  </a:cubicBezTo>
                  <a:cubicBezTo>
                    <a:pt x="67310" y="1653539"/>
                    <a:pt x="63500" y="1657349"/>
                    <a:pt x="60960" y="1659889"/>
                  </a:cubicBezTo>
                  <a:cubicBezTo>
                    <a:pt x="59690" y="1656079"/>
                    <a:pt x="58420" y="1650999"/>
                    <a:pt x="55880" y="1647189"/>
                  </a:cubicBezTo>
                  <a:cubicBezTo>
                    <a:pt x="50800" y="1640839"/>
                    <a:pt x="44450" y="1635759"/>
                    <a:pt x="39370" y="1630679"/>
                  </a:cubicBezTo>
                  <a:cubicBezTo>
                    <a:pt x="33020" y="1638299"/>
                    <a:pt x="26670" y="1645919"/>
                    <a:pt x="20320" y="1654809"/>
                  </a:cubicBezTo>
                  <a:cubicBezTo>
                    <a:pt x="19050" y="1654809"/>
                    <a:pt x="17780" y="1653539"/>
                    <a:pt x="17780" y="1653539"/>
                  </a:cubicBezTo>
                  <a:cubicBezTo>
                    <a:pt x="19050" y="1640839"/>
                    <a:pt x="19050" y="1628139"/>
                    <a:pt x="20320" y="1615439"/>
                  </a:cubicBezTo>
                  <a:cubicBezTo>
                    <a:pt x="15240" y="1616709"/>
                    <a:pt x="11430" y="1616709"/>
                    <a:pt x="7620" y="1617979"/>
                  </a:cubicBezTo>
                  <a:cubicBezTo>
                    <a:pt x="6350" y="1616709"/>
                    <a:pt x="6350" y="1615439"/>
                    <a:pt x="5080" y="1615439"/>
                  </a:cubicBezTo>
                  <a:cubicBezTo>
                    <a:pt x="8890" y="1614169"/>
                    <a:pt x="11430" y="1612899"/>
                    <a:pt x="15240" y="1611629"/>
                  </a:cubicBezTo>
                  <a:cubicBezTo>
                    <a:pt x="8890" y="1604009"/>
                    <a:pt x="5080" y="1598929"/>
                    <a:pt x="3810" y="1597659"/>
                  </a:cubicBezTo>
                  <a:lnTo>
                    <a:pt x="3810" y="1573529"/>
                  </a:lnTo>
                  <a:cubicBezTo>
                    <a:pt x="6350" y="1572259"/>
                    <a:pt x="8890" y="1569719"/>
                    <a:pt x="12700" y="1568449"/>
                  </a:cubicBezTo>
                  <a:cubicBezTo>
                    <a:pt x="15240" y="1567179"/>
                    <a:pt x="17780" y="1565909"/>
                    <a:pt x="20320" y="1565909"/>
                  </a:cubicBezTo>
                  <a:cubicBezTo>
                    <a:pt x="17780" y="1563369"/>
                    <a:pt x="12700" y="1559559"/>
                    <a:pt x="11430" y="1559559"/>
                  </a:cubicBezTo>
                  <a:cubicBezTo>
                    <a:pt x="2540" y="1564639"/>
                    <a:pt x="5080" y="1550669"/>
                    <a:pt x="0" y="1551939"/>
                  </a:cubicBezTo>
                  <a:cubicBezTo>
                    <a:pt x="0" y="1548129"/>
                    <a:pt x="0" y="1540509"/>
                    <a:pt x="1270" y="1540509"/>
                  </a:cubicBezTo>
                  <a:cubicBezTo>
                    <a:pt x="17780" y="1534159"/>
                    <a:pt x="15240" y="1520189"/>
                    <a:pt x="19050" y="1511299"/>
                  </a:cubicBezTo>
                  <a:close/>
                  <a:moveTo>
                    <a:pt x="3980180" y="990600"/>
                  </a:moveTo>
                  <a:lnTo>
                    <a:pt x="3943350" y="990600"/>
                  </a:lnTo>
                  <a:cubicBezTo>
                    <a:pt x="3952240" y="1002030"/>
                    <a:pt x="3973830" y="1002030"/>
                    <a:pt x="3980180" y="990600"/>
                  </a:cubicBezTo>
                  <a:close/>
                  <a:moveTo>
                    <a:pt x="3726180" y="1507490"/>
                  </a:moveTo>
                  <a:lnTo>
                    <a:pt x="3726180" y="1502410"/>
                  </a:lnTo>
                  <a:cubicBezTo>
                    <a:pt x="3709670" y="1501140"/>
                    <a:pt x="3691890" y="1499870"/>
                    <a:pt x="3675380" y="1499870"/>
                  </a:cubicBezTo>
                  <a:cubicBezTo>
                    <a:pt x="3693160" y="1499870"/>
                    <a:pt x="3708400" y="1515110"/>
                    <a:pt x="3726180" y="1507490"/>
                  </a:cubicBezTo>
                  <a:close/>
                  <a:moveTo>
                    <a:pt x="4032250" y="2123440"/>
                  </a:moveTo>
                  <a:cubicBezTo>
                    <a:pt x="4024630" y="2115820"/>
                    <a:pt x="4018280" y="2110740"/>
                    <a:pt x="4015740" y="2106930"/>
                  </a:cubicBezTo>
                  <a:cubicBezTo>
                    <a:pt x="4009390" y="2112010"/>
                    <a:pt x="4005580" y="2115820"/>
                    <a:pt x="4001770" y="2119630"/>
                  </a:cubicBezTo>
                  <a:cubicBezTo>
                    <a:pt x="4010660" y="2119630"/>
                    <a:pt x="4019550" y="2120900"/>
                    <a:pt x="4032250" y="2123440"/>
                  </a:cubicBezTo>
                  <a:close/>
                  <a:moveTo>
                    <a:pt x="3943350" y="2117090"/>
                  </a:moveTo>
                  <a:lnTo>
                    <a:pt x="3976370" y="2117090"/>
                  </a:lnTo>
                  <a:cubicBezTo>
                    <a:pt x="3977640" y="2117090"/>
                    <a:pt x="3978910" y="2112010"/>
                    <a:pt x="3981450" y="2108200"/>
                  </a:cubicBezTo>
                  <a:cubicBezTo>
                    <a:pt x="3966210" y="2109470"/>
                    <a:pt x="3954780" y="2110740"/>
                    <a:pt x="3943350" y="2112010"/>
                  </a:cubicBezTo>
                  <a:lnTo>
                    <a:pt x="3943350" y="2117090"/>
                  </a:lnTo>
                  <a:close/>
                  <a:moveTo>
                    <a:pt x="3934460" y="2115820"/>
                  </a:moveTo>
                  <a:cubicBezTo>
                    <a:pt x="3935730" y="2114550"/>
                    <a:pt x="3935730" y="2113280"/>
                    <a:pt x="3937000" y="2113280"/>
                  </a:cubicBezTo>
                  <a:cubicBezTo>
                    <a:pt x="3931920" y="2109470"/>
                    <a:pt x="3925570" y="2106930"/>
                    <a:pt x="3920490" y="2103120"/>
                  </a:cubicBezTo>
                  <a:cubicBezTo>
                    <a:pt x="3916680" y="2099310"/>
                    <a:pt x="3915410" y="2092960"/>
                    <a:pt x="3911600" y="2086610"/>
                  </a:cubicBezTo>
                  <a:cubicBezTo>
                    <a:pt x="3901440" y="2106930"/>
                    <a:pt x="3879850" y="2100580"/>
                    <a:pt x="3860800" y="2105660"/>
                  </a:cubicBezTo>
                  <a:cubicBezTo>
                    <a:pt x="3886200" y="2108200"/>
                    <a:pt x="3910330" y="2112010"/>
                    <a:pt x="3934460" y="2115820"/>
                  </a:cubicBezTo>
                  <a:close/>
                  <a:moveTo>
                    <a:pt x="4100830" y="2428240"/>
                  </a:moveTo>
                  <a:cubicBezTo>
                    <a:pt x="4099560" y="2428240"/>
                    <a:pt x="4099560" y="2428240"/>
                    <a:pt x="4100830" y="2428240"/>
                  </a:cubicBezTo>
                  <a:close/>
                  <a:moveTo>
                    <a:pt x="3869690" y="2609850"/>
                  </a:moveTo>
                  <a:cubicBezTo>
                    <a:pt x="3870960" y="2600960"/>
                    <a:pt x="3872230" y="2594610"/>
                    <a:pt x="3873500" y="2585720"/>
                  </a:cubicBezTo>
                  <a:cubicBezTo>
                    <a:pt x="3864610" y="2588260"/>
                    <a:pt x="3859530" y="2589530"/>
                    <a:pt x="3854450" y="2592070"/>
                  </a:cubicBezTo>
                  <a:cubicBezTo>
                    <a:pt x="3859530" y="2597150"/>
                    <a:pt x="3863340" y="2602230"/>
                    <a:pt x="3869690" y="2609850"/>
                  </a:cubicBezTo>
                  <a:close/>
                  <a:moveTo>
                    <a:pt x="3578860" y="1050290"/>
                  </a:moveTo>
                  <a:cubicBezTo>
                    <a:pt x="3587750" y="1051560"/>
                    <a:pt x="3596640" y="1055370"/>
                    <a:pt x="3604260" y="1055370"/>
                  </a:cubicBezTo>
                  <a:cubicBezTo>
                    <a:pt x="3613150" y="1056640"/>
                    <a:pt x="3622040" y="1055370"/>
                    <a:pt x="3632200" y="1055370"/>
                  </a:cubicBezTo>
                  <a:cubicBezTo>
                    <a:pt x="3633470" y="1054100"/>
                    <a:pt x="3634740" y="1050290"/>
                    <a:pt x="3636010" y="1046480"/>
                  </a:cubicBezTo>
                  <a:cubicBezTo>
                    <a:pt x="3627120" y="1043940"/>
                    <a:pt x="3618230" y="1040130"/>
                    <a:pt x="3608070" y="1037590"/>
                  </a:cubicBezTo>
                  <a:cubicBezTo>
                    <a:pt x="3608070" y="1041400"/>
                    <a:pt x="3609340" y="1043940"/>
                    <a:pt x="3609340" y="1047750"/>
                  </a:cubicBezTo>
                  <a:cubicBezTo>
                    <a:pt x="3597910" y="1040130"/>
                    <a:pt x="3587750" y="1041400"/>
                    <a:pt x="3578860" y="1050290"/>
                  </a:cubicBezTo>
                  <a:cubicBezTo>
                    <a:pt x="3564890" y="1040130"/>
                    <a:pt x="3562350" y="1041400"/>
                    <a:pt x="3558540" y="1062990"/>
                  </a:cubicBezTo>
                  <a:cubicBezTo>
                    <a:pt x="3566160" y="1057910"/>
                    <a:pt x="3572510" y="1054100"/>
                    <a:pt x="3578860" y="1050290"/>
                  </a:cubicBezTo>
                  <a:close/>
                  <a:moveTo>
                    <a:pt x="3530600" y="1047750"/>
                  </a:moveTo>
                  <a:cubicBezTo>
                    <a:pt x="3528060" y="1045210"/>
                    <a:pt x="3525520" y="1042670"/>
                    <a:pt x="3524250" y="1040130"/>
                  </a:cubicBezTo>
                  <a:cubicBezTo>
                    <a:pt x="3515360" y="1051560"/>
                    <a:pt x="3515360" y="1051560"/>
                    <a:pt x="3534410" y="1060450"/>
                  </a:cubicBezTo>
                  <a:lnTo>
                    <a:pt x="3553460" y="1045210"/>
                  </a:lnTo>
                  <a:cubicBezTo>
                    <a:pt x="3540760" y="1035050"/>
                    <a:pt x="3533140" y="1035050"/>
                    <a:pt x="3530600" y="1047750"/>
                  </a:cubicBezTo>
                  <a:close/>
                  <a:moveTo>
                    <a:pt x="3520440" y="2744470"/>
                  </a:moveTo>
                  <a:cubicBezTo>
                    <a:pt x="3519170" y="2743200"/>
                    <a:pt x="3517900" y="2743200"/>
                    <a:pt x="3516630" y="2741930"/>
                  </a:cubicBezTo>
                  <a:cubicBezTo>
                    <a:pt x="3515360" y="2744470"/>
                    <a:pt x="3512820" y="2747010"/>
                    <a:pt x="3510280" y="2750820"/>
                  </a:cubicBezTo>
                  <a:cubicBezTo>
                    <a:pt x="3512820" y="2750820"/>
                    <a:pt x="3515360" y="2750820"/>
                    <a:pt x="3517900" y="2752090"/>
                  </a:cubicBezTo>
                  <a:cubicBezTo>
                    <a:pt x="3519170" y="2748280"/>
                    <a:pt x="3519170" y="2745740"/>
                    <a:pt x="3520440" y="2744470"/>
                  </a:cubicBezTo>
                  <a:close/>
                  <a:moveTo>
                    <a:pt x="3442970" y="2735580"/>
                  </a:moveTo>
                  <a:cubicBezTo>
                    <a:pt x="3441700" y="2739390"/>
                    <a:pt x="3440430" y="2741930"/>
                    <a:pt x="3437890" y="2744470"/>
                  </a:cubicBezTo>
                  <a:lnTo>
                    <a:pt x="3441700" y="2744470"/>
                  </a:lnTo>
                  <a:cubicBezTo>
                    <a:pt x="3441700" y="2741930"/>
                    <a:pt x="3441700" y="2739390"/>
                    <a:pt x="3442970" y="2735580"/>
                  </a:cubicBezTo>
                  <a:close/>
                  <a:moveTo>
                    <a:pt x="3338830" y="3018790"/>
                  </a:moveTo>
                  <a:cubicBezTo>
                    <a:pt x="3342640" y="3012440"/>
                    <a:pt x="3345180" y="3007360"/>
                    <a:pt x="3347720" y="3002280"/>
                  </a:cubicBezTo>
                  <a:lnTo>
                    <a:pt x="3341370" y="2995930"/>
                  </a:lnTo>
                  <a:cubicBezTo>
                    <a:pt x="3332480" y="3002280"/>
                    <a:pt x="3331210" y="3012440"/>
                    <a:pt x="3338830" y="3018790"/>
                  </a:cubicBezTo>
                  <a:close/>
                  <a:moveTo>
                    <a:pt x="3016250" y="3044190"/>
                  </a:moveTo>
                  <a:cubicBezTo>
                    <a:pt x="3021330" y="3041650"/>
                    <a:pt x="3026410" y="3040380"/>
                    <a:pt x="3031490" y="3037840"/>
                  </a:cubicBezTo>
                  <a:cubicBezTo>
                    <a:pt x="3026410" y="3032760"/>
                    <a:pt x="3021330" y="3027680"/>
                    <a:pt x="3017520" y="3025140"/>
                  </a:cubicBezTo>
                  <a:lnTo>
                    <a:pt x="3002280" y="3036570"/>
                  </a:lnTo>
                  <a:cubicBezTo>
                    <a:pt x="3006090" y="3039110"/>
                    <a:pt x="3011170" y="3041650"/>
                    <a:pt x="3016250" y="3044190"/>
                  </a:cubicBezTo>
                  <a:close/>
                  <a:moveTo>
                    <a:pt x="769620" y="2828290"/>
                  </a:moveTo>
                  <a:cubicBezTo>
                    <a:pt x="770890" y="2829560"/>
                    <a:pt x="769620" y="2832100"/>
                    <a:pt x="769620" y="2834640"/>
                  </a:cubicBezTo>
                  <a:lnTo>
                    <a:pt x="788670" y="2838450"/>
                  </a:lnTo>
                  <a:cubicBezTo>
                    <a:pt x="791210" y="2827020"/>
                    <a:pt x="786130" y="2820670"/>
                    <a:pt x="774700" y="2819400"/>
                  </a:cubicBezTo>
                  <a:cubicBezTo>
                    <a:pt x="770890" y="2819400"/>
                    <a:pt x="765810" y="2816860"/>
                    <a:pt x="759460" y="2816860"/>
                  </a:cubicBezTo>
                  <a:cubicBezTo>
                    <a:pt x="763270" y="2820670"/>
                    <a:pt x="767080" y="2823210"/>
                    <a:pt x="769620" y="2828290"/>
                  </a:cubicBezTo>
                  <a:close/>
                  <a:moveTo>
                    <a:pt x="744220" y="2825750"/>
                  </a:moveTo>
                  <a:cubicBezTo>
                    <a:pt x="749300" y="2824480"/>
                    <a:pt x="753110" y="2820670"/>
                    <a:pt x="756920" y="2818130"/>
                  </a:cubicBezTo>
                  <a:cubicBezTo>
                    <a:pt x="751840" y="2811780"/>
                    <a:pt x="748030" y="2807970"/>
                    <a:pt x="745490" y="2804160"/>
                  </a:cubicBezTo>
                  <a:cubicBezTo>
                    <a:pt x="740410" y="2810510"/>
                    <a:pt x="735330" y="2815590"/>
                    <a:pt x="730250" y="2823210"/>
                  </a:cubicBezTo>
                  <a:cubicBezTo>
                    <a:pt x="734060" y="2824480"/>
                    <a:pt x="739140" y="2825750"/>
                    <a:pt x="744220" y="2825750"/>
                  </a:cubicBezTo>
                  <a:close/>
                  <a:moveTo>
                    <a:pt x="610870" y="1967230"/>
                  </a:moveTo>
                  <a:cubicBezTo>
                    <a:pt x="610870" y="1964690"/>
                    <a:pt x="610870" y="1963420"/>
                    <a:pt x="612140" y="1960880"/>
                  </a:cubicBezTo>
                  <a:lnTo>
                    <a:pt x="585470" y="1957070"/>
                  </a:lnTo>
                  <a:cubicBezTo>
                    <a:pt x="585470" y="1959610"/>
                    <a:pt x="584200" y="1962150"/>
                    <a:pt x="584200" y="1964690"/>
                  </a:cubicBezTo>
                  <a:cubicBezTo>
                    <a:pt x="594360" y="1964690"/>
                    <a:pt x="603250" y="1965960"/>
                    <a:pt x="610870" y="1967230"/>
                  </a:cubicBezTo>
                  <a:close/>
                  <a:moveTo>
                    <a:pt x="544830" y="1969770"/>
                  </a:moveTo>
                  <a:cubicBezTo>
                    <a:pt x="552450" y="1969770"/>
                    <a:pt x="561340" y="1969770"/>
                    <a:pt x="568960" y="1967230"/>
                  </a:cubicBezTo>
                  <a:cubicBezTo>
                    <a:pt x="572770" y="1965960"/>
                    <a:pt x="574040" y="1960880"/>
                    <a:pt x="577850" y="1958340"/>
                  </a:cubicBezTo>
                  <a:cubicBezTo>
                    <a:pt x="576580" y="1957070"/>
                    <a:pt x="576580" y="1955800"/>
                    <a:pt x="575310" y="1954530"/>
                  </a:cubicBezTo>
                  <a:cubicBezTo>
                    <a:pt x="563880" y="1957070"/>
                    <a:pt x="553720" y="1958340"/>
                    <a:pt x="543560" y="1960880"/>
                  </a:cubicBezTo>
                  <a:cubicBezTo>
                    <a:pt x="544830" y="1964690"/>
                    <a:pt x="544830" y="1968500"/>
                    <a:pt x="544830" y="1969770"/>
                  </a:cubicBezTo>
                  <a:close/>
                  <a:moveTo>
                    <a:pt x="487680" y="1968500"/>
                  </a:moveTo>
                  <a:cubicBezTo>
                    <a:pt x="496570" y="1967230"/>
                    <a:pt x="505460" y="1960880"/>
                    <a:pt x="514350" y="1969770"/>
                  </a:cubicBezTo>
                  <a:cubicBezTo>
                    <a:pt x="515620" y="1971040"/>
                    <a:pt x="523240" y="1967230"/>
                    <a:pt x="527050" y="1965960"/>
                  </a:cubicBezTo>
                  <a:cubicBezTo>
                    <a:pt x="527050" y="1964690"/>
                    <a:pt x="525780" y="1962150"/>
                    <a:pt x="525780" y="1960880"/>
                  </a:cubicBezTo>
                  <a:lnTo>
                    <a:pt x="483870" y="1960880"/>
                  </a:lnTo>
                  <a:cubicBezTo>
                    <a:pt x="482600" y="1960880"/>
                    <a:pt x="481330" y="1964690"/>
                    <a:pt x="480060" y="1967230"/>
                  </a:cubicBezTo>
                  <a:cubicBezTo>
                    <a:pt x="483870" y="1967230"/>
                    <a:pt x="486410" y="1968500"/>
                    <a:pt x="487680" y="1968500"/>
                  </a:cubicBezTo>
                  <a:close/>
                  <a:moveTo>
                    <a:pt x="367030" y="2598420"/>
                  </a:moveTo>
                  <a:cubicBezTo>
                    <a:pt x="368300" y="2599690"/>
                    <a:pt x="368300" y="2600960"/>
                    <a:pt x="368300" y="2599690"/>
                  </a:cubicBezTo>
                  <a:cubicBezTo>
                    <a:pt x="369570" y="2599690"/>
                    <a:pt x="369570" y="2598420"/>
                    <a:pt x="367030" y="2598420"/>
                  </a:cubicBezTo>
                  <a:close/>
                  <a:moveTo>
                    <a:pt x="4083050" y="2529840"/>
                  </a:moveTo>
                  <a:cubicBezTo>
                    <a:pt x="4084320" y="2529840"/>
                    <a:pt x="4084320" y="2531110"/>
                    <a:pt x="4085590" y="2531110"/>
                  </a:cubicBezTo>
                  <a:cubicBezTo>
                    <a:pt x="4085590" y="2531110"/>
                    <a:pt x="4084320" y="2529840"/>
                    <a:pt x="4083050" y="2529840"/>
                  </a:cubicBezTo>
                  <a:close/>
                  <a:moveTo>
                    <a:pt x="3599180" y="2769870"/>
                  </a:moveTo>
                  <a:cubicBezTo>
                    <a:pt x="3594100" y="2772410"/>
                    <a:pt x="3589020" y="2774950"/>
                    <a:pt x="3585210" y="2776220"/>
                  </a:cubicBezTo>
                  <a:cubicBezTo>
                    <a:pt x="3602990" y="2786380"/>
                    <a:pt x="3614420" y="2783840"/>
                    <a:pt x="3625850" y="2766060"/>
                  </a:cubicBezTo>
                  <a:cubicBezTo>
                    <a:pt x="3622040" y="2766060"/>
                    <a:pt x="3619500" y="2764790"/>
                    <a:pt x="3615690" y="2764790"/>
                  </a:cubicBezTo>
                  <a:cubicBezTo>
                    <a:pt x="3610610" y="2766060"/>
                    <a:pt x="3604260" y="2767330"/>
                    <a:pt x="3599180" y="2769870"/>
                  </a:cubicBezTo>
                  <a:close/>
                  <a:moveTo>
                    <a:pt x="1379220" y="2874010"/>
                  </a:moveTo>
                  <a:cubicBezTo>
                    <a:pt x="1383030" y="2872740"/>
                    <a:pt x="1385570" y="2872740"/>
                    <a:pt x="1390650" y="2871470"/>
                  </a:cubicBezTo>
                  <a:cubicBezTo>
                    <a:pt x="1395730" y="2870200"/>
                    <a:pt x="1402080" y="2866390"/>
                    <a:pt x="1409700" y="2863850"/>
                  </a:cubicBezTo>
                  <a:cubicBezTo>
                    <a:pt x="1404620" y="2862580"/>
                    <a:pt x="1400810" y="2860040"/>
                    <a:pt x="1395730" y="2858770"/>
                  </a:cubicBezTo>
                  <a:cubicBezTo>
                    <a:pt x="1381760" y="2854960"/>
                    <a:pt x="1375410" y="2861310"/>
                    <a:pt x="1379220" y="2874010"/>
                  </a:cubicBezTo>
                  <a:close/>
                  <a:moveTo>
                    <a:pt x="1624330" y="2903220"/>
                  </a:moveTo>
                  <a:cubicBezTo>
                    <a:pt x="1616710" y="2904490"/>
                    <a:pt x="1607820" y="2904490"/>
                    <a:pt x="1598930" y="2905760"/>
                  </a:cubicBezTo>
                  <a:cubicBezTo>
                    <a:pt x="1602740" y="2918460"/>
                    <a:pt x="1612900" y="2914650"/>
                    <a:pt x="1620520" y="2913380"/>
                  </a:cubicBezTo>
                  <a:cubicBezTo>
                    <a:pt x="1623060" y="2913380"/>
                    <a:pt x="1625600" y="2908300"/>
                    <a:pt x="1628140" y="2905760"/>
                  </a:cubicBezTo>
                  <a:cubicBezTo>
                    <a:pt x="1626870" y="2904490"/>
                    <a:pt x="1625600" y="2903220"/>
                    <a:pt x="1624330" y="2903220"/>
                  </a:cubicBezTo>
                  <a:close/>
                  <a:moveTo>
                    <a:pt x="3995420" y="2604770"/>
                  </a:moveTo>
                  <a:cubicBezTo>
                    <a:pt x="3994150" y="2608580"/>
                    <a:pt x="3992880" y="2611120"/>
                    <a:pt x="3991610" y="2616200"/>
                  </a:cubicBezTo>
                  <a:cubicBezTo>
                    <a:pt x="3999230" y="2616200"/>
                    <a:pt x="4005580" y="2616200"/>
                    <a:pt x="4011930" y="2614930"/>
                  </a:cubicBezTo>
                  <a:lnTo>
                    <a:pt x="4011930" y="2606040"/>
                  </a:lnTo>
                  <a:cubicBezTo>
                    <a:pt x="4006850" y="2606040"/>
                    <a:pt x="4001770" y="2606040"/>
                    <a:pt x="3995420" y="2604770"/>
                  </a:cubicBezTo>
                  <a:close/>
                  <a:moveTo>
                    <a:pt x="3500120" y="2762250"/>
                  </a:moveTo>
                  <a:cubicBezTo>
                    <a:pt x="3492500" y="2763520"/>
                    <a:pt x="3484880" y="2763520"/>
                    <a:pt x="3475990" y="2764790"/>
                  </a:cubicBezTo>
                  <a:cubicBezTo>
                    <a:pt x="3481070" y="2769870"/>
                    <a:pt x="3501390" y="2773680"/>
                    <a:pt x="3505200" y="2769870"/>
                  </a:cubicBezTo>
                  <a:cubicBezTo>
                    <a:pt x="3505200" y="2768600"/>
                    <a:pt x="3506470" y="2766060"/>
                    <a:pt x="3505200" y="2764790"/>
                  </a:cubicBezTo>
                  <a:cubicBezTo>
                    <a:pt x="3503930" y="2763520"/>
                    <a:pt x="3501390" y="2762250"/>
                    <a:pt x="3500120" y="2762250"/>
                  </a:cubicBezTo>
                  <a:close/>
                </a:path>
              </a:pathLst>
            </a:custGeom>
            <a:blipFill>
              <a:blip r:embed="rId3"/>
              <a:stretch>
                <a:fillRect l="-4949" r="-4949"/>
              </a:stretch>
            </a:blipFill>
          </p:spPr>
          <p:txBody>
            <a:bodyPr/>
            <a:lstStyle/>
            <a:p>
              <a:endParaRPr lang="en-US"/>
            </a:p>
          </p:txBody>
        </p:sp>
      </p:grpSp>
      <p:sp>
        <p:nvSpPr>
          <p:cNvPr id="6" name="TextBox 6"/>
          <p:cNvSpPr txBox="1"/>
          <p:nvPr/>
        </p:nvSpPr>
        <p:spPr>
          <a:xfrm>
            <a:off x="1233696" y="5609590"/>
            <a:ext cx="8701125" cy="4105910"/>
          </a:xfrm>
          <a:prstGeom prst="rect">
            <a:avLst/>
          </a:prstGeom>
        </p:spPr>
        <p:txBody>
          <a:bodyPr lIns="0" tIns="0" rIns="0" bIns="0" rtlCol="0" anchor="t">
            <a:spAutoFit/>
          </a:bodyPr>
          <a:lstStyle/>
          <a:p>
            <a:pPr algn="just">
              <a:lnSpc>
                <a:spcPts val="3640"/>
              </a:lnSpc>
            </a:pPr>
            <a:r>
              <a:rPr lang="en-US" sz="2600" dirty="0">
                <a:solidFill>
                  <a:srgbClr val="2E394F"/>
                </a:solidFill>
                <a:latin typeface="Poppins Light"/>
              </a:rPr>
              <a:t>CASSY meets students where they are, with over a decade of success supporting families, teachers, and communities. We have the programs, procedures, and therapeutic solutions in place to save lives. CASSY has over 35 partner schools that are committed to changing the world with us! </a:t>
            </a:r>
          </a:p>
          <a:p>
            <a:pPr algn="just">
              <a:lnSpc>
                <a:spcPts val="3640"/>
              </a:lnSpc>
            </a:pPr>
            <a:endParaRPr lang="en-US" sz="2600" dirty="0">
              <a:solidFill>
                <a:srgbClr val="2E394F"/>
              </a:solidFill>
              <a:latin typeface="Poppins Light"/>
            </a:endParaRPr>
          </a:p>
          <a:p>
            <a:pPr algn="just">
              <a:lnSpc>
                <a:spcPts val="3640"/>
              </a:lnSpc>
            </a:pPr>
            <a:r>
              <a:rPr lang="en-US" sz="2600" dirty="0">
                <a:solidFill>
                  <a:srgbClr val="2E394F"/>
                </a:solidFill>
                <a:latin typeface="Poppins Light"/>
              </a:rPr>
              <a:t>Together we can create a healthier, safer, and more equitable world.</a:t>
            </a:r>
          </a:p>
        </p:txBody>
      </p:sp>
      <p:grpSp>
        <p:nvGrpSpPr>
          <p:cNvPr id="7" name="Group 7"/>
          <p:cNvGrpSpPr/>
          <p:nvPr/>
        </p:nvGrpSpPr>
        <p:grpSpPr>
          <a:xfrm>
            <a:off x="7813128" y="1550778"/>
            <a:ext cx="10555781" cy="1444217"/>
            <a:chOff x="0" y="0"/>
            <a:chExt cx="14074374" cy="1925623"/>
          </a:xfrm>
        </p:grpSpPr>
        <p:sp>
          <p:nvSpPr>
            <p:cNvPr id="8" name="TextBox 8"/>
            <p:cNvSpPr txBox="1"/>
            <p:nvPr/>
          </p:nvSpPr>
          <p:spPr>
            <a:xfrm>
              <a:off x="0" y="619380"/>
              <a:ext cx="14074374" cy="1306243"/>
            </a:xfrm>
            <a:prstGeom prst="rect">
              <a:avLst/>
            </a:prstGeom>
          </p:spPr>
          <p:txBody>
            <a:bodyPr lIns="0" tIns="0" rIns="0" bIns="0" rtlCol="0" anchor="t">
              <a:spAutoFit/>
            </a:bodyPr>
            <a:lstStyle/>
            <a:p>
              <a:pPr>
                <a:lnSpc>
                  <a:spcPts val="6410"/>
                </a:lnSpc>
              </a:pPr>
              <a:r>
                <a:rPr lang="en-US" sz="7284">
                  <a:solidFill>
                    <a:srgbClr val="5A6374"/>
                  </a:solidFill>
                  <a:latin typeface="Poppins Medium Bold"/>
                </a:rPr>
                <a:t>CREATING </a:t>
              </a:r>
              <a:r>
                <a:rPr lang="en-US" sz="7284">
                  <a:solidFill>
                    <a:srgbClr val="FC9632"/>
                  </a:solidFill>
                  <a:latin typeface="Poppins Medium Bold"/>
                </a:rPr>
                <a:t>SOLUTIONS</a:t>
              </a:r>
            </a:p>
          </p:txBody>
        </p:sp>
        <p:sp>
          <p:nvSpPr>
            <p:cNvPr id="9" name="TextBox 9"/>
            <p:cNvSpPr txBox="1"/>
            <p:nvPr/>
          </p:nvSpPr>
          <p:spPr>
            <a:xfrm>
              <a:off x="0" y="76200"/>
              <a:ext cx="14074374" cy="564008"/>
            </a:xfrm>
            <a:prstGeom prst="rect">
              <a:avLst/>
            </a:prstGeom>
          </p:spPr>
          <p:txBody>
            <a:bodyPr lIns="0" tIns="0" rIns="0" bIns="0" rtlCol="0" anchor="t">
              <a:spAutoFit/>
            </a:bodyPr>
            <a:lstStyle/>
            <a:p>
              <a:pPr>
                <a:lnSpc>
                  <a:spcPts val="2884"/>
                </a:lnSpc>
              </a:pPr>
              <a:r>
                <a:rPr lang="en-US" sz="3278">
                  <a:solidFill>
                    <a:srgbClr val="2E394F"/>
                  </a:solidFill>
                  <a:latin typeface="Poppins Medium Bold"/>
                </a:rPr>
                <a:t>our commitment to</a:t>
              </a:r>
            </a:p>
          </p:txBody>
        </p:sp>
      </p:grpSp>
      <p:sp>
        <p:nvSpPr>
          <p:cNvPr id="10" name="TextBox 10"/>
          <p:cNvSpPr txBox="1"/>
          <p:nvPr/>
        </p:nvSpPr>
        <p:spPr>
          <a:xfrm>
            <a:off x="9285998" y="3033095"/>
            <a:ext cx="7667192" cy="533532"/>
          </a:xfrm>
          <a:prstGeom prst="rect">
            <a:avLst/>
          </a:prstGeom>
        </p:spPr>
        <p:txBody>
          <a:bodyPr lIns="0" tIns="0" rIns="0" bIns="0" rtlCol="0" anchor="t">
            <a:spAutoFit/>
          </a:bodyPr>
          <a:lstStyle/>
          <a:p>
            <a:pPr algn="ctr">
              <a:lnSpc>
                <a:spcPts val="3751"/>
              </a:lnSpc>
              <a:spcBef>
                <a:spcPct val="0"/>
              </a:spcBef>
            </a:pPr>
            <a:r>
              <a:rPr lang="en-US" sz="3751" spc="656">
                <a:solidFill>
                  <a:srgbClr val="FC9632"/>
                </a:solidFill>
                <a:latin typeface="Poppins 2"/>
              </a:rPr>
              <a:t>NOW IS THE TIME TO ACT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4" r="-57793" b="-96545"/>
            </a:stretch>
          </a:blipFill>
        </p:spPr>
        <p:txBody>
          <a:bodyPr/>
          <a:lstStyle/>
          <a:p>
            <a:endParaRPr lang="en-US"/>
          </a:p>
        </p:txBody>
      </p:sp>
      <p:grpSp>
        <p:nvGrpSpPr>
          <p:cNvPr id="3" name="Group 3"/>
          <p:cNvGrpSpPr>
            <a:grpSpLocks noChangeAspect="1"/>
          </p:cNvGrpSpPr>
          <p:nvPr/>
        </p:nvGrpSpPr>
        <p:grpSpPr>
          <a:xfrm>
            <a:off x="520860" y="414860"/>
            <a:ext cx="9213012" cy="6757881"/>
            <a:chOff x="0" y="0"/>
            <a:chExt cx="4198620" cy="3079750"/>
          </a:xfrm>
        </p:grpSpPr>
        <p:sp>
          <p:nvSpPr>
            <p:cNvPr id="4" name="Freeform 4"/>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BDD2DB"/>
            </a:solidFill>
            <a:ln w="12700">
              <a:solidFill>
                <a:srgbClr val="000000"/>
              </a:solidFill>
            </a:ln>
          </p:spPr>
          <p:txBody>
            <a:bodyPr/>
            <a:lstStyle/>
            <a:p>
              <a:endParaRPr lang="en-US"/>
            </a:p>
          </p:txBody>
        </p:sp>
      </p:grpSp>
      <p:sp>
        <p:nvSpPr>
          <p:cNvPr id="5" name="TextBox 5"/>
          <p:cNvSpPr txBox="1"/>
          <p:nvPr/>
        </p:nvSpPr>
        <p:spPr>
          <a:xfrm>
            <a:off x="2332448" y="2915803"/>
            <a:ext cx="5000881" cy="481390"/>
          </a:xfrm>
          <a:prstGeom prst="rect">
            <a:avLst/>
          </a:prstGeom>
        </p:spPr>
        <p:txBody>
          <a:bodyPr lIns="0" tIns="0" rIns="0" bIns="0" rtlCol="0" anchor="t">
            <a:spAutoFit/>
          </a:bodyPr>
          <a:lstStyle/>
          <a:p>
            <a:pPr>
              <a:lnSpc>
                <a:spcPts val="3346"/>
              </a:lnSpc>
            </a:pPr>
            <a:r>
              <a:rPr lang="en-US" sz="3346" u="sng">
                <a:solidFill>
                  <a:srgbClr val="0D2F44"/>
                </a:solidFill>
                <a:latin typeface="Poppins 2"/>
                <a:hlinkClick r:id="rId3" tooltip="http://www.cassybayarea.org"/>
              </a:rPr>
              <a:t>www.cassybayarea.org</a:t>
            </a:r>
          </a:p>
        </p:txBody>
      </p:sp>
      <p:sp>
        <p:nvSpPr>
          <p:cNvPr id="6" name="TextBox 6"/>
          <p:cNvSpPr txBox="1"/>
          <p:nvPr/>
        </p:nvSpPr>
        <p:spPr>
          <a:xfrm>
            <a:off x="2332448" y="5001259"/>
            <a:ext cx="6066236" cy="1078854"/>
          </a:xfrm>
          <a:prstGeom prst="rect">
            <a:avLst/>
          </a:prstGeom>
        </p:spPr>
        <p:txBody>
          <a:bodyPr lIns="0" tIns="0" rIns="0" bIns="0" rtlCol="0" anchor="t">
            <a:spAutoFit/>
          </a:bodyPr>
          <a:lstStyle/>
          <a:p>
            <a:pPr>
              <a:lnSpc>
                <a:spcPts val="4975"/>
              </a:lnSpc>
            </a:pPr>
            <a:r>
              <a:rPr lang="en-US" sz="3015">
                <a:solidFill>
                  <a:srgbClr val="0D2F44"/>
                </a:solidFill>
                <a:latin typeface="Poppins 2"/>
              </a:rPr>
              <a:t>544 Valley Way, Milpitas, CA</a:t>
            </a:r>
          </a:p>
          <a:p>
            <a:pPr>
              <a:lnSpc>
                <a:spcPts val="2764"/>
              </a:lnSpc>
            </a:pPr>
            <a:r>
              <a:rPr lang="en-US" sz="2764">
                <a:solidFill>
                  <a:srgbClr val="0D2F44"/>
                </a:solidFill>
                <a:latin typeface="Poppins 2 Bold"/>
              </a:rPr>
              <a:t>Ph: </a:t>
            </a:r>
            <a:r>
              <a:rPr lang="en-US" sz="2764">
                <a:solidFill>
                  <a:srgbClr val="0D2F44"/>
                </a:solidFill>
                <a:latin typeface="Poppins 2"/>
              </a:rPr>
              <a:t>408.493.5289 </a:t>
            </a:r>
            <a:r>
              <a:rPr lang="en-US" sz="2764">
                <a:solidFill>
                  <a:srgbClr val="0D2F44"/>
                </a:solidFill>
                <a:latin typeface="Poppins 2 Bold"/>
              </a:rPr>
              <a:t>ID:</a:t>
            </a:r>
            <a:r>
              <a:rPr lang="en-US" sz="2764">
                <a:solidFill>
                  <a:srgbClr val="0D2F44"/>
                </a:solidFill>
                <a:latin typeface="Poppins 2"/>
              </a:rPr>
              <a:t> 26.4655116 </a:t>
            </a:r>
          </a:p>
        </p:txBody>
      </p:sp>
      <p:sp>
        <p:nvSpPr>
          <p:cNvPr id="7" name="TextBox 7"/>
          <p:cNvSpPr txBox="1"/>
          <p:nvPr/>
        </p:nvSpPr>
        <p:spPr>
          <a:xfrm>
            <a:off x="1856048" y="1123950"/>
            <a:ext cx="5953681" cy="1533741"/>
          </a:xfrm>
          <a:prstGeom prst="rect">
            <a:avLst/>
          </a:prstGeom>
        </p:spPr>
        <p:txBody>
          <a:bodyPr lIns="0" tIns="0" rIns="0" bIns="0" rtlCol="0" anchor="t">
            <a:spAutoFit/>
          </a:bodyPr>
          <a:lstStyle/>
          <a:p>
            <a:pPr>
              <a:lnSpc>
                <a:spcPts val="10741"/>
              </a:lnSpc>
            </a:pPr>
            <a:r>
              <a:rPr lang="en-US" sz="10741">
                <a:solidFill>
                  <a:srgbClr val="FFD1A4"/>
                </a:solidFill>
                <a:latin typeface="Poppins ExtraBold"/>
              </a:rPr>
              <a:t>Contact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366</TotalTime>
  <Words>599</Words>
  <Application>Microsoft Macintosh PowerPoint</Application>
  <PresentationFormat>Custom</PresentationFormat>
  <Paragraphs>66</Paragraphs>
  <Slides>9</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vt:i4>
      </vt:variant>
    </vt:vector>
  </HeadingPairs>
  <TitlesOfParts>
    <vt:vector size="23" baseType="lpstr">
      <vt:lpstr>Arial</vt:lpstr>
      <vt:lpstr>Poppins ExtraBold</vt:lpstr>
      <vt:lpstr>Poppins 1 Bold</vt:lpstr>
      <vt:lpstr>Poppins 1</vt:lpstr>
      <vt:lpstr>Poppins 1 Ultra-Bold</vt:lpstr>
      <vt:lpstr>Open Sans</vt:lpstr>
      <vt:lpstr>Poppins Light</vt:lpstr>
      <vt:lpstr>Avenir Bold</vt:lpstr>
      <vt:lpstr>Poppins Medium Bold</vt:lpstr>
      <vt:lpstr>Calibri</vt:lpstr>
      <vt:lpstr>Avenir</vt:lpstr>
      <vt:lpstr>Poppins 2 Bold</vt:lpstr>
      <vt:lpstr>Poppins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 DSJ</dc:title>
  <cp:lastModifiedBy>msayoc@cassybayarea.org</cp:lastModifiedBy>
  <cp:revision>4</cp:revision>
  <dcterms:created xsi:type="dcterms:W3CDTF">2006-08-16T00:00:00Z</dcterms:created>
  <dcterms:modified xsi:type="dcterms:W3CDTF">2023-12-04T20:51:28Z</dcterms:modified>
  <dc:identifier>DAFCfA9HgVU</dc:identifier>
</cp:coreProperties>
</file>