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4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5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92" r:id="rId1"/>
    <p:sldMasterId id="2147483793" r:id="rId2"/>
    <p:sldMasterId id="2147483794" r:id="rId3"/>
    <p:sldMasterId id="2147483795" r:id="rId4"/>
    <p:sldMasterId id="2147483796" r:id="rId5"/>
    <p:sldMasterId id="2147483797" r:id="rId6"/>
  </p:sldMasterIdLst>
  <p:notesMasterIdLst>
    <p:notesMasterId r:id="rId19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9144000" cy="5143500" type="screen16x9"/>
  <p:notesSz cx="6858000" cy="9144000"/>
  <p:embeddedFontLst>
    <p:embeddedFont>
      <p:font typeface="Hind SemiBold" panose="020B0604020202020204" charset="0"/>
      <p:regular r:id="rId20"/>
      <p:bold r:id="rId21"/>
    </p:embeddedFont>
    <p:embeddedFont>
      <p:font typeface="Hind" panose="020B060402020202020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Nunito" panose="020B0604020202020204" charset="0"/>
      <p:regular r:id="rId28"/>
      <p:bold r:id="rId29"/>
      <p:italic r:id="rId30"/>
      <p:boldItalic r:id="rId31"/>
    </p:embeddedFont>
    <p:embeddedFont>
      <p:font typeface="Roboto" panose="020B0604020202020204" charset="0"/>
      <p:regular r:id="rId32"/>
      <p:bold r:id="rId33"/>
      <p:italic r:id="rId34"/>
      <p:boldItalic r:id="rId35"/>
    </p:embeddedFont>
    <p:embeddedFont>
      <p:font typeface="PT Sans" panose="020B0604020202020204" charset="0"/>
      <p:regular r:id="rId36"/>
      <p:bold r:id="rId37"/>
      <p:italic r:id="rId38"/>
      <p:boldItalic r:id="rId39"/>
    </p:embeddedFont>
    <p:embeddedFont>
      <p:font typeface="Yusei Magic" panose="020B0604020202020204" charset="-128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F60E6DA-2697-4B5D-AE73-E79F845563B0}">
  <a:tblStyle styleId="{3F60E6DA-2697-4B5D-AE73-E79F845563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4" d="100"/>
          <a:sy n="154" d="100"/>
        </p:scale>
        <p:origin x="-384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44992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0" name="Google Shape;4680;g264e9312a6b_0_1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1" name="Google Shape;4681;g264e9312a6b_0_1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</a:rPr>
              <a:t>10 minutes to introduce his/her work on Mental Health, providing a Resource List as well as recommendations that Rotary Clubs can take actions to support Mental Health issues and/or Projects that Rotary Clubs can champion.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0" name="Google Shape;4870;g265841dddf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1" name="Google Shape;4871;g265841dddf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7" name="Google Shape;4877;g2655d54943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8" name="Google Shape;4878;g2655d54943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2" name="Google Shape;4882;g2655d549437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3" name="Google Shape;4883;g2655d549437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3" name="Google Shape;4783;g2ae5d5e14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4" name="Google Shape;4784;g2ae5d5e14c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1" name="Google Shape;4791;g264e776439a_0_1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2" name="Google Shape;4792;g264e776439a_0_1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9" name="Google Shape;4809;g2655d54943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0" name="Google Shape;4810;g2655d54943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2" name="Google Shape;4822;g2655d549437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3" name="Google Shape;4823;g2655d549437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2" name="Google Shape;4832;g264e776439a_0_6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3" name="Google Shape;4833;g264e776439a_0_6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7" name="Google Shape;4847;g264e9c781a9_0_1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8" name="Google Shape;4848;g264e9c781a9_0_1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5" name="Google Shape;4855;g264e9312a6b_0_36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6" name="Google Shape;4856;g264e9312a6b_0_36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" name="Google Shape;4864;g2655d549437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5" name="Google Shape;4865;g2655d549437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">
    <p:spTree>
      <p:nvGrpSpPr>
        <p:cNvPr id="1" name="Shape 3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5" name="Google Shape;3355;p104"/>
          <p:cNvSpPr/>
          <p:nvPr/>
        </p:nvSpPr>
        <p:spPr>
          <a:xfrm>
            <a:off x="-1614825" y="3831637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6" name="Google Shape;3356;p104"/>
          <p:cNvSpPr/>
          <p:nvPr/>
        </p:nvSpPr>
        <p:spPr>
          <a:xfrm>
            <a:off x="7611275" y="-1005275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57" name="Google Shape;3357;p104"/>
          <p:cNvGrpSpPr/>
          <p:nvPr/>
        </p:nvGrpSpPr>
        <p:grpSpPr>
          <a:xfrm>
            <a:off x="8116881" y="393465"/>
            <a:ext cx="307124" cy="305294"/>
            <a:chOff x="1026043" y="1162815"/>
            <a:chExt cx="307124" cy="305294"/>
          </a:xfrm>
        </p:grpSpPr>
        <p:sp>
          <p:nvSpPr>
            <p:cNvPr id="3358" name="Google Shape;3358;p104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04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04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04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04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04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04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04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6" name="Google Shape;3366;p104"/>
          <p:cNvGrpSpPr/>
          <p:nvPr/>
        </p:nvGrpSpPr>
        <p:grpSpPr>
          <a:xfrm>
            <a:off x="6749493" y="4363642"/>
            <a:ext cx="474643" cy="299712"/>
            <a:chOff x="7729218" y="1694205"/>
            <a:chExt cx="474643" cy="299712"/>
          </a:xfrm>
        </p:grpSpPr>
        <p:sp>
          <p:nvSpPr>
            <p:cNvPr id="3367" name="Google Shape;3367;p104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04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9" name="Google Shape;3369;p104"/>
          <p:cNvSpPr/>
          <p:nvPr/>
        </p:nvSpPr>
        <p:spPr>
          <a:xfrm>
            <a:off x="360072" y="372713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0" name="Google Shape;3370;p104"/>
          <p:cNvGrpSpPr/>
          <p:nvPr/>
        </p:nvGrpSpPr>
        <p:grpSpPr>
          <a:xfrm rot="10800000">
            <a:off x="7371465" y="3831622"/>
            <a:ext cx="2299701" cy="1685267"/>
            <a:chOff x="238125" y="896375"/>
            <a:chExt cx="635575" cy="465775"/>
          </a:xfrm>
        </p:grpSpPr>
        <p:sp>
          <p:nvSpPr>
            <p:cNvPr id="3371" name="Google Shape;3371;p104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04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04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04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04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6" name="Google Shape;3376;p104"/>
          <p:cNvGrpSpPr/>
          <p:nvPr/>
        </p:nvGrpSpPr>
        <p:grpSpPr>
          <a:xfrm rot="-1707809" flipH="1">
            <a:off x="-717545" y="-721343"/>
            <a:ext cx="1340703" cy="1721669"/>
            <a:chOff x="2659350" y="1746500"/>
            <a:chExt cx="379350" cy="487125"/>
          </a:xfrm>
        </p:grpSpPr>
        <p:sp>
          <p:nvSpPr>
            <p:cNvPr id="3377" name="Google Shape;3377;p104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04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04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0" name="Google Shape;3380;p104"/>
          <p:cNvGrpSpPr/>
          <p:nvPr/>
        </p:nvGrpSpPr>
        <p:grpSpPr>
          <a:xfrm>
            <a:off x="886093" y="581517"/>
            <a:ext cx="474643" cy="299712"/>
            <a:chOff x="7729218" y="1694205"/>
            <a:chExt cx="474643" cy="299712"/>
          </a:xfrm>
        </p:grpSpPr>
        <p:sp>
          <p:nvSpPr>
            <p:cNvPr id="3381" name="Google Shape;3381;p104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04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3" name="Google Shape;3383;p104"/>
          <p:cNvSpPr/>
          <p:nvPr/>
        </p:nvSpPr>
        <p:spPr>
          <a:xfrm>
            <a:off x="278996" y="30913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4" name="Google Shape;3384;p104"/>
          <p:cNvSpPr/>
          <p:nvPr/>
        </p:nvSpPr>
        <p:spPr>
          <a:xfrm>
            <a:off x="6054153" y="46633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5" name="Google Shape;3385;p104"/>
          <p:cNvSpPr/>
          <p:nvPr/>
        </p:nvSpPr>
        <p:spPr>
          <a:xfrm>
            <a:off x="7739087" y="447066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6" name="Google Shape;3386;p104"/>
          <p:cNvSpPr/>
          <p:nvPr/>
        </p:nvSpPr>
        <p:spPr>
          <a:xfrm>
            <a:off x="8772703" y="14091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7" name="Google Shape;3387;p104"/>
          <p:cNvSpPr/>
          <p:nvPr/>
        </p:nvSpPr>
        <p:spPr>
          <a:xfrm>
            <a:off x="7371478" y="2061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8" name="Google Shape;3388;p104"/>
          <p:cNvSpPr/>
          <p:nvPr/>
        </p:nvSpPr>
        <p:spPr>
          <a:xfrm>
            <a:off x="1648337" y="2917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_1">
    <p:spTree>
      <p:nvGrpSpPr>
        <p:cNvPr id="1" name="Shape 3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0" name="Google Shape;3390;p105"/>
          <p:cNvSpPr/>
          <p:nvPr/>
        </p:nvSpPr>
        <p:spPr>
          <a:xfrm rot="10800000" flipH="1">
            <a:off x="-3335934" y="4390282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1" name="Google Shape;3391;p105"/>
          <p:cNvSpPr/>
          <p:nvPr/>
        </p:nvSpPr>
        <p:spPr>
          <a:xfrm rot="10800000" flipH="1">
            <a:off x="6652416" y="-1583268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2" name="Google Shape;3392;p105"/>
          <p:cNvSpPr/>
          <p:nvPr/>
        </p:nvSpPr>
        <p:spPr>
          <a:xfrm rot="10800000" flipH="1">
            <a:off x="1920142" y="4470671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3" name="Google Shape;3393;p105"/>
          <p:cNvSpPr/>
          <p:nvPr/>
        </p:nvSpPr>
        <p:spPr>
          <a:xfrm rot="10800000" flipH="1">
            <a:off x="8271314" y="3824986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4" name="Google Shape;3394;p105"/>
          <p:cNvSpPr/>
          <p:nvPr/>
        </p:nvSpPr>
        <p:spPr>
          <a:xfrm rot="10800000" flipH="1">
            <a:off x="1853114" y="552749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95" name="Google Shape;3395;p105"/>
          <p:cNvGrpSpPr/>
          <p:nvPr/>
        </p:nvGrpSpPr>
        <p:grpSpPr>
          <a:xfrm rot="-5400000" flipH="1">
            <a:off x="-1004624" y="3805865"/>
            <a:ext cx="1915490" cy="2459786"/>
            <a:chOff x="2659350" y="1746500"/>
            <a:chExt cx="379350" cy="487125"/>
          </a:xfrm>
        </p:grpSpPr>
        <p:sp>
          <p:nvSpPr>
            <p:cNvPr id="3396" name="Google Shape;3396;p105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05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05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9" name="Google Shape;3399;p105"/>
          <p:cNvSpPr/>
          <p:nvPr/>
        </p:nvSpPr>
        <p:spPr>
          <a:xfrm rot="10800000" flipH="1">
            <a:off x="7435646" y="1193530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0" name="Google Shape;3400;p105"/>
          <p:cNvGrpSpPr/>
          <p:nvPr/>
        </p:nvGrpSpPr>
        <p:grpSpPr>
          <a:xfrm rot="10800000" flipH="1">
            <a:off x="7693887" y="-941801"/>
            <a:ext cx="2408503" cy="2408503"/>
            <a:chOff x="7349044" y="3624409"/>
            <a:chExt cx="2408503" cy="2408503"/>
          </a:xfrm>
        </p:grpSpPr>
        <p:sp>
          <p:nvSpPr>
            <p:cNvPr id="3401" name="Google Shape;3401;p105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05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05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05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5" name="Google Shape;3405;p105"/>
          <p:cNvGrpSpPr/>
          <p:nvPr/>
        </p:nvGrpSpPr>
        <p:grpSpPr>
          <a:xfrm rot="10800000" flipH="1">
            <a:off x="7964211" y="2127664"/>
            <a:ext cx="307124" cy="305294"/>
            <a:chOff x="1026043" y="1162815"/>
            <a:chExt cx="307124" cy="305294"/>
          </a:xfrm>
        </p:grpSpPr>
        <p:sp>
          <p:nvSpPr>
            <p:cNvPr id="3406" name="Google Shape;3406;p105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05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05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05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05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05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05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05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4" name="Google Shape;3414;p105"/>
          <p:cNvGrpSpPr/>
          <p:nvPr/>
        </p:nvGrpSpPr>
        <p:grpSpPr>
          <a:xfrm rot="10800000" flipH="1">
            <a:off x="1002003" y="1466691"/>
            <a:ext cx="309000" cy="305294"/>
            <a:chOff x="8360310" y="1124637"/>
            <a:chExt cx="309000" cy="305294"/>
          </a:xfrm>
        </p:grpSpPr>
        <p:sp>
          <p:nvSpPr>
            <p:cNvPr id="3415" name="Google Shape;3415;p105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05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05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05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05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05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05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05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3" name="Google Shape;3423;p105"/>
          <p:cNvSpPr/>
          <p:nvPr/>
        </p:nvSpPr>
        <p:spPr>
          <a:xfrm rot="10800000" flipH="1">
            <a:off x="7283516" y="4360855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4" name="Google Shape;3424;p105"/>
          <p:cNvSpPr/>
          <p:nvPr/>
        </p:nvSpPr>
        <p:spPr>
          <a:xfrm rot="10800000" flipH="1">
            <a:off x="1183015" y="2869633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5" name="Google Shape;3425;p105"/>
          <p:cNvSpPr/>
          <p:nvPr/>
        </p:nvSpPr>
        <p:spPr>
          <a:xfrm rot="10800000" flipH="1">
            <a:off x="215042" y="2494309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" name="Google Shape;3430;p107"/>
          <p:cNvSpPr/>
          <p:nvPr/>
        </p:nvSpPr>
        <p:spPr>
          <a:xfrm>
            <a:off x="-916304" y="1651848"/>
            <a:ext cx="4382968" cy="2519262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1" name="Google Shape;3431;p107"/>
          <p:cNvSpPr txBox="1">
            <a:spLocks noGrp="1"/>
          </p:cNvSpPr>
          <p:nvPr>
            <p:ph type="ctrTitle"/>
          </p:nvPr>
        </p:nvSpPr>
        <p:spPr>
          <a:xfrm>
            <a:off x="694625" y="1067725"/>
            <a:ext cx="3984600" cy="23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432" name="Google Shape;3432;p107"/>
          <p:cNvSpPr txBox="1">
            <a:spLocks noGrp="1"/>
          </p:cNvSpPr>
          <p:nvPr>
            <p:ph type="subTitle" idx="1"/>
          </p:nvPr>
        </p:nvSpPr>
        <p:spPr>
          <a:xfrm>
            <a:off x="694625" y="3658250"/>
            <a:ext cx="39846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433" name="Google Shape;3433;p107"/>
          <p:cNvSpPr/>
          <p:nvPr/>
        </p:nvSpPr>
        <p:spPr>
          <a:xfrm>
            <a:off x="7657825" y="3103799"/>
            <a:ext cx="2995303" cy="1721654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4" name="Google Shape;3434;p107"/>
          <p:cNvSpPr/>
          <p:nvPr/>
        </p:nvSpPr>
        <p:spPr>
          <a:xfrm>
            <a:off x="4915753" y="1077160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5" name="Google Shape;3435;p107"/>
          <p:cNvSpPr/>
          <p:nvPr/>
        </p:nvSpPr>
        <p:spPr>
          <a:xfrm>
            <a:off x="4783587" y="385331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6" name="Google Shape;3436;p107"/>
          <p:cNvSpPr/>
          <p:nvPr/>
        </p:nvSpPr>
        <p:spPr>
          <a:xfrm>
            <a:off x="4411271" y="2840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37" name="Google Shape;3437;p107"/>
          <p:cNvGrpSpPr/>
          <p:nvPr/>
        </p:nvGrpSpPr>
        <p:grpSpPr>
          <a:xfrm>
            <a:off x="7516598" y="1031800"/>
            <a:ext cx="309000" cy="305294"/>
            <a:chOff x="8360310" y="1124637"/>
            <a:chExt cx="309000" cy="305294"/>
          </a:xfrm>
        </p:grpSpPr>
        <p:sp>
          <p:nvSpPr>
            <p:cNvPr id="3438" name="Google Shape;3438;p107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07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07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07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07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07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07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07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6" name="Google Shape;3446;p107"/>
          <p:cNvSpPr/>
          <p:nvPr/>
        </p:nvSpPr>
        <p:spPr>
          <a:xfrm>
            <a:off x="8620554" y="294921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7" name="Google Shape;3447;p107"/>
          <p:cNvGrpSpPr/>
          <p:nvPr/>
        </p:nvGrpSpPr>
        <p:grpSpPr>
          <a:xfrm>
            <a:off x="2935349" y="553799"/>
            <a:ext cx="476564" cy="301542"/>
            <a:chOff x="591136" y="2177236"/>
            <a:chExt cx="476564" cy="301542"/>
          </a:xfrm>
        </p:grpSpPr>
        <p:sp>
          <p:nvSpPr>
            <p:cNvPr id="3448" name="Google Shape;3448;p107"/>
            <p:cNvSpPr/>
            <p:nvPr/>
          </p:nvSpPr>
          <p:spPr>
            <a:xfrm>
              <a:off x="600471" y="2186525"/>
              <a:ext cx="457895" cy="282964"/>
            </a:xfrm>
            <a:custGeom>
              <a:avLst/>
              <a:gdLst/>
              <a:ahLst/>
              <a:cxnLst/>
              <a:rect l="l" t="t" r="r" b="b"/>
              <a:pathLst>
                <a:path w="10007" h="6184" extrusionOk="0">
                  <a:moveTo>
                    <a:pt x="4719" y="1"/>
                  </a:moveTo>
                  <a:lnTo>
                    <a:pt x="4393" y="41"/>
                  </a:lnTo>
                  <a:lnTo>
                    <a:pt x="4109" y="163"/>
                  </a:lnTo>
                  <a:lnTo>
                    <a:pt x="3824" y="285"/>
                  </a:lnTo>
                  <a:lnTo>
                    <a:pt x="3580" y="448"/>
                  </a:lnTo>
                  <a:lnTo>
                    <a:pt x="3336" y="651"/>
                  </a:lnTo>
                  <a:lnTo>
                    <a:pt x="3132" y="895"/>
                  </a:lnTo>
                  <a:lnTo>
                    <a:pt x="2970" y="1180"/>
                  </a:lnTo>
                  <a:lnTo>
                    <a:pt x="2848" y="1465"/>
                  </a:lnTo>
                  <a:lnTo>
                    <a:pt x="2766" y="1750"/>
                  </a:lnTo>
                  <a:lnTo>
                    <a:pt x="2685" y="2075"/>
                  </a:lnTo>
                  <a:lnTo>
                    <a:pt x="2644" y="2360"/>
                  </a:lnTo>
                  <a:lnTo>
                    <a:pt x="2644" y="2685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726"/>
                  </a:lnTo>
                  <a:lnTo>
                    <a:pt x="1709" y="2685"/>
                  </a:lnTo>
                  <a:lnTo>
                    <a:pt x="1424" y="2685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29" y="3092"/>
                  </a:lnTo>
                  <a:lnTo>
                    <a:pt x="407" y="3255"/>
                  </a:lnTo>
                  <a:lnTo>
                    <a:pt x="204" y="3539"/>
                  </a:lnTo>
                  <a:lnTo>
                    <a:pt x="41" y="3905"/>
                  </a:lnTo>
                  <a:lnTo>
                    <a:pt x="0" y="4312"/>
                  </a:lnTo>
                  <a:lnTo>
                    <a:pt x="0" y="4678"/>
                  </a:lnTo>
                  <a:lnTo>
                    <a:pt x="82" y="5044"/>
                  </a:lnTo>
                  <a:lnTo>
                    <a:pt x="244" y="5410"/>
                  </a:lnTo>
                  <a:lnTo>
                    <a:pt x="366" y="5532"/>
                  </a:lnTo>
                  <a:lnTo>
                    <a:pt x="529" y="5695"/>
                  </a:lnTo>
                  <a:lnTo>
                    <a:pt x="814" y="5899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3" y="6183"/>
                  </a:lnTo>
                  <a:lnTo>
                    <a:pt x="3580" y="6183"/>
                  </a:lnTo>
                  <a:lnTo>
                    <a:pt x="4678" y="6143"/>
                  </a:lnTo>
                  <a:lnTo>
                    <a:pt x="5776" y="6102"/>
                  </a:lnTo>
                  <a:lnTo>
                    <a:pt x="6834" y="6021"/>
                  </a:lnTo>
                  <a:lnTo>
                    <a:pt x="7932" y="5939"/>
                  </a:lnTo>
                  <a:lnTo>
                    <a:pt x="8583" y="5817"/>
                  </a:lnTo>
                  <a:lnTo>
                    <a:pt x="8908" y="5736"/>
                  </a:lnTo>
                  <a:lnTo>
                    <a:pt x="9193" y="5614"/>
                  </a:lnTo>
                  <a:lnTo>
                    <a:pt x="9478" y="5451"/>
                  </a:lnTo>
                  <a:lnTo>
                    <a:pt x="9722" y="5288"/>
                  </a:lnTo>
                  <a:lnTo>
                    <a:pt x="9885" y="5044"/>
                  </a:lnTo>
                  <a:lnTo>
                    <a:pt x="9966" y="4760"/>
                  </a:lnTo>
                  <a:lnTo>
                    <a:pt x="10007" y="4556"/>
                  </a:lnTo>
                  <a:lnTo>
                    <a:pt x="10007" y="4353"/>
                  </a:lnTo>
                  <a:lnTo>
                    <a:pt x="9925" y="4150"/>
                  </a:lnTo>
                  <a:lnTo>
                    <a:pt x="9844" y="3987"/>
                  </a:lnTo>
                  <a:lnTo>
                    <a:pt x="9722" y="3783"/>
                  </a:lnTo>
                  <a:lnTo>
                    <a:pt x="9600" y="3661"/>
                  </a:lnTo>
                  <a:lnTo>
                    <a:pt x="9437" y="3539"/>
                  </a:lnTo>
                  <a:lnTo>
                    <a:pt x="9234" y="3417"/>
                  </a:lnTo>
                  <a:lnTo>
                    <a:pt x="9071" y="3377"/>
                  </a:lnTo>
                  <a:lnTo>
                    <a:pt x="8868" y="3336"/>
                  </a:lnTo>
                  <a:lnTo>
                    <a:pt x="8664" y="3295"/>
                  </a:lnTo>
                  <a:lnTo>
                    <a:pt x="8461" y="3336"/>
                  </a:lnTo>
                  <a:lnTo>
                    <a:pt x="8054" y="3417"/>
                  </a:lnTo>
                  <a:lnTo>
                    <a:pt x="7688" y="3621"/>
                  </a:lnTo>
                  <a:lnTo>
                    <a:pt x="7769" y="3458"/>
                  </a:lnTo>
                  <a:lnTo>
                    <a:pt x="7810" y="3336"/>
                  </a:lnTo>
                  <a:lnTo>
                    <a:pt x="7810" y="3011"/>
                  </a:lnTo>
                  <a:lnTo>
                    <a:pt x="7769" y="2726"/>
                  </a:lnTo>
                  <a:lnTo>
                    <a:pt x="7688" y="2563"/>
                  </a:lnTo>
                  <a:lnTo>
                    <a:pt x="7607" y="2441"/>
                  </a:lnTo>
                  <a:lnTo>
                    <a:pt x="7485" y="2360"/>
                  </a:lnTo>
                  <a:lnTo>
                    <a:pt x="7363" y="2278"/>
                  </a:lnTo>
                  <a:lnTo>
                    <a:pt x="7078" y="2156"/>
                  </a:lnTo>
                  <a:lnTo>
                    <a:pt x="6631" y="2156"/>
                  </a:lnTo>
                  <a:lnTo>
                    <a:pt x="6468" y="2197"/>
                  </a:lnTo>
                  <a:lnTo>
                    <a:pt x="6549" y="1912"/>
                  </a:lnTo>
                  <a:lnTo>
                    <a:pt x="6590" y="1628"/>
                  </a:lnTo>
                  <a:lnTo>
                    <a:pt x="6549" y="1302"/>
                  </a:lnTo>
                  <a:lnTo>
                    <a:pt x="6468" y="1017"/>
                  </a:lnTo>
                  <a:lnTo>
                    <a:pt x="6305" y="733"/>
                  </a:lnTo>
                  <a:lnTo>
                    <a:pt x="6102" y="489"/>
                  </a:lnTo>
                  <a:lnTo>
                    <a:pt x="5898" y="285"/>
                  </a:lnTo>
                  <a:lnTo>
                    <a:pt x="5614" y="123"/>
                  </a:lnTo>
                  <a:lnTo>
                    <a:pt x="5329" y="41"/>
                  </a:lnTo>
                  <a:lnTo>
                    <a:pt x="50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07"/>
            <p:cNvSpPr/>
            <p:nvPr/>
          </p:nvSpPr>
          <p:spPr>
            <a:xfrm>
              <a:off x="591136" y="2177236"/>
              <a:ext cx="476564" cy="301542"/>
            </a:xfrm>
            <a:custGeom>
              <a:avLst/>
              <a:gdLst/>
              <a:ahLst/>
              <a:cxnLst/>
              <a:rect l="l" t="t" r="r" b="b"/>
              <a:pathLst>
                <a:path w="10415" h="6590" extrusionOk="0">
                  <a:moveTo>
                    <a:pt x="5329" y="407"/>
                  </a:moveTo>
                  <a:lnTo>
                    <a:pt x="5533" y="448"/>
                  </a:lnTo>
                  <a:lnTo>
                    <a:pt x="5736" y="529"/>
                  </a:lnTo>
                  <a:lnTo>
                    <a:pt x="5899" y="610"/>
                  </a:lnTo>
                  <a:lnTo>
                    <a:pt x="6062" y="732"/>
                  </a:lnTo>
                  <a:lnTo>
                    <a:pt x="6224" y="854"/>
                  </a:lnTo>
                  <a:lnTo>
                    <a:pt x="6346" y="1017"/>
                  </a:lnTo>
                  <a:lnTo>
                    <a:pt x="6428" y="1180"/>
                  </a:lnTo>
                  <a:lnTo>
                    <a:pt x="6509" y="1383"/>
                  </a:lnTo>
                  <a:lnTo>
                    <a:pt x="6550" y="1546"/>
                  </a:lnTo>
                  <a:lnTo>
                    <a:pt x="6590" y="1749"/>
                  </a:lnTo>
                  <a:lnTo>
                    <a:pt x="6590" y="1953"/>
                  </a:lnTo>
                  <a:lnTo>
                    <a:pt x="6550" y="2115"/>
                  </a:lnTo>
                  <a:lnTo>
                    <a:pt x="6509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3"/>
                  </a:lnTo>
                  <a:lnTo>
                    <a:pt x="6712" y="2603"/>
                  </a:lnTo>
                  <a:lnTo>
                    <a:pt x="6997" y="2563"/>
                  </a:lnTo>
                  <a:lnTo>
                    <a:pt x="7241" y="2563"/>
                  </a:lnTo>
                  <a:lnTo>
                    <a:pt x="7445" y="2644"/>
                  </a:lnTo>
                  <a:lnTo>
                    <a:pt x="7607" y="2807"/>
                  </a:lnTo>
                  <a:lnTo>
                    <a:pt x="7770" y="2970"/>
                  </a:lnTo>
                  <a:lnTo>
                    <a:pt x="7811" y="3214"/>
                  </a:lnTo>
                  <a:lnTo>
                    <a:pt x="7811" y="3458"/>
                  </a:lnTo>
                  <a:lnTo>
                    <a:pt x="7729" y="3702"/>
                  </a:lnTo>
                  <a:lnTo>
                    <a:pt x="7689" y="3783"/>
                  </a:lnTo>
                  <a:lnTo>
                    <a:pt x="7689" y="3824"/>
                  </a:lnTo>
                  <a:lnTo>
                    <a:pt x="7770" y="3946"/>
                  </a:lnTo>
                  <a:lnTo>
                    <a:pt x="7851" y="3986"/>
                  </a:lnTo>
                  <a:lnTo>
                    <a:pt x="7973" y="3986"/>
                  </a:lnTo>
                  <a:lnTo>
                    <a:pt x="8299" y="3824"/>
                  </a:lnTo>
                  <a:lnTo>
                    <a:pt x="8665" y="3742"/>
                  </a:lnTo>
                  <a:lnTo>
                    <a:pt x="9031" y="3702"/>
                  </a:lnTo>
                  <a:lnTo>
                    <a:pt x="9194" y="3742"/>
                  </a:lnTo>
                  <a:lnTo>
                    <a:pt x="9397" y="3824"/>
                  </a:lnTo>
                  <a:lnTo>
                    <a:pt x="9519" y="3905"/>
                  </a:lnTo>
                  <a:lnTo>
                    <a:pt x="9641" y="3986"/>
                  </a:lnTo>
                  <a:lnTo>
                    <a:pt x="9763" y="4108"/>
                  </a:lnTo>
                  <a:lnTo>
                    <a:pt x="9885" y="4271"/>
                  </a:lnTo>
                  <a:lnTo>
                    <a:pt x="9967" y="4393"/>
                  </a:lnTo>
                  <a:lnTo>
                    <a:pt x="10007" y="4556"/>
                  </a:lnTo>
                  <a:lnTo>
                    <a:pt x="10007" y="4719"/>
                  </a:lnTo>
                  <a:lnTo>
                    <a:pt x="10007" y="4922"/>
                  </a:lnTo>
                  <a:lnTo>
                    <a:pt x="9885" y="5166"/>
                  </a:lnTo>
                  <a:lnTo>
                    <a:pt x="9723" y="5369"/>
                  </a:lnTo>
                  <a:lnTo>
                    <a:pt x="9519" y="5573"/>
                  </a:lnTo>
                  <a:lnTo>
                    <a:pt x="9234" y="5695"/>
                  </a:lnTo>
                  <a:lnTo>
                    <a:pt x="8950" y="5776"/>
                  </a:lnTo>
                  <a:lnTo>
                    <a:pt x="8665" y="5858"/>
                  </a:lnTo>
                  <a:lnTo>
                    <a:pt x="8136" y="5939"/>
                  </a:lnTo>
                  <a:lnTo>
                    <a:pt x="6753" y="6061"/>
                  </a:lnTo>
                  <a:lnTo>
                    <a:pt x="5411" y="6142"/>
                  </a:lnTo>
                  <a:lnTo>
                    <a:pt x="4069" y="6183"/>
                  </a:lnTo>
                  <a:lnTo>
                    <a:pt x="2197" y="6183"/>
                  </a:lnTo>
                  <a:lnTo>
                    <a:pt x="1669" y="6102"/>
                  </a:lnTo>
                  <a:lnTo>
                    <a:pt x="1384" y="6020"/>
                  </a:lnTo>
                  <a:lnTo>
                    <a:pt x="1181" y="5939"/>
                  </a:lnTo>
                  <a:lnTo>
                    <a:pt x="936" y="5817"/>
                  </a:lnTo>
                  <a:lnTo>
                    <a:pt x="733" y="5654"/>
                  </a:lnTo>
                  <a:lnTo>
                    <a:pt x="611" y="5451"/>
                  </a:lnTo>
                  <a:lnTo>
                    <a:pt x="489" y="5247"/>
                  </a:lnTo>
                  <a:lnTo>
                    <a:pt x="408" y="5003"/>
                  </a:lnTo>
                  <a:lnTo>
                    <a:pt x="367" y="4800"/>
                  </a:lnTo>
                  <a:lnTo>
                    <a:pt x="367" y="4556"/>
                  </a:lnTo>
                  <a:lnTo>
                    <a:pt x="408" y="4312"/>
                  </a:lnTo>
                  <a:lnTo>
                    <a:pt x="489" y="4068"/>
                  </a:lnTo>
                  <a:lnTo>
                    <a:pt x="570" y="3864"/>
                  </a:lnTo>
                  <a:lnTo>
                    <a:pt x="733" y="3580"/>
                  </a:lnTo>
                  <a:lnTo>
                    <a:pt x="977" y="3376"/>
                  </a:lnTo>
                  <a:lnTo>
                    <a:pt x="1262" y="3214"/>
                  </a:lnTo>
                  <a:lnTo>
                    <a:pt x="1547" y="3132"/>
                  </a:lnTo>
                  <a:lnTo>
                    <a:pt x="1872" y="3092"/>
                  </a:lnTo>
                  <a:lnTo>
                    <a:pt x="2197" y="3132"/>
                  </a:lnTo>
                  <a:lnTo>
                    <a:pt x="2482" y="3214"/>
                  </a:lnTo>
                  <a:lnTo>
                    <a:pt x="2767" y="3376"/>
                  </a:lnTo>
                  <a:lnTo>
                    <a:pt x="2889" y="3417"/>
                  </a:lnTo>
                  <a:lnTo>
                    <a:pt x="2970" y="3376"/>
                  </a:lnTo>
                  <a:lnTo>
                    <a:pt x="3052" y="3295"/>
                  </a:lnTo>
                  <a:lnTo>
                    <a:pt x="3092" y="3214"/>
                  </a:lnTo>
                  <a:lnTo>
                    <a:pt x="3052" y="2766"/>
                  </a:lnTo>
                  <a:lnTo>
                    <a:pt x="3092" y="2319"/>
                  </a:lnTo>
                  <a:lnTo>
                    <a:pt x="3214" y="1871"/>
                  </a:lnTo>
                  <a:lnTo>
                    <a:pt x="3377" y="1465"/>
                  </a:lnTo>
                  <a:lnTo>
                    <a:pt x="3621" y="1098"/>
                  </a:lnTo>
                  <a:lnTo>
                    <a:pt x="3906" y="814"/>
                  </a:lnTo>
                  <a:lnTo>
                    <a:pt x="4109" y="692"/>
                  </a:lnTo>
                  <a:lnTo>
                    <a:pt x="4272" y="570"/>
                  </a:lnTo>
                  <a:lnTo>
                    <a:pt x="4516" y="488"/>
                  </a:lnTo>
                  <a:lnTo>
                    <a:pt x="4719" y="407"/>
                  </a:lnTo>
                  <a:close/>
                  <a:moveTo>
                    <a:pt x="4882" y="0"/>
                  </a:moveTo>
                  <a:lnTo>
                    <a:pt x="4597" y="41"/>
                  </a:lnTo>
                  <a:lnTo>
                    <a:pt x="4353" y="122"/>
                  </a:lnTo>
                  <a:lnTo>
                    <a:pt x="4069" y="244"/>
                  </a:lnTo>
                  <a:lnTo>
                    <a:pt x="3865" y="366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96" y="895"/>
                  </a:lnTo>
                  <a:lnTo>
                    <a:pt x="3133" y="1098"/>
                  </a:lnTo>
                  <a:lnTo>
                    <a:pt x="3011" y="1342"/>
                  </a:lnTo>
                  <a:lnTo>
                    <a:pt x="2889" y="1587"/>
                  </a:lnTo>
                  <a:lnTo>
                    <a:pt x="2726" y="2115"/>
                  </a:lnTo>
                  <a:lnTo>
                    <a:pt x="2645" y="2644"/>
                  </a:lnTo>
                  <a:lnTo>
                    <a:pt x="2662" y="2878"/>
                  </a:lnTo>
                  <a:lnTo>
                    <a:pt x="2662" y="2878"/>
                  </a:lnTo>
                  <a:lnTo>
                    <a:pt x="2401" y="2766"/>
                  </a:lnTo>
                  <a:lnTo>
                    <a:pt x="2075" y="2685"/>
                  </a:lnTo>
                  <a:lnTo>
                    <a:pt x="1750" y="2685"/>
                  </a:lnTo>
                  <a:lnTo>
                    <a:pt x="1465" y="2725"/>
                  </a:lnTo>
                  <a:lnTo>
                    <a:pt x="1140" y="2847"/>
                  </a:lnTo>
                  <a:lnTo>
                    <a:pt x="855" y="2970"/>
                  </a:lnTo>
                  <a:lnTo>
                    <a:pt x="611" y="3173"/>
                  </a:lnTo>
                  <a:lnTo>
                    <a:pt x="408" y="3376"/>
                  </a:lnTo>
                  <a:lnTo>
                    <a:pt x="245" y="3580"/>
                  </a:lnTo>
                  <a:lnTo>
                    <a:pt x="123" y="3824"/>
                  </a:lnTo>
                  <a:lnTo>
                    <a:pt x="42" y="4068"/>
                  </a:lnTo>
                  <a:lnTo>
                    <a:pt x="1" y="4353"/>
                  </a:lnTo>
                  <a:lnTo>
                    <a:pt x="1" y="4637"/>
                  </a:lnTo>
                  <a:lnTo>
                    <a:pt x="1" y="4881"/>
                  </a:lnTo>
                  <a:lnTo>
                    <a:pt x="42" y="5166"/>
                  </a:lnTo>
                  <a:lnTo>
                    <a:pt x="164" y="5451"/>
                  </a:lnTo>
                  <a:lnTo>
                    <a:pt x="286" y="5695"/>
                  </a:lnTo>
                  <a:lnTo>
                    <a:pt x="448" y="5939"/>
                  </a:lnTo>
                  <a:lnTo>
                    <a:pt x="692" y="6102"/>
                  </a:lnTo>
                  <a:lnTo>
                    <a:pt x="896" y="6264"/>
                  </a:lnTo>
                  <a:lnTo>
                    <a:pt x="1181" y="6346"/>
                  </a:lnTo>
                  <a:lnTo>
                    <a:pt x="1425" y="6468"/>
                  </a:lnTo>
                  <a:lnTo>
                    <a:pt x="1709" y="6508"/>
                  </a:lnTo>
                  <a:lnTo>
                    <a:pt x="2319" y="6590"/>
                  </a:lnTo>
                  <a:lnTo>
                    <a:pt x="4109" y="6590"/>
                  </a:lnTo>
                  <a:lnTo>
                    <a:pt x="6102" y="6508"/>
                  </a:lnTo>
                  <a:lnTo>
                    <a:pt x="8136" y="6346"/>
                  </a:lnTo>
                  <a:lnTo>
                    <a:pt x="8502" y="6305"/>
                  </a:lnTo>
                  <a:lnTo>
                    <a:pt x="8868" y="6224"/>
                  </a:lnTo>
                  <a:lnTo>
                    <a:pt x="9234" y="6102"/>
                  </a:lnTo>
                  <a:lnTo>
                    <a:pt x="9600" y="5939"/>
                  </a:lnTo>
                  <a:lnTo>
                    <a:pt x="9926" y="5735"/>
                  </a:lnTo>
                  <a:lnTo>
                    <a:pt x="10048" y="5613"/>
                  </a:lnTo>
                  <a:lnTo>
                    <a:pt x="10170" y="5451"/>
                  </a:lnTo>
                  <a:lnTo>
                    <a:pt x="10292" y="5329"/>
                  </a:lnTo>
                  <a:lnTo>
                    <a:pt x="10333" y="5125"/>
                  </a:lnTo>
                  <a:lnTo>
                    <a:pt x="10414" y="4963"/>
                  </a:lnTo>
                  <a:lnTo>
                    <a:pt x="10414" y="4759"/>
                  </a:lnTo>
                  <a:lnTo>
                    <a:pt x="10414" y="4556"/>
                  </a:lnTo>
                  <a:lnTo>
                    <a:pt x="10333" y="4353"/>
                  </a:lnTo>
                  <a:lnTo>
                    <a:pt x="10292" y="4149"/>
                  </a:lnTo>
                  <a:lnTo>
                    <a:pt x="10170" y="3986"/>
                  </a:lnTo>
                  <a:lnTo>
                    <a:pt x="10048" y="3824"/>
                  </a:lnTo>
                  <a:lnTo>
                    <a:pt x="9885" y="3661"/>
                  </a:lnTo>
                  <a:lnTo>
                    <a:pt x="9723" y="3539"/>
                  </a:lnTo>
                  <a:lnTo>
                    <a:pt x="9560" y="3458"/>
                  </a:lnTo>
                  <a:lnTo>
                    <a:pt x="9356" y="3376"/>
                  </a:lnTo>
                  <a:lnTo>
                    <a:pt x="9112" y="3336"/>
                  </a:lnTo>
                  <a:lnTo>
                    <a:pt x="8868" y="3295"/>
                  </a:lnTo>
                  <a:lnTo>
                    <a:pt x="8665" y="3336"/>
                  </a:lnTo>
                  <a:lnTo>
                    <a:pt x="8421" y="3376"/>
                  </a:lnTo>
                  <a:lnTo>
                    <a:pt x="8218" y="3417"/>
                  </a:lnTo>
                  <a:lnTo>
                    <a:pt x="8209" y="3421"/>
                  </a:lnTo>
                  <a:lnTo>
                    <a:pt x="8218" y="3376"/>
                  </a:lnTo>
                  <a:lnTo>
                    <a:pt x="8218" y="3173"/>
                  </a:lnTo>
                  <a:lnTo>
                    <a:pt x="8177" y="3010"/>
                  </a:lnTo>
                  <a:lnTo>
                    <a:pt x="8136" y="2847"/>
                  </a:lnTo>
                  <a:lnTo>
                    <a:pt x="8055" y="2685"/>
                  </a:lnTo>
                  <a:lnTo>
                    <a:pt x="7933" y="2522"/>
                  </a:lnTo>
                  <a:lnTo>
                    <a:pt x="7811" y="2400"/>
                  </a:lnTo>
                  <a:lnTo>
                    <a:pt x="7648" y="2278"/>
                  </a:lnTo>
                  <a:lnTo>
                    <a:pt x="7485" y="2237"/>
                  </a:lnTo>
                  <a:lnTo>
                    <a:pt x="7323" y="2156"/>
                  </a:lnTo>
                  <a:lnTo>
                    <a:pt x="6940" y="2156"/>
                  </a:lnTo>
                  <a:lnTo>
                    <a:pt x="6957" y="2075"/>
                  </a:lnTo>
                  <a:lnTo>
                    <a:pt x="6997" y="1831"/>
                  </a:lnTo>
                  <a:lnTo>
                    <a:pt x="6957" y="1587"/>
                  </a:lnTo>
                  <a:lnTo>
                    <a:pt x="6916" y="1342"/>
                  </a:lnTo>
                  <a:lnTo>
                    <a:pt x="6835" y="1139"/>
                  </a:lnTo>
                  <a:lnTo>
                    <a:pt x="6753" y="936"/>
                  </a:lnTo>
                  <a:lnTo>
                    <a:pt x="6590" y="732"/>
                  </a:lnTo>
                  <a:lnTo>
                    <a:pt x="6428" y="529"/>
                  </a:lnTo>
                  <a:lnTo>
                    <a:pt x="6265" y="366"/>
                  </a:lnTo>
                  <a:lnTo>
                    <a:pt x="6062" y="244"/>
                  </a:lnTo>
                  <a:lnTo>
                    <a:pt x="5858" y="122"/>
                  </a:lnTo>
                  <a:lnTo>
                    <a:pt x="5614" y="41"/>
                  </a:lnTo>
                  <a:lnTo>
                    <a:pt x="53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0" name="Google Shape;3450;p107"/>
          <p:cNvGrpSpPr/>
          <p:nvPr/>
        </p:nvGrpSpPr>
        <p:grpSpPr>
          <a:xfrm>
            <a:off x="6254794" y="328409"/>
            <a:ext cx="474643" cy="301588"/>
            <a:chOff x="7593894" y="395296"/>
            <a:chExt cx="474643" cy="301588"/>
          </a:xfrm>
        </p:grpSpPr>
        <p:sp>
          <p:nvSpPr>
            <p:cNvPr id="3451" name="Google Shape;3451;p107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07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3" name="Google Shape;3453;p107"/>
          <p:cNvGrpSpPr/>
          <p:nvPr/>
        </p:nvGrpSpPr>
        <p:grpSpPr>
          <a:xfrm>
            <a:off x="8426093" y="1788930"/>
            <a:ext cx="474643" cy="299712"/>
            <a:chOff x="7729218" y="1694205"/>
            <a:chExt cx="474643" cy="299712"/>
          </a:xfrm>
        </p:grpSpPr>
        <p:sp>
          <p:nvSpPr>
            <p:cNvPr id="3454" name="Google Shape;3454;p107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07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56" name="Google Shape;3456;p107"/>
          <p:cNvSpPr/>
          <p:nvPr/>
        </p:nvSpPr>
        <p:spPr>
          <a:xfrm>
            <a:off x="6755103" y="9021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7" name="Google Shape;3457;p107"/>
          <p:cNvSpPr/>
          <p:nvPr/>
        </p:nvSpPr>
        <p:spPr>
          <a:xfrm>
            <a:off x="7430937" y="400486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8" name="Google Shape;3458;p107"/>
          <p:cNvSpPr/>
          <p:nvPr/>
        </p:nvSpPr>
        <p:spPr>
          <a:xfrm>
            <a:off x="7127498" y="45201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9" name="Google Shape;3459;p107"/>
          <p:cNvSpPr/>
          <p:nvPr/>
        </p:nvSpPr>
        <p:spPr>
          <a:xfrm>
            <a:off x="5520617" y="4619579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1"/>
                </a:moveTo>
                <a:lnTo>
                  <a:pt x="1262" y="41"/>
                </a:lnTo>
                <a:lnTo>
                  <a:pt x="1018" y="123"/>
                </a:lnTo>
                <a:lnTo>
                  <a:pt x="773" y="204"/>
                </a:lnTo>
                <a:lnTo>
                  <a:pt x="570" y="367"/>
                </a:lnTo>
                <a:lnTo>
                  <a:pt x="407" y="529"/>
                </a:lnTo>
                <a:lnTo>
                  <a:pt x="245" y="692"/>
                </a:lnTo>
                <a:lnTo>
                  <a:pt x="163" y="896"/>
                </a:lnTo>
                <a:lnTo>
                  <a:pt x="82" y="1099"/>
                </a:lnTo>
                <a:lnTo>
                  <a:pt x="1" y="1343"/>
                </a:lnTo>
                <a:lnTo>
                  <a:pt x="1" y="1546"/>
                </a:lnTo>
                <a:lnTo>
                  <a:pt x="1" y="1790"/>
                </a:lnTo>
                <a:lnTo>
                  <a:pt x="41" y="1994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1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7"/>
                </a:lnTo>
                <a:lnTo>
                  <a:pt x="1831" y="3377"/>
                </a:lnTo>
                <a:lnTo>
                  <a:pt x="2075" y="3336"/>
                </a:lnTo>
                <a:lnTo>
                  <a:pt x="2319" y="3255"/>
                </a:lnTo>
                <a:lnTo>
                  <a:pt x="2563" y="3173"/>
                </a:lnTo>
                <a:lnTo>
                  <a:pt x="2767" y="3011"/>
                </a:lnTo>
                <a:lnTo>
                  <a:pt x="2929" y="2848"/>
                </a:lnTo>
                <a:lnTo>
                  <a:pt x="3092" y="2645"/>
                </a:lnTo>
                <a:lnTo>
                  <a:pt x="3214" y="2441"/>
                </a:lnTo>
                <a:lnTo>
                  <a:pt x="3295" y="2197"/>
                </a:lnTo>
                <a:lnTo>
                  <a:pt x="3336" y="1912"/>
                </a:lnTo>
                <a:lnTo>
                  <a:pt x="3336" y="1628"/>
                </a:lnTo>
                <a:lnTo>
                  <a:pt x="3295" y="1343"/>
                </a:lnTo>
                <a:lnTo>
                  <a:pt x="3214" y="1099"/>
                </a:lnTo>
                <a:lnTo>
                  <a:pt x="3092" y="855"/>
                </a:lnTo>
                <a:lnTo>
                  <a:pt x="2929" y="611"/>
                </a:lnTo>
                <a:lnTo>
                  <a:pt x="2726" y="407"/>
                </a:lnTo>
                <a:lnTo>
                  <a:pt x="2482" y="245"/>
                </a:lnTo>
                <a:lnTo>
                  <a:pt x="2238" y="123"/>
                </a:lnTo>
                <a:lnTo>
                  <a:pt x="1994" y="41"/>
                </a:lnTo>
                <a:lnTo>
                  <a:pt x="17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60" name="Google Shape;3460;p107"/>
          <p:cNvGrpSpPr/>
          <p:nvPr/>
        </p:nvGrpSpPr>
        <p:grpSpPr>
          <a:xfrm>
            <a:off x="-421852" y="-181433"/>
            <a:ext cx="1985536" cy="1455081"/>
            <a:chOff x="238125" y="896375"/>
            <a:chExt cx="635575" cy="465775"/>
          </a:xfrm>
        </p:grpSpPr>
        <p:sp>
          <p:nvSpPr>
            <p:cNvPr id="3461" name="Google Shape;3461;p107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rgbClr val="02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07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rgbClr val="02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07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rgbClr val="02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07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rgbClr val="02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07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rgbClr val="02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6" name="Google Shape;3466;p107"/>
          <p:cNvGrpSpPr/>
          <p:nvPr/>
        </p:nvGrpSpPr>
        <p:grpSpPr>
          <a:xfrm>
            <a:off x="8000380" y="-657975"/>
            <a:ext cx="1340699" cy="1721646"/>
            <a:chOff x="2659350" y="1746500"/>
            <a:chExt cx="379350" cy="487125"/>
          </a:xfrm>
        </p:grpSpPr>
        <p:sp>
          <p:nvSpPr>
            <p:cNvPr id="3467" name="Google Shape;3467;p107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07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07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0" name="Google Shape;3470;p107"/>
          <p:cNvGrpSpPr/>
          <p:nvPr/>
        </p:nvGrpSpPr>
        <p:grpSpPr>
          <a:xfrm>
            <a:off x="1251424" y="4362736"/>
            <a:ext cx="476564" cy="301542"/>
            <a:chOff x="591136" y="2177236"/>
            <a:chExt cx="476564" cy="301542"/>
          </a:xfrm>
        </p:grpSpPr>
        <p:sp>
          <p:nvSpPr>
            <p:cNvPr id="3471" name="Google Shape;3471;p107"/>
            <p:cNvSpPr/>
            <p:nvPr/>
          </p:nvSpPr>
          <p:spPr>
            <a:xfrm>
              <a:off x="600471" y="2186525"/>
              <a:ext cx="457895" cy="282964"/>
            </a:xfrm>
            <a:custGeom>
              <a:avLst/>
              <a:gdLst/>
              <a:ahLst/>
              <a:cxnLst/>
              <a:rect l="l" t="t" r="r" b="b"/>
              <a:pathLst>
                <a:path w="10007" h="6184" extrusionOk="0">
                  <a:moveTo>
                    <a:pt x="4719" y="1"/>
                  </a:moveTo>
                  <a:lnTo>
                    <a:pt x="4393" y="41"/>
                  </a:lnTo>
                  <a:lnTo>
                    <a:pt x="4109" y="163"/>
                  </a:lnTo>
                  <a:lnTo>
                    <a:pt x="3824" y="285"/>
                  </a:lnTo>
                  <a:lnTo>
                    <a:pt x="3580" y="448"/>
                  </a:lnTo>
                  <a:lnTo>
                    <a:pt x="3336" y="651"/>
                  </a:lnTo>
                  <a:lnTo>
                    <a:pt x="3132" y="895"/>
                  </a:lnTo>
                  <a:lnTo>
                    <a:pt x="2970" y="1180"/>
                  </a:lnTo>
                  <a:lnTo>
                    <a:pt x="2848" y="1465"/>
                  </a:lnTo>
                  <a:lnTo>
                    <a:pt x="2766" y="1750"/>
                  </a:lnTo>
                  <a:lnTo>
                    <a:pt x="2685" y="2075"/>
                  </a:lnTo>
                  <a:lnTo>
                    <a:pt x="2644" y="2360"/>
                  </a:lnTo>
                  <a:lnTo>
                    <a:pt x="2644" y="2685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726"/>
                  </a:lnTo>
                  <a:lnTo>
                    <a:pt x="1709" y="2685"/>
                  </a:lnTo>
                  <a:lnTo>
                    <a:pt x="1424" y="2685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29" y="3092"/>
                  </a:lnTo>
                  <a:lnTo>
                    <a:pt x="407" y="3255"/>
                  </a:lnTo>
                  <a:lnTo>
                    <a:pt x="204" y="3539"/>
                  </a:lnTo>
                  <a:lnTo>
                    <a:pt x="41" y="3905"/>
                  </a:lnTo>
                  <a:lnTo>
                    <a:pt x="0" y="4312"/>
                  </a:lnTo>
                  <a:lnTo>
                    <a:pt x="0" y="4678"/>
                  </a:lnTo>
                  <a:lnTo>
                    <a:pt x="82" y="5044"/>
                  </a:lnTo>
                  <a:lnTo>
                    <a:pt x="244" y="5410"/>
                  </a:lnTo>
                  <a:lnTo>
                    <a:pt x="366" y="5532"/>
                  </a:lnTo>
                  <a:lnTo>
                    <a:pt x="529" y="5695"/>
                  </a:lnTo>
                  <a:lnTo>
                    <a:pt x="814" y="5899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3" y="6183"/>
                  </a:lnTo>
                  <a:lnTo>
                    <a:pt x="3580" y="6183"/>
                  </a:lnTo>
                  <a:lnTo>
                    <a:pt x="4678" y="6143"/>
                  </a:lnTo>
                  <a:lnTo>
                    <a:pt x="5776" y="6102"/>
                  </a:lnTo>
                  <a:lnTo>
                    <a:pt x="6834" y="6021"/>
                  </a:lnTo>
                  <a:lnTo>
                    <a:pt x="7932" y="5939"/>
                  </a:lnTo>
                  <a:lnTo>
                    <a:pt x="8583" y="5817"/>
                  </a:lnTo>
                  <a:lnTo>
                    <a:pt x="8908" y="5736"/>
                  </a:lnTo>
                  <a:lnTo>
                    <a:pt x="9193" y="5614"/>
                  </a:lnTo>
                  <a:lnTo>
                    <a:pt x="9478" y="5451"/>
                  </a:lnTo>
                  <a:lnTo>
                    <a:pt x="9722" y="5288"/>
                  </a:lnTo>
                  <a:lnTo>
                    <a:pt x="9885" y="5044"/>
                  </a:lnTo>
                  <a:lnTo>
                    <a:pt x="9966" y="4760"/>
                  </a:lnTo>
                  <a:lnTo>
                    <a:pt x="10007" y="4556"/>
                  </a:lnTo>
                  <a:lnTo>
                    <a:pt x="10007" y="4353"/>
                  </a:lnTo>
                  <a:lnTo>
                    <a:pt x="9925" y="4150"/>
                  </a:lnTo>
                  <a:lnTo>
                    <a:pt x="9844" y="3987"/>
                  </a:lnTo>
                  <a:lnTo>
                    <a:pt x="9722" y="3783"/>
                  </a:lnTo>
                  <a:lnTo>
                    <a:pt x="9600" y="3661"/>
                  </a:lnTo>
                  <a:lnTo>
                    <a:pt x="9437" y="3539"/>
                  </a:lnTo>
                  <a:lnTo>
                    <a:pt x="9234" y="3417"/>
                  </a:lnTo>
                  <a:lnTo>
                    <a:pt x="9071" y="3377"/>
                  </a:lnTo>
                  <a:lnTo>
                    <a:pt x="8868" y="3336"/>
                  </a:lnTo>
                  <a:lnTo>
                    <a:pt x="8664" y="3295"/>
                  </a:lnTo>
                  <a:lnTo>
                    <a:pt x="8461" y="3336"/>
                  </a:lnTo>
                  <a:lnTo>
                    <a:pt x="8054" y="3417"/>
                  </a:lnTo>
                  <a:lnTo>
                    <a:pt x="7688" y="3621"/>
                  </a:lnTo>
                  <a:lnTo>
                    <a:pt x="7769" y="3458"/>
                  </a:lnTo>
                  <a:lnTo>
                    <a:pt x="7810" y="3336"/>
                  </a:lnTo>
                  <a:lnTo>
                    <a:pt x="7810" y="3011"/>
                  </a:lnTo>
                  <a:lnTo>
                    <a:pt x="7769" y="2726"/>
                  </a:lnTo>
                  <a:lnTo>
                    <a:pt x="7688" y="2563"/>
                  </a:lnTo>
                  <a:lnTo>
                    <a:pt x="7607" y="2441"/>
                  </a:lnTo>
                  <a:lnTo>
                    <a:pt x="7485" y="2360"/>
                  </a:lnTo>
                  <a:lnTo>
                    <a:pt x="7363" y="2278"/>
                  </a:lnTo>
                  <a:lnTo>
                    <a:pt x="7078" y="2156"/>
                  </a:lnTo>
                  <a:lnTo>
                    <a:pt x="6631" y="2156"/>
                  </a:lnTo>
                  <a:lnTo>
                    <a:pt x="6468" y="2197"/>
                  </a:lnTo>
                  <a:lnTo>
                    <a:pt x="6549" y="1912"/>
                  </a:lnTo>
                  <a:lnTo>
                    <a:pt x="6590" y="1628"/>
                  </a:lnTo>
                  <a:lnTo>
                    <a:pt x="6549" y="1302"/>
                  </a:lnTo>
                  <a:lnTo>
                    <a:pt x="6468" y="1017"/>
                  </a:lnTo>
                  <a:lnTo>
                    <a:pt x="6305" y="733"/>
                  </a:lnTo>
                  <a:lnTo>
                    <a:pt x="6102" y="489"/>
                  </a:lnTo>
                  <a:lnTo>
                    <a:pt x="5898" y="285"/>
                  </a:lnTo>
                  <a:lnTo>
                    <a:pt x="5614" y="123"/>
                  </a:lnTo>
                  <a:lnTo>
                    <a:pt x="5329" y="41"/>
                  </a:lnTo>
                  <a:lnTo>
                    <a:pt x="50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07"/>
            <p:cNvSpPr/>
            <p:nvPr/>
          </p:nvSpPr>
          <p:spPr>
            <a:xfrm>
              <a:off x="591136" y="2177236"/>
              <a:ext cx="476564" cy="301542"/>
            </a:xfrm>
            <a:custGeom>
              <a:avLst/>
              <a:gdLst/>
              <a:ahLst/>
              <a:cxnLst/>
              <a:rect l="l" t="t" r="r" b="b"/>
              <a:pathLst>
                <a:path w="10415" h="6590" extrusionOk="0">
                  <a:moveTo>
                    <a:pt x="5329" y="407"/>
                  </a:moveTo>
                  <a:lnTo>
                    <a:pt x="5533" y="448"/>
                  </a:lnTo>
                  <a:lnTo>
                    <a:pt x="5736" y="529"/>
                  </a:lnTo>
                  <a:lnTo>
                    <a:pt x="5899" y="610"/>
                  </a:lnTo>
                  <a:lnTo>
                    <a:pt x="6062" y="732"/>
                  </a:lnTo>
                  <a:lnTo>
                    <a:pt x="6224" y="854"/>
                  </a:lnTo>
                  <a:lnTo>
                    <a:pt x="6346" y="1017"/>
                  </a:lnTo>
                  <a:lnTo>
                    <a:pt x="6428" y="1180"/>
                  </a:lnTo>
                  <a:lnTo>
                    <a:pt x="6509" y="1383"/>
                  </a:lnTo>
                  <a:lnTo>
                    <a:pt x="6550" y="1546"/>
                  </a:lnTo>
                  <a:lnTo>
                    <a:pt x="6590" y="1749"/>
                  </a:lnTo>
                  <a:lnTo>
                    <a:pt x="6590" y="1953"/>
                  </a:lnTo>
                  <a:lnTo>
                    <a:pt x="6550" y="2115"/>
                  </a:lnTo>
                  <a:lnTo>
                    <a:pt x="6509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3"/>
                  </a:lnTo>
                  <a:lnTo>
                    <a:pt x="6712" y="2603"/>
                  </a:lnTo>
                  <a:lnTo>
                    <a:pt x="6997" y="2563"/>
                  </a:lnTo>
                  <a:lnTo>
                    <a:pt x="7241" y="2563"/>
                  </a:lnTo>
                  <a:lnTo>
                    <a:pt x="7445" y="2644"/>
                  </a:lnTo>
                  <a:lnTo>
                    <a:pt x="7607" y="2807"/>
                  </a:lnTo>
                  <a:lnTo>
                    <a:pt x="7770" y="2970"/>
                  </a:lnTo>
                  <a:lnTo>
                    <a:pt x="7811" y="3214"/>
                  </a:lnTo>
                  <a:lnTo>
                    <a:pt x="7811" y="3458"/>
                  </a:lnTo>
                  <a:lnTo>
                    <a:pt x="7729" y="3702"/>
                  </a:lnTo>
                  <a:lnTo>
                    <a:pt x="7689" y="3783"/>
                  </a:lnTo>
                  <a:lnTo>
                    <a:pt x="7689" y="3824"/>
                  </a:lnTo>
                  <a:lnTo>
                    <a:pt x="7770" y="3946"/>
                  </a:lnTo>
                  <a:lnTo>
                    <a:pt x="7851" y="3986"/>
                  </a:lnTo>
                  <a:lnTo>
                    <a:pt x="7973" y="3986"/>
                  </a:lnTo>
                  <a:lnTo>
                    <a:pt x="8299" y="3824"/>
                  </a:lnTo>
                  <a:lnTo>
                    <a:pt x="8665" y="3742"/>
                  </a:lnTo>
                  <a:lnTo>
                    <a:pt x="9031" y="3702"/>
                  </a:lnTo>
                  <a:lnTo>
                    <a:pt x="9194" y="3742"/>
                  </a:lnTo>
                  <a:lnTo>
                    <a:pt x="9397" y="3824"/>
                  </a:lnTo>
                  <a:lnTo>
                    <a:pt x="9519" y="3905"/>
                  </a:lnTo>
                  <a:lnTo>
                    <a:pt x="9641" y="3986"/>
                  </a:lnTo>
                  <a:lnTo>
                    <a:pt x="9763" y="4108"/>
                  </a:lnTo>
                  <a:lnTo>
                    <a:pt x="9885" y="4271"/>
                  </a:lnTo>
                  <a:lnTo>
                    <a:pt x="9967" y="4393"/>
                  </a:lnTo>
                  <a:lnTo>
                    <a:pt x="10007" y="4556"/>
                  </a:lnTo>
                  <a:lnTo>
                    <a:pt x="10007" y="4719"/>
                  </a:lnTo>
                  <a:lnTo>
                    <a:pt x="10007" y="4922"/>
                  </a:lnTo>
                  <a:lnTo>
                    <a:pt x="9885" y="5166"/>
                  </a:lnTo>
                  <a:lnTo>
                    <a:pt x="9723" y="5369"/>
                  </a:lnTo>
                  <a:lnTo>
                    <a:pt x="9519" y="5573"/>
                  </a:lnTo>
                  <a:lnTo>
                    <a:pt x="9234" y="5695"/>
                  </a:lnTo>
                  <a:lnTo>
                    <a:pt x="8950" y="5776"/>
                  </a:lnTo>
                  <a:lnTo>
                    <a:pt x="8665" y="5858"/>
                  </a:lnTo>
                  <a:lnTo>
                    <a:pt x="8136" y="5939"/>
                  </a:lnTo>
                  <a:lnTo>
                    <a:pt x="6753" y="6061"/>
                  </a:lnTo>
                  <a:lnTo>
                    <a:pt x="5411" y="6142"/>
                  </a:lnTo>
                  <a:lnTo>
                    <a:pt x="4069" y="6183"/>
                  </a:lnTo>
                  <a:lnTo>
                    <a:pt x="2197" y="6183"/>
                  </a:lnTo>
                  <a:lnTo>
                    <a:pt x="1669" y="6102"/>
                  </a:lnTo>
                  <a:lnTo>
                    <a:pt x="1384" y="6020"/>
                  </a:lnTo>
                  <a:lnTo>
                    <a:pt x="1181" y="5939"/>
                  </a:lnTo>
                  <a:lnTo>
                    <a:pt x="936" y="5817"/>
                  </a:lnTo>
                  <a:lnTo>
                    <a:pt x="733" y="5654"/>
                  </a:lnTo>
                  <a:lnTo>
                    <a:pt x="611" y="5451"/>
                  </a:lnTo>
                  <a:lnTo>
                    <a:pt x="489" y="5247"/>
                  </a:lnTo>
                  <a:lnTo>
                    <a:pt x="408" y="5003"/>
                  </a:lnTo>
                  <a:lnTo>
                    <a:pt x="367" y="4800"/>
                  </a:lnTo>
                  <a:lnTo>
                    <a:pt x="367" y="4556"/>
                  </a:lnTo>
                  <a:lnTo>
                    <a:pt x="408" y="4312"/>
                  </a:lnTo>
                  <a:lnTo>
                    <a:pt x="489" y="4068"/>
                  </a:lnTo>
                  <a:lnTo>
                    <a:pt x="570" y="3864"/>
                  </a:lnTo>
                  <a:lnTo>
                    <a:pt x="733" y="3580"/>
                  </a:lnTo>
                  <a:lnTo>
                    <a:pt x="977" y="3376"/>
                  </a:lnTo>
                  <a:lnTo>
                    <a:pt x="1262" y="3214"/>
                  </a:lnTo>
                  <a:lnTo>
                    <a:pt x="1547" y="3132"/>
                  </a:lnTo>
                  <a:lnTo>
                    <a:pt x="1872" y="3092"/>
                  </a:lnTo>
                  <a:lnTo>
                    <a:pt x="2197" y="3132"/>
                  </a:lnTo>
                  <a:lnTo>
                    <a:pt x="2482" y="3214"/>
                  </a:lnTo>
                  <a:lnTo>
                    <a:pt x="2767" y="3376"/>
                  </a:lnTo>
                  <a:lnTo>
                    <a:pt x="2889" y="3417"/>
                  </a:lnTo>
                  <a:lnTo>
                    <a:pt x="2970" y="3376"/>
                  </a:lnTo>
                  <a:lnTo>
                    <a:pt x="3052" y="3295"/>
                  </a:lnTo>
                  <a:lnTo>
                    <a:pt x="3092" y="3214"/>
                  </a:lnTo>
                  <a:lnTo>
                    <a:pt x="3052" y="2766"/>
                  </a:lnTo>
                  <a:lnTo>
                    <a:pt x="3092" y="2319"/>
                  </a:lnTo>
                  <a:lnTo>
                    <a:pt x="3214" y="1871"/>
                  </a:lnTo>
                  <a:lnTo>
                    <a:pt x="3377" y="1465"/>
                  </a:lnTo>
                  <a:lnTo>
                    <a:pt x="3621" y="1098"/>
                  </a:lnTo>
                  <a:lnTo>
                    <a:pt x="3906" y="814"/>
                  </a:lnTo>
                  <a:lnTo>
                    <a:pt x="4109" y="692"/>
                  </a:lnTo>
                  <a:lnTo>
                    <a:pt x="4272" y="570"/>
                  </a:lnTo>
                  <a:lnTo>
                    <a:pt x="4516" y="488"/>
                  </a:lnTo>
                  <a:lnTo>
                    <a:pt x="4719" y="407"/>
                  </a:lnTo>
                  <a:close/>
                  <a:moveTo>
                    <a:pt x="4882" y="0"/>
                  </a:moveTo>
                  <a:lnTo>
                    <a:pt x="4597" y="41"/>
                  </a:lnTo>
                  <a:lnTo>
                    <a:pt x="4353" y="122"/>
                  </a:lnTo>
                  <a:lnTo>
                    <a:pt x="4069" y="244"/>
                  </a:lnTo>
                  <a:lnTo>
                    <a:pt x="3865" y="366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96" y="895"/>
                  </a:lnTo>
                  <a:lnTo>
                    <a:pt x="3133" y="1098"/>
                  </a:lnTo>
                  <a:lnTo>
                    <a:pt x="3011" y="1342"/>
                  </a:lnTo>
                  <a:lnTo>
                    <a:pt x="2889" y="1587"/>
                  </a:lnTo>
                  <a:lnTo>
                    <a:pt x="2726" y="2115"/>
                  </a:lnTo>
                  <a:lnTo>
                    <a:pt x="2645" y="2644"/>
                  </a:lnTo>
                  <a:lnTo>
                    <a:pt x="2662" y="2878"/>
                  </a:lnTo>
                  <a:lnTo>
                    <a:pt x="2662" y="2878"/>
                  </a:lnTo>
                  <a:lnTo>
                    <a:pt x="2401" y="2766"/>
                  </a:lnTo>
                  <a:lnTo>
                    <a:pt x="2075" y="2685"/>
                  </a:lnTo>
                  <a:lnTo>
                    <a:pt x="1750" y="2685"/>
                  </a:lnTo>
                  <a:lnTo>
                    <a:pt x="1465" y="2725"/>
                  </a:lnTo>
                  <a:lnTo>
                    <a:pt x="1140" y="2847"/>
                  </a:lnTo>
                  <a:lnTo>
                    <a:pt x="855" y="2970"/>
                  </a:lnTo>
                  <a:lnTo>
                    <a:pt x="611" y="3173"/>
                  </a:lnTo>
                  <a:lnTo>
                    <a:pt x="408" y="3376"/>
                  </a:lnTo>
                  <a:lnTo>
                    <a:pt x="245" y="3580"/>
                  </a:lnTo>
                  <a:lnTo>
                    <a:pt x="123" y="3824"/>
                  </a:lnTo>
                  <a:lnTo>
                    <a:pt x="42" y="4068"/>
                  </a:lnTo>
                  <a:lnTo>
                    <a:pt x="1" y="4353"/>
                  </a:lnTo>
                  <a:lnTo>
                    <a:pt x="1" y="4637"/>
                  </a:lnTo>
                  <a:lnTo>
                    <a:pt x="1" y="4881"/>
                  </a:lnTo>
                  <a:lnTo>
                    <a:pt x="42" y="5166"/>
                  </a:lnTo>
                  <a:lnTo>
                    <a:pt x="164" y="5451"/>
                  </a:lnTo>
                  <a:lnTo>
                    <a:pt x="286" y="5695"/>
                  </a:lnTo>
                  <a:lnTo>
                    <a:pt x="448" y="5939"/>
                  </a:lnTo>
                  <a:lnTo>
                    <a:pt x="692" y="6102"/>
                  </a:lnTo>
                  <a:lnTo>
                    <a:pt x="896" y="6264"/>
                  </a:lnTo>
                  <a:lnTo>
                    <a:pt x="1181" y="6346"/>
                  </a:lnTo>
                  <a:lnTo>
                    <a:pt x="1425" y="6468"/>
                  </a:lnTo>
                  <a:lnTo>
                    <a:pt x="1709" y="6508"/>
                  </a:lnTo>
                  <a:lnTo>
                    <a:pt x="2319" y="6590"/>
                  </a:lnTo>
                  <a:lnTo>
                    <a:pt x="4109" y="6590"/>
                  </a:lnTo>
                  <a:lnTo>
                    <a:pt x="6102" y="6508"/>
                  </a:lnTo>
                  <a:lnTo>
                    <a:pt x="8136" y="6346"/>
                  </a:lnTo>
                  <a:lnTo>
                    <a:pt x="8502" y="6305"/>
                  </a:lnTo>
                  <a:lnTo>
                    <a:pt x="8868" y="6224"/>
                  </a:lnTo>
                  <a:lnTo>
                    <a:pt x="9234" y="6102"/>
                  </a:lnTo>
                  <a:lnTo>
                    <a:pt x="9600" y="5939"/>
                  </a:lnTo>
                  <a:lnTo>
                    <a:pt x="9926" y="5735"/>
                  </a:lnTo>
                  <a:lnTo>
                    <a:pt x="10048" y="5613"/>
                  </a:lnTo>
                  <a:lnTo>
                    <a:pt x="10170" y="5451"/>
                  </a:lnTo>
                  <a:lnTo>
                    <a:pt x="10292" y="5329"/>
                  </a:lnTo>
                  <a:lnTo>
                    <a:pt x="10333" y="5125"/>
                  </a:lnTo>
                  <a:lnTo>
                    <a:pt x="10414" y="4963"/>
                  </a:lnTo>
                  <a:lnTo>
                    <a:pt x="10414" y="4759"/>
                  </a:lnTo>
                  <a:lnTo>
                    <a:pt x="10414" y="4556"/>
                  </a:lnTo>
                  <a:lnTo>
                    <a:pt x="10333" y="4353"/>
                  </a:lnTo>
                  <a:lnTo>
                    <a:pt x="10292" y="4149"/>
                  </a:lnTo>
                  <a:lnTo>
                    <a:pt x="10170" y="3986"/>
                  </a:lnTo>
                  <a:lnTo>
                    <a:pt x="10048" y="3824"/>
                  </a:lnTo>
                  <a:lnTo>
                    <a:pt x="9885" y="3661"/>
                  </a:lnTo>
                  <a:lnTo>
                    <a:pt x="9723" y="3539"/>
                  </a:lnTo>
                  <a:lnTo>
                    <a:pt x="9560" y="3458"/>
                  </a:lnTo>
                  <a:lnTo>
                    <a:pt x="9356" y="3376"/>
                  </a:lnTo>
                  <a:lnTo>
                    <a:pt x="9112" y="3336"/>
                  </a:lnTo>
                  <a:lnTo>
                    <a:pt x="8868" y="3295"/>
                  </a:lnTo>
                  <a:lnTo>
                    <a:pt x="8665" y="3336"/>
                  </a:lnTo>
                  <a:lnTo>
                    <a:pt x="8421" y="3376"/>
                  </a:lnTo>
                  <a:lnTo>
                    <a:pt x="8218" y="3417"/>
                  </a:lnTo>
                  <a:lnTo>
                    <a:pt x="8209" y="3421"/>
                  </a:lnTo>
                  <a:lnTo>
                    <a:pt x="8218" y="3376"/>
                  </a:lnTo>
                  <a:lnTo>
                    <a:pt x="8218" y="3173"/>
                  </a:lnTo>
                  <a:lnTo>
                    <a:pt x="8177" y="3010"/>
                  </a:lnTo>
                  <a:lnTo>
                    <a:pt x="8136" y="2847"/>
                  </a:lnTo>
                  <a:lnTo>
                    <a:pt x="8055" y="2685"/>
                  </a:lnTo>
                  <a:lnTo>
                    <a:pt x="7933" y="2522"/>
                  </a:lnTo>
                  <a:lnTo>
                    <a:pt x="7811" y="2400"/>
                  </a:lnTo>
                  <a:lnTo>
                    <a:pt x="7648" y="2278"/>
                  </a:lnTo>
                  <a:lnTo>
                    <a:pt x="7485" y="2237"/>
                  </a:lnTo>
                  <a:lnTo>
                    <a:pt x="7323" y="2156"/>
                  </a:lnTo>
                  <a:lnTo>
                    <a:pt x="6940" y="2156"/>
                  </a:lnTo>
                  <a:lnTo>
                    <a:pt x="6957" y="2075"/>
                  </a:lnTo>
                  <a:lnTo>
                    <a:pt x="6997" y="1831"/>
                  </a:lnTo>
                  <a:lnTo>
                    <a:pt x="6957" y="1587"/>
                  </a:lnTo>
                  <a:lnTo>
                    <a:pt x="6916" y="1342"/>
                  </a:lnTo>
                  <a:lnTo>
                    <a:pt x="6835" y="1139"/>
                  </a:lnTo>
                  <a:lnTo>
                    <a:pt x="6753" y="936"/>
                  </a:lnTo>
                  <a:lnTo>
                    <a:pt x="6590" y="732"/>
                  </a:lnTo>
                  <a:lnTo>
                    <a:pt x="6428" y="529"/>
                  </a:lnTo>
                  <a:lnTo>
                    <a:pt x="6265" y="366"/>
                  </a:lnTo>
                  <a:lnTo>
                    <a:pt x="6062" y="244"/>
                  </a:lnTo>
                  <a:lnTo>
                    <a:pt x="5858" y="122"/>
                  </a:lnTo>
                  <a:lnTo>
                    <a:pt x="5614" y="41"/>
                  </a:lnTo>
                  <a:lnTo>
                    <a:pt x="53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3" name="Google Shape;3473;p107"/>
          <p:cNvGrpSpPr/>
          <p:nvPr/>
        </p:nvGrpSpPr>
        <p:grpSpPr>
          <a:xfrm rot="10800000">
            <a:off x="7879939" y="4171104"/>
            <a:ext cx="1566947" cy="1148322"/>
            <a:chOff x="238125" y="896375"/>
            <a:chExt cx="635575" cy="465775"/>
          </a:xfrm>
        </p:grpSpPr>
        <p:sp>
          <p:nvSpPr>
            <p:cNvPr id="3474" name="Google Shape;3474;p107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07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07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07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07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79" name="Google Shape;3479;p107"/>
          <p:cNvSpPr/>
          <p:nvPr/>
        </p:nvSpPr>
        <p:spPr>
          <a:xfrm>
            <a:off x="444778" y="44706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0" name="Google Shape;3480;p107"/>
          <p:cNvSpPr/>
          <p:nvPr/>
        </p:nvSpPr>
        <p:spPr>
          <a:xfrm>
            <a:off x="2581987" y="4739780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1" name="Google Shape;3481;p107"/>
          <p:cNvSpPr/>
          <p:nvPr/>
        </p:nvSpPr>
        <p:spPr>
          <a:xfrm>
            <a:off x="1542479" y="52334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82" name="Google Shape;3482;p107"/>
          <p:cNvGrpSpPr/>
          <p:nvPr/>
        </p:nvGrpSpPr>
        <p:grpSpPr>
          <a:xfrm>
            <a:off x="4563981" y="3034877"/>
            <a:ext cx="307124" cy="305294"/>
            <a:chOff x="1026043" y="1162815"/>
            <a:chExt cx="307124" cy="305294"/>
          </a:xfrm>
        </p:grpSpPr>
        <p:sp>
          <p:nvSpPr>
            <p:cNvPr id="3483" name="Google Shape;3483;p107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07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07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07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07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07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07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07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2" name="Google Shape;3492;p108"/>
          <p:cNvSpPr/>
          <p:nvPr/>
        </p:nvSpPr>
        <p:spPr>
          <a:xfrm>
            <a:off x="-1801179" y="-32677"/>
            <a:ext cx="4382968" cy="2519262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3" name="Google Shape;3493;p108"/>
          <p:cNvSpPr txBox="1">
            <a:spLocks noGrp="1"/>
          </p:cNvSpPr>
          <p:nvPr>
            <p:ph type="title"/>
          </p:nvPr>
        </p:nvSpPr>
        <p:spPr>
          <a:xfrm>
            <a:off x="720000" y="1763625"/>
            <a:ext cx="3739200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94" name="Google Shape;3494;p108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674750"/>
            <a:ext cx="1056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495" name="Google Shape;3495;p108"/>
          <p:cNvSpPr txBox="1">
            <a:spLocks noGrp="1"/>
          </p:cNvSpPr>
          <p:nvPr>
            <p:ph type="subTitle" idx="1"/>
          </p:nvPr>
        </p:nvSpPr>
        <p:spPr>
          <a:xfrm>
            <a:off x="720000" y="3679125"/>
            <a:ext cx="3081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6" name="Google Shape;3496;p108"/>
          <p:cNvSpPr/>
          <p:nvPr/>
        </p:nvSpPr>
        <p:spPr>
          <a:xfrm>
            <a:off x="4631173" y="3473499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7" name="Google Shape;3497;p108"/>
          <p:cNvSpPr/>
          <p:nvPr/>
        </p:nvSpPr>
        <p:spPr>
          <a:xfrm>
            <a:off x="5109037" y="38455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8" name="Google Shape;3498;p108"/>
          <p:cNvSpPr/>
          <p:nvPr/>
        </p:nvSpPr>
        <p:spPr>
          <a:xfrm>
            <a:off x="6649446" y="6299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99" name="Google Shape;3499;p108"/>
          <p:cNvGrpSpPr/>
          <p:nvPr/>
        </p:nvGrpSpPr>
        <p:grpSpPr>
          <a:xfrm>
            <a:off x="4652169" y="1433409"/>
            <a:ext cx="474643" cy="301588"/>
            <a:chOff x="7593894" y="395296"/>
            <a:chExt cx="474643" cy="301588"/>
          </a:xfrm>
        </p:grpSpPr>
        <p:sp>
          <p:nvSpPr>
            <p:cNvPr id="3500" name="Google Shape;3500;p108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08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2" name="Google Shape;3502;p108"/>
          <p:cNvGrpSpPr/>
          <p:nvPr/>
        </p:nvGrpSpPr>
        <p:grpSpPr>
          <a:xfrm>
            <a:off x="3810806" y="4287417"/>
            <a:ext cx="474643" cy="299712"/>
            <a:chOff x="7729218" y="1694205"/>
            <a:chExt cx="474643" cy="299712"/>
          </a:xfrm>
        </p:grpSpPr>
        <p:sp>
          <p:nvSpPr>
            <p:cNvPr id="3503" name="Google Shape;3503;p108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08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5" name="Google Shape;3505;p108"/>
          <p:cNvSpPr/>
          <p:nvPr/>
        </p:nvSpPr>
        <p:spPr>
          <a:xfrm>
            <a:off x="8071696" y="34734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06" name="Google Shape;3506;p108"/>
          <p:cNvGrpSpPr/>
          <p:nvPr/>
        </p:nvGrpSpPr>
        <p:grpSpPr>
          <a:xfrm rot="-5400000">
            <a:off x="2853946" y="-1110167"/>
            <a:ext cx="1915490" cy="2459786"/>
            <a:chOff x="2659350" y="1746500"/>
            <a:chExt cx="379350" cy="487125"/>
          </a:xfrm>
        </p:grpSpPr>
        <p:sp>
          <p:nvSpPr>
            <p:cNvPr id="3507" name="Google Shape;3507;p108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108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08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0" name="Google Shape;3510;p108"/>
          <p:cNvSpPr/>
          <p:nvPr/>
        </p:nvSpPr>
        <p:spPr>
          <a:xfrm>
            <a:off x="1727996" y="4019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1" name="Google Shape;3511;p108"/>
          <p:cNvSpPr/>
          <p:nvPr/>
        </p:nvSpPr>
        <p:spPr>
          <a:xfrm>
            <a:off x="444778" y="44706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12" name="Google Shape;3512;p108"/>
          <p:cNvGrpSpPr/>
          <p:nvPr/>
        </p:nvGrpSpPr>
        <p:grpSpPr>
          <a:xfrm>
            <a:off x="7349044" y="3624409"/>
            <a:ext cx="2408503" cy="2408503"/>
            <a:chOff x="7349044" y="3624409"/>
            <a:chExt cx="2408503" cy="2408503"/>
          </a:xfrm>
        </p:grpSpPr>
        <p:sp>
          <p:nvSpPr>
            <p:cNvPr id="3513" name="Google Shape;3513;p108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108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08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108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7" name="Google Shape;3517;p108"/>
          <p:cNvGrpSpPr/>
          <p:nvPr/>
        </p:nvGrpSpPr>
        <p:grpSpPr>
          <a:xfrm>
            <a:off x="4418443" y="3066427"/>
            <a:ext cx="307124" cy="305294"/>
            <a:chOff x="1026043" y="1162815"/>
            <a:chExt cx="307124" cy="305294"/>
          </a:xfrm>
        </p:grpSpPr>
        <p:sp>
          <p:nvSpPr>
            <p:cNvPr id="3518" name="Google Shape;3518;p108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108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08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08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08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08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108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108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6" name="Google Shape;3526;p108"/>
          <p:cNvGrpSpPr/>
          <p:nvPr/>
        </p:nvGrpSpPr>
        <p:grpSpPr>
          <a:xfrm>
            <a:off x="8642073" y="187675"/>
            <a:ext cx="309000" cy="305294"/>
            <a:chOff x="8360310" y="1124637"/>
            <a:chExt cx="309000" cy="305294"/>
          </a:xfrm>
        </p:grpSpPr>
        <p:sp>
          <p:nvSpPr>
            <p:cNvPr id="3527" name="Google Shape;3527;p108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108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108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08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08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08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08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08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35" name="Google Shape;3535;p108"/>
          <p:cNvSpPr/>
          <p:nvPr/>
        </p:nvSpPr>
        <p:spPr>
          <a:xfrm>
            <a:off x="3162073" y="107431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6" name="Google Shape;3536;p108"/>
          <p:cNvSpPr/>
          <p:nvPr/>
        </p:nvSpPr>
        <p:spPr>
          <a:xfrm>
            <a:off x="2437897" y="4587121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37" name="Google Shape;3537;p10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9000" y="2353125"/>
            <a:ext cx="770974" cy="1155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9" name="Google Shape;3539;p10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540" name="Google Shape;3540;p109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41" name="Google Shape;3541;p109"/>
          <p:cNvSpPr/>
          <p:nvPr/>
        </p:nvSpPr>
        <p:spPr>
          <a:xfrm>
            <a:off x="7611275" y="-1005275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2" name="Google Shape;3542;p109"/>
          <p:cNvGrpSpPr/>
          <p:nvPr/>
        </p:nvGrpSpPr>
        <p:grpSpPr>
          <a:xfrm rot="-1707809" flipH="1">
            <a:off x="-717545" y="-721343"/>
            <a:ext cx="1340703" cy="1721669"/>
            <a:chOff x="2659350" y="1746500"/>
            <a:chExt cx="379350" cy="487125"/>
          </a:xfrm>
        </p:grpSpPr>
        <p:sp>
          <p:nvSpPr>
            <p:cNvPr id="3543" name="Google Shape;3543;p109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109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109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46" name="Google Shape;3546;p109"/>
          <p:cNvSpPr/>
          <p:nvPr/>
        </p:nvSpPr>
        <p:spPr>
          <a:xfrm>
            <a:off x="7371478" y="2061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7" name="Google Shape;3547;p109"/>
          <p:cNvSpPr/>
          <p:nvPr/>
        </p:nvSpPr>
        <p:spPr>
          <a:xfrm>
            <a:off x="1648337" y="2917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8" name="Google Shape;3548;p109"/>
          <p:cNvGrpSpPr/>
          <p:nvPr/>
        </p:nvGrpSpPr>
        <p:grpSpPr>
          <a:xfrm>
            <a:off x="8116881" y="393465"/>
            <a:ext cx="307124" cy="305294"/>
            <a:chOff x="1026043" y="1162815"/>
            <a:chExt cx="307124" cy="305294"/>
          </a:xfrm>
        </p:grpSpPr>
        <p:sp>
          <p:nvSpPr>
            <p:cNvPr id="3549" name="Google Shape;3549;p109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09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09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09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09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109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109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109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7" name="Google Shape;3557;p109"/>
          <p:cNvGrpSpPr/>
          <p:nvPr/>
        </p:nvGrpSpPr>
        <p:grpSpPr>
          <a:xfrm>
            <a:off x="886093" y="581517"/>
            <a:ext cx="474643" cy="299712"/>
            <a:chOff x="7729218" y="1694205"/>
            <a:chExt cx="474643" cy="299712"/>
          </a:xfrm>
        </p:grpSpPr>
        <p:sp>
          <p:nvSpPr>
            <p:cNvPr id="3558" name="Google Shape;3558;p109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09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0" name="Google Shape;3560;p109"/>
          <p:cNvSpPr/>
          <p:nvPr/>
        </p:nvSpPr>
        <p:spPr>
          <a:xfrm>
            <a:off x="8772703" y="14091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1" name="Google Shape;3561;p109"/>
          <p:cNvSpPr/>
          <p:nvPr/>
        </p:nvSpPr>
        <p:spPr>
          <a:xfrm>
            <a:off x="278996" y="30913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2" name="Google Shape;3562;p109"/>
          <p:cNvSpPr/>
          <p:nvPr/>
        </p:nvSpPr>
        <p:spPr>
          <a:xfrm>
            <a:off x="360072" y="372713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3" name="Google Shape;3563;p109"/>
          <p:cNvSpPr/>
          <p:nvPr/>
        </p:nvSpPr>
        <p:spPr>
          <a:xfrm>
            <a:off x="-1614825" y="3831637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64" name="Google Shape;3564;p109"/>
          <p:cNvGrpSpPr/>
          <p:nvPr/>
        </p:nvGrpSpPr>
        <p:grpSpPr>
          <a:xfrm>
            <a:off x="6749493" y="4363642"/>
            <a:ext cx="474643" cy="299712"/>
            <a:chOff x="7729218" y="1694205"/>
            <a:chExt cx="474643" cy="299712"/>
          </a:xfrm>
        </p:grpSpPr>
        <p:sp>
          <p:nvSpPr>
            <p:cNvPr id="3565" name="Google Shape;3565;p109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109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7" name="Google Shape;3567;p109"/>
          <p:cNvSpPr/>
          <p:nvPr/>
        </p:nvSpPr>
        <p:spPr>
          <a:xfrm>
            <a:off x="7739087" y="447066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8" name="Google Shape;3568;p109"/>
          <p:cNvSpPr/>
          <p:nvPr/>
        </p:nvSpPr>
        <p:spPr>
          <a:xfrm>
            <a:off x="6054153" y="46633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69" name="Google Shape;3569;p109"/>
          <p:cNvGrpSpPr/>
          <p:nvPr/>
        </p:nvGrpSpPr>
        <p:grpSpPr>
          <a:xfrm rot="10800000">
            <a:off x="7371465" y="3831622"/>
            <a:ext cx="2299701" cy="1685267"/>
            <a:chOff x="238125" y="896375"/>
            <a:chExt cx="635575" cy="465775"/>
          </a:xfrm>
        </p:grpSpPr>
        <p:sp>
          <p:nvSpPr>
            <p:cNvPr id="3570" name="Google Shape;3570;p109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09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09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09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09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6" name="Google Shape;3576;p11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577" name="Google Shape;3577;p110"/>
          <p:cNvSpPr txBox="1">
            <a:spLocks noGrp="1"/>
          </p:cNvSpPr>
          <p:nvPr>
            <p:ph type="title" idx="2"/>
          </p:nvPr>
        </p:nvSpPr>
        <p:spPr>
          <a:xfrm>
            <a:off x="1784025" y="2798625"/>
            <a:ext cx="2585100" cy="4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578" name="Google Shape;3578;p110"/>
          <p:cNvSpPr txBox="1">
            <a:spLocks noGrp="1"/>
          </p:cNvSpPr>
          <p:nvPr>
            <p:ph type="title" idx="3"/>
          </p:nvPr>
        </p:nvSpPr>
        <p:spPr>
          <a:xfrm>
            <a:off x="4774325" y="2798625"/>
            <a:ext cx="2585700" cy="4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579" name="Google Shape;3579;p110"/>
          <p:cNvSpPr txBox="1">
            <a:spLocks noGrp="1"/>
          </p:cNvSpPr>
          <p:nvPr>
            <p:ph type="subTitle" idx="1"/>
          </p:nvPr>
        </p:nvSpPr>
        <p:spPr>
          <a:xfrm>
            <a:off x="4774332" y="3279049"/>
            <a:ext cx="2585700" cy="10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580" name="Google Shape;3580;p110"/>
          <p:cNvSpPr txBox="1">
            <a:spLocks noGrp="1"/>
          </p:cNvSpPr>
          <p:nvPr>
            <p:ph type="subTitle" idx="4"/>
          </p:nvPr>
        </p:nvSpPr>
        <p:spPr>
          <a:xfrm>
            <a:off x="1784200" y="3279049"/>
            <a:ext cx="2585100" cy="10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3581" name="Google Shape;3581;p110"/>
          <p:cNvGrpSpPr/>
          <p:nvPr/>
        </p:nvGrpSpPr>
        <p:grpSpPr>
          <a:xfrm rot="-1707809" flipH="1">
            <a:off x="-565970" y="-611855"/>
            <a:ext cx="1340703" cy="1721669"/>
            <a:chOff x="2659350" y="1746500"/>
            <a:chExt cx="379350" cy="487125"/>
          </a:xfrm>
        </p:grpSpPr>
        <p:sp>
          <p:nvSpPr>
            <p:cNvPr id="3582" name="Google Shape;3582;p110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10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10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5" name="Google Shape;3585;p110"/>
          <p:cNvSpPr/>
          <p:nvPr/>
        </p:nvSpPr>
        <p:spPr>
          <a:xfrm>
            <a:off x="7734425" y="-692675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6" name="Google Shape;3586;p110"/>
          <p:cNvSpPr/>
          <p:nvPr/>
        </p:nvSpPr>
        <p:spPr>
          <a:xfrm>
            <a:off x="7371478" y="2061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87" name="Google Shape;3587;p110"/>
          <p:cNvGrpSpPr/>
          <p:nvPr/>
        </p:nvGrpSpPr>
        <p:grpSpPr>
          <a:xfrm>
            <a:off x="8202131" y="525790"/>
            <a:ext cx="307124" cy="305294"/>
            <a:chOff x="1026043" y="1162815"/>
            <a:chExt cx="307124" cy="305294"/>
          </a:xfrm>
        </p:grpSpPr>
        <p:sp>
          <p:nvSpPr>
            <p:cNvPr id="3588" name="Google Shape;3588;p110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10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10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10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10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10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110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110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6" name="Google Shape;3596;p110"/>
          <p:cNvSpPr/>
          <p:nvPr/>
        </p:nvSpPr>
        <p:spPr>
          <a:xfrm>
            <a:off x="1600987" y="58716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97" name="Google Shape;3597;p110"/>
          <p:cNvGrpSpPr/>
          <p:nvPr/>
        </p:nvGrpSpPr>
        <p:grpSpPr>
          <a:xfrm>
            <a:off x="435493" y="1215742"/>
            <a:ext cx="474643" cy="299712"/>
            <a:chOff x="7729218" y="1694205"/>
            <a:chExt cx="474643" cy="299712"/>
          </a:xfrm>
        </p:grpSpPr>
        <p:sp>
          <p:nvSpPr>
            <p:cNvPr id="3598" name="Google Shape;3598;p110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10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0" name="Google Shape;3600;p110"/>
          <p:cNvSpPr/>
          <p:nvPr/>
        </p:nvSpPr>
        <p:spPr>
          <a:xfrm>
            <a:off x="8592129" y="204934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1" name="Google Shape;3601;p110"/>
          <p:cNvGrpSpPr/>
          <p:nvPr/>
        </p:nvGrpSpPr>
        <p:grpSpPr>
          <a:xfrm>
            <a:off x="8842893" y="3018742"/>
            <a:ext cx="474643" cy="299712"/>
            <a:chOff x="7729218" y="1694205"/>
            <a:chExt cx="474643" cy="299712"/>
          </a:xfrm>
        </p:grpSpPr>
        <p:sp>
          <p:nvSpPr>
            <p:cNvPr id="3602" name="Google Shape;3602;p110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110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4" name="Google Shape;3604;p110"/>
          <p:cNvSpPr/>
          <p:nvPr/>
        </p:nvSpPr>
        <p:spPr>
          <a:xfrm>
            <a:off x="278996" y="30913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5" name="Google Shape;3605;p110"/>
          <p:cNvSpPr/>
          <p:nvPr/>
        </p:nvSpPr>
        <p:spPr>
          <a:xfrm>
            <a:off x="521097" y="421008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6" name="Google Shape;3606;p110"/>
          <p:cNvSpPr/>
          <p:nvPr/>
        </p:nvSpPr>
        <p:spPr>
          <a:xfrm>
            <a:off x="-1922700" y="4267362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7" name="Google Shape;3607;p110"/>
          <p:cNvGrpSpPr/>
          <p:nvPr/>
        </p:nvGrpSpPr>
        <p:grpSpPr>
          <a:xfrm rot="10800000">
            <a:off x="7371465" y="3831622"/>
            <a:ext cx="2299701" cy="1685267"/>
            <a:chOff x="238125" y="896375"/>
            <a:chExt cx="635575" cy="465775"/>
          </a:xfrm>
        </p:grpSpPr>
        <p:sp>
          <p:nvSpPr>
            <p:cNvPr id="3608" name="Google Shape;3608;p110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10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10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10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10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" name="Google Shape;3614;p11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615" name="Google Shape;3615;p111"/>
          <p:cNvSpPr/>
          <p:nvPr/>
        </p:nvSpPr>
        <p:spPr>
          <a:xfrm flipH="1">
            <a:off x="7851625" y="4251062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6" name="Google Shape;3616;p111"/>
          <p:cNvSpPr/>
          <p:nvPr/>
        </p:nvSpPr>
        <p:spPr>
          <a:xfrm flipH="1">
            <a:off x="-2479325" y="-1234000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17" name="Google Shape;3617;p111"/>
          <p:cNvGrpSpPr/>
          <p:nvPr/>
        </p:nvGrpSpPr>
        <p:grpSpPr>
          <a:xfrm rot="-2699931" flipH="1">
            <a:off x="-718506" y="3871142"/>
            <a:ext cx="1340695" cy="1721696"/>
            <a:chOff x="2659350" y="1746500"/>
            <a:chExt cx="379350" cy="487125"/>
          </a:xfrm>
        </p:grpSpPr>
        <p:sp>
          <p:nvSpPr>
            <p:cNvPr id="3618" name="Google Shape;3618;p111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11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11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21" name="Google Shape;3621;p111"/>
          <p:cNvSpPr/>
          <p:nvPr/>
        </p:nvSpPr>
        <p:spPr>
          <a:xfrm>
            <a:off x="340385" y="196246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2" name="Google Shape;3622;p111"/>
          <p:cNvSpPr/>
          <p:nvPr/>
        </p:nvSpPr>
        <p:spPr>
          <a:xfrm flipH="1">
            <a:off x="2376748" y="47317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3" name="Google Shape;3623;p111"/>
          <p:cNvSpPr/>
          <p:nvPr/>
        </p:nvSpPr>
        <p:spPr>
          <a:xfrm flipH="1">
            <a:off x="340368" y="170012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24" name="Google Shape;3624;p111"/>
          <p:cNvGrpSpPr/>
          <p:nvPr/>
        </p:nvGrpSpPr>
        <p:grpSpPr>
          <a:xfrm flipH="1">
            <a:off x="-114098" y="3244642"/>
            <a:ext cx="474643" cy="299712"/>
            <a:chOff x="7729218" y="1694205"/>
            <a:chExt cx="474643" cy="299712"/>
          </a:xfrm>
        </p:grpSpPr>
        <p:sp>
          <p:nvSpPr>
            <p:cNvPr id="3625" name="Google Shape;3625;p111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11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27" name="Google Shape;3627;p111"/>
          <p:cNvSpPr/>
          <p:nvPr/>
        </p:nvSpPr>
        <p:spPr>
          <a:xfrm flipH="1">
            <a:off x="8423998" y="15933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8" name="Google Shape;3628;p111"/>
          <p:cNvSpPr/>
          <p:nvPr/>
        </p:nvSpPr>
        <p:spPr>
          <a:xfrm flipH="1">
            <a:off x="7327631" y="457032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29" name="Google Shape;3629;p111"/>
          <p:cNvGrpSpPr/>
          <p:nvPr/>
        </p:nvGrpSpPr>
        <p:grpSpPr>
          <a:xfrm>
            <a:off x="8577781" y="246952"/>
            <a:ext cx="307124" cy="305294"/>
            <a:chOff x="1026043" y="1162815"/>
            <a:chExt cx="307124" cy="305294"/>
          </a:xfrm>
        </p:grpSpPr>
        <p:sp>
          <p:nvSpPr>
            <p:cNvPr id="3630" name="Google Shape;3630;p111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11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11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11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11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11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11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11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38" name="Google Shape;3638;p111"/>
          <p:cNvSpPr/>
          <p:nvPr/>
        </p:nvSpPr>
        <p:spPr>
          <a:xfrm>
            <a:off x="8579623" y="31390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0" name="Google Shape;3640;p112"/>
          <p:cNvSpPr txBox="1">
            <a:spLocks noGrp="1"/>
          </p:cNvSpPr>
          <p:nvPr>
            <p:ph type="title"/>
          </p:nvPr>
        </p:nvSpPr>
        <p:spPr>
          <a:xfrm>
            <a:off x="720000" y="1054625"/>
            <a:ext cx="341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641" name="Google Shape;3641;p112"/>
          <p:cNvSpPr txBox="1">
            <a:spLocks noGrp="1"/>
          </p:cNvSpPr>
          <p:nvPr>
            <p:ph type="body" idx="1"/>
          </p:nvPr>
        </p:nvSpPr>
        <p:spPr>
          <a:xfrm>
            <a:off x="720000" y="2282551"/>
            <a:ext cx="4413900" cy="19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642" name="Google Shape;3642;p112"/>
          <p:cNvSpPr/>
          <p:nvPr/>
        </p:nvSpPr>
        <p:spPr>
          <a:xfrm>
            <a:off x="6652416" y="3473499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3" name="Google Shape;3643;p112"/>
          <p:cNvSpPr/>
          <p:nvPr/>
        </p:nvSpPr>
        <p:spPr>
          <a:xfrm>
            <a:off x="6154010" y="1035642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1"/>
                </a:moveTo>
                <a:lnTo>
                  <a:pt x="1262" y="41"/>
                </a:lnTo>
                <a:lnTo>
                  <a:pt x="1018" y="123"/>
                </a:lnTo>
                <a:lnTo>
                  <a:pt x="773" y="204"/>
                </a:lnTo>
                <a:lnTo>
                  <a:pt x="570" y="367"/>
                </a:lnTo>
                <a:lnTo>
                  <a:pt x="407" y="529"/>
                </a:lnTo>
                <a:lnTo>
                  <a:pt x="245" y="692"/>
                </a:lnTo>
                <a:lnTo>
                  <a:pt x="163" y="896"/>
                </a:lnTo>
                <a:lnTo>
                  <a:pt x="82" y="1099"/>
                </a:lnTo>
                <a:lnTo>
                  <a:pt x="1" y="1343"/>
                </a:lnTo>
                <a:lnTo>
                  <a:pt x="1" y="1546"/>
                </a:lnTo>
                <a:lnTo>
                  <a:pt x="1" y="1790"/>
                </a:lnTo>
                <a:lnTo>
                  <a:pt x="41" y="1994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1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7"/>
                </a:lnTo>
                <a:lnTo>
                  <a:pt x="1831" y="3377"/>
                </a:lnTo>
                <a:lnTo>
                  <a:pt x="2075" y="3336"/>
                </a:lnTo>
                <a:lnTo>
                  <a:pt x="2319" y="3255"/>
                </a:lnTo>
                <a:lnTo>
                  <a:pt x="2563" y="3173"/>
                </a:lnTo>
                <a:lnTo>
                  <a:pt x="2767" y="3011"/>
                </a:lnTo>
                <a:lnTo>
                  <a:pt x="2929" y="2848"/>
                </a:lnTo>
                <a:lnTo>
                  <a:pt x="3092" y="2645"/>
                </a:lnTo>
                <a:lnTo>
                  <a:pt x="3214" y="2441"/>
                </a:lnTo>
                <a:lnTo>
                  <a:pt x="3295" y="2197"/>
                </a:lnTo>
                <a:lnTo>
                  <a:pt x="3336" y="1912"/>
                </a:lnTo>
                <a:lnTo>
                  <a:pt x="3336" y="1628"/>
                </a:lnTo>
                <a:lnTo>
                  <a:pt x="3295" y="1343"/>
                </a:lnTo>
                <a:lnTo>
                  <a:pt x="3214" y="1099"/>
                </a:lnTo>
                <a:lnTo>
                  <a:pt x="3092" y="855"/>
                </a:lnTo>
                <a:lnTo>
                  <a:pt x="2929" y="611"/>
                </a:lnTo>
                <a:lnTo>
                  <a:pt x="2726" y="407"/>
                </a:lnTo>
                <a:lnTo>
                  <a:pt x="2482" y="245"/>
                </a:lnTo>
                <a:lnTo>
                  <a:pt x="2238" y="123"/>
                </a:lnTo>
                <a:lnTo>
                  <a:pt x="1994" y="41"/>
                </a:lnTo>
                <a:lnTo>
                  <a:pt x="17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4" name="Google Shape;3644;p112"/>
          <p:cNvSpPr/>
          <p:nvPr/>
        </p:nvSpPr>
        <p:spPr>
          <a:xfrm>
            <a:off x="2005792" y="5564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5" name="Google Shape;3645;p112"/>
          <p:cNvSpPr/>
          <p:nvPr/>
        </p:nvSpPr>
        <p:spPr>
          <a:xfrm>
            <a:off x="8518014" y="7246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46" name="Google Shape;3646;p112"/>
          <p:cNvGrpSpPr/>
          <p:nvPr/>
        </p:nvGrpSpPr>
        <p:grpSpPr>
          <a:xfrm>
            <a:off x="4838762" y="1325734"/>
            <a:ext cx="474643" cy="301588"/>
            <a:chOff x="7593894" y="395296"/>
            <a:chExt cx="474643" cy="301588"/>
          </a:xfrm>
        </p:grpSpPr>
        <p:sp>
          <p:nvSpPr>
            <p:cNvPr id="3647" name="Google Shape;3647;p112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12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49" name="Google Shape;3649;p112"/>
          <p:cNvSpPr/>
          <p:nvPr/>
        </p:nvSpPr>
        <p:spPr>
          <a:xfrm>
            <a:off x="291289" y="466610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50" name="Google Shape;3650;p112"/>
          <p:cNvGrpSpPr/>
          <p:nvPr/>
        </p:nvGrpSpPr>
        <p:grpSpPr>
          <a:xfrm rot="-5400000">
            <a:off x="-1004624" y="-1403142"/>
            <a:ext cx="1915490" cy="2459786"/>
            <a:chOff x="2659350" y="1746500"/>
            <a:chExt cx="379350" cy="487125"/>
          </a:xfrm>
        </p:grpSpPr>
        <p:sp>
          <p:nvSpPr>
            <p:cNvPr id="3651" name="Google Shape;3651;p112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12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12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54" name="Google Shape;3654;p112"/>
          <p:cNvSpPr/>
          <p:nvPr/>
        </p:nvSpPr>
        <p:spPr>
          <a:xfrm>
            <a:off x="3564896" y="46660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55" name="Google Shape;3655;p112"/>
          <p:cNvGrpSpPr/>
          <p:nvPr/>
        </p:nvGrpSpPr>
        <p:grpSpPr>
          <a:xfrm>
            <a:off x="7693887" y="3395809"/>
            <a:ext cx="2408503" cy="2408503"/>
            <a:chOff x="7349044" y="3624409"/>
            <a:chExt cx="2408503" cy="2408503"/>
          </a:xfrm>
        </p:grpSpPr>
        <p:sp>
          <p:nvSpPr>
            <p:cNvPr id="3656" name="Google Shape;3656;p112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12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12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12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0" name="Google Shape;3660;p112"/>
          <p:cNvGrpSpPr/>
          <p:nvPr/>
        </p:nvGrpSpPr>
        <p:grpSpPr>
          <a:xfrm>
            <a:off x="8440811" y="1702902"/>
            <a:ext cx="307124" cy="305294"/>
            <a:chOff x="1026043" y="1162815"/>
            <a:chExt cx="307124" cy="305294"/>
          </a:xfrm>
        </p:grpSpPr>
        <p:sp>
          <p:nvSpPr>
            <p:cNvPr id="3661" name="Google Shape;3661;p112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12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12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12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12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12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12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12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9" name="Google Shape;3669;p112"/>
          <p:cNvGrpSpPr/>
          <p:nvPr/>
        </p:nvGrpSpPr>
        <p:grpSpPr>
          <a:xfrm>
            <a:off x="3755816" y="324700"/>
            <a:ext cx="309000" cy="305294"/>
            <a:chOff x="8360310" y="1124637"/>
            <a:chExt cx="309000" cy="305294"/>
          </a:xfrm>
        </p:grpSpPr>
        <p:sp>
          <p:nvSpPr>
            <p:cNvPr id="3670" name="Google Shape;3670;p112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12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12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12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12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12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12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12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8" name="Google Shape;3678;p112"/>
          <p:cNvSpPr/>
          <p:nvPr/>
        </p:nvSpPr>
        <p:spPr>
          <a:xfrm>
            <a:off x="5185141" y="2511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9" name="Google Shape;3679;p112"/>
          <p:cNvSpPr/>
          <p:nvPr/>
        </p:nvSpPr>
        <p:spPr>
          <a:xfrm>
            <a:off x="5185140" y="444833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0" name="Google Shape;3680;p112"/>
          <p:cNvSpPr/>
          <p:nvPr/>
        </p:nvSpPr>
        <p:spPr>
          <a:xfrm>
            <a:off x="5588575" y="3765557"/>
            <a:ext cx="58" cy="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1" name="Google Shape;3681;p112"/>
          <p:cNvSpPr/>
          <p:nvPr/>
        </p:nvSpPr>
        <p:spPr>
          <a:xfrm>
            <a:off x="215042" y="22825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3" name="Google Shape;3683;p113"/>
          <p:cNvSpPr txBox="1">
            <a:spLocks noGrp="1"/>
          </p:cNvSpPr>
          <p:nvPr>
            <p:ph type="title"/>
          </p:nvPr>
        </p:nvSpPr>
        <p:spPr>
          <a:xfrm>
            <a:off x="1813950" y="1078500"/>
            <a:ext cx="5516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84" name="Google Shape;3684;p113"/>
          <p:cNvSpPr/>
          <p:nvPr/>
        </p:nvSpPr>
        <p:spPr>
          <a:xfrm>
            <a:off x="-3165309" y="-1785701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5" name="Google Shape;3685;p113"/>
          <p:cNvSpPr/>
          <p:nvPr/>
        </p:nvSpPr>
        <p:spPr>
          <a:xfrm>
            <a:off x="6652416" y="3473499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6" name="Google Shape;3686;p113"/>
          <p:cNvSpPr/>
          <p:nvPr/>
        </p:nvSpPr>
        <p:spPr>
          <a:xfrm>
            <a:off x="2005792" y="5564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7" name="Google Shape;3687;p113"/>
          <p:cNvSpPr/>
          <p:nvPr/>
        </p:nvSpPr>
        <p:spPr>
          <a:xfrm>
            <a:off x="7971064" y="8677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8" name="Google Shape;3688;p113"/>
          <p:cNvSpPr/>
          <p:nvPr/>
        </p:nvSpPr>
        <p:spPr>
          <a:xfrm>
            <a:off x="501639" y="44362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89" name="Google Shape;3689;p113"/>
          <p:cNvGrpSpPr/>
          <p:nvPr/>
        </p:nvGrpSpPr>
        <p:grpSpPr>
          <a:xfrm rot="-5400000">
            <a:off x="-1004624" y="-1403142"/>
            <a:ext cx="1915490" cy="2459786"/>
            <a:chOff x="2659350" y="1746500"/>
            <a:chExt cx="379350" cy="487125"/>
          </a:xfrm>
        </p:grpSpPr>
        <p:sp>
          <p:nvSpPr>
            <p:cNvPr id="3690" name="Google Shape;3690;p113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13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13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93" name="Google Shape;3693;p113"/>
          <p:cNvSpPr/>
          <p:nvPr/>
        </p:nvSpPr>
        <p:spPr>
          <a:xfrm>
            <a:off x="3564896" y="46660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94" name="Google Shape;3694;p113"/>
          <p:cNvGrpSpPr/>
          <p:nvPr/>
        </p:nvGrpSpPr>
        <p:grpSpPr>
          <a:xfrm>
            <a:off x="7693887" y="3395809"/>
            <a:ext cx="2408503" cy="2408503"/>
            <a:chOff x="7349044" y="3624409"/>
            <a:chExt cx="2408503" cy="2408503"/>
          </a:xfrm>
        </p:grpSpPr>
        <p:sp>
          <p:nvSpPr>
            <p:cNvPr id="3695" name="Google Shape;3695;p113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13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13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13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9" name="Google Shape;3699;p113"/>
          <p:cNvGrpSpPr/>
          <p:nvPr/>
        </p:nvGrpSpPr>
        <p:grpSpPr>
          <a:xfrm>
            <a:off x="1143011" y="3531102"/>
            <a:ext cx="307124" cy="305294"/>
            <a:chOff x="1026043" y="1162815"/>
            <a:chExt cx="307124" cy="305294"/>
          </a:xfrm>
        </p:grpSpPr>
        <p:sp>
          <p:nvSpPr>
            <p:cNvPr id="3700" name="Google Shape;3700;p113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13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13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13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13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13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13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13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8" name="Google Shape;3708;p113"/>
          <p:cNvGrpSpPr/>
          <p:nvPr/>
        </p:nvGrpSpPr>
        <p:grpSpPr>
          <a:xfrm>
            <a:off x="7573991" y="2828100"/>
            <a:ext cx="309000" cy="305294"/>
            <a:chOff x="8360310" y="1124637"/>
            <a:chExt cx="309000" cy="305294"/>
          </a:xfrm>
        </p:grpSpPr>
        <p:sp>
          <p:nvSpPr>
            <p:cNvPr id="3709" name="Google Shape;3709;p113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13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13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13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13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13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13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13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17" name="Google Shape;3717;p113"/>
          <p:cNvSpPr/>
          <p:nvPr/>
        </p:nvSpPr>
        <p:spPr>
          <a:xfrm>
            <a:off x="3880866" y="4773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8" name="Google Shape;3718;p113"/>
          <p:cNvSpPr/>
          <p:nvPr/>
        </p:nvSpPr>
        <p:spPr>
          <a:xfrm>
            <a:off x="5521740" y="413283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9" name="Google Shape;3719;p113"/>
          <p:cNvSpPr/>
          <p:nvPr/>
        </p:nvSpPr>
        <p:spPr>
          <a:xfrm>
            <a:off x="215042" y="22825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0" name="Google Shape;3720;p113"/>
          <p:cNvSpPr/>
          <p:nvPr/>
        </p:nvSpPr>
        <p:spPr>
          <a:xfrm>
            <a:off x="6247071" y="7844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2" name="Google Shape;3722;p114"/>
          <p:cNvSpPr/>
          <p:nvPr/>
        </p:nvSpPr>
        <p:spPr>
          <a:xfrm flipH="1">
            <a:off x="4980018" y="1257073"/>
            <a:ext cx="6248884" cy="3591762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3" name="Google Shape;3723;p114"/>
          <p:cNvSpPr txBox="1">
            <a:spLocks noGrp="1"/>
          </p:cNvSpPr>
          <p:nvPr>
            <p:ph type="subTitle" idx="1"/>
          </p:nvPr>
        </p:nvSpPr>
        <p:spPr>
          <a:xfrm>
            <a:off x="4353425" y="2391750"/>
            <a:ext cx="4070700" cy="1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3724" name="Google Shape;3724;p114"/>
          <p:cNvSpPr txBox="1">
            <a:spLocks noGrp="1"/>
          </p:cNvSpPr>
          <p:nvPr>
            <p:ph type="title"/>
          </p:nvPr>
        </p:nvSpPr>
        <p:spPr>
          <a:xfrm>
            <a:off x="4353450" y="1629175"/>
            <a:ext cx="4070700" cy="6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3725" name="Google Shape;3725;p114"/>
          <p:cNvSpPr/>
          <p:nvPr/>
        </p:nvSpPr>
        <p:spPr>
          <a:xfrm flipH="1">
            <a:off x="-1801179" y="3473499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6" name="Google Shape;3726;p114"/>
          <p:cNvSpPr/>
          <p:nvPr/>
        </p:nvSpPr>
        <p:spPr>
          <a:xfrm flipH="1">
            <a:off x="3543498" y="5527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27" name="Google Shape;3727;p114"/>
          <p:cNvGrpSpPr/>
          <p:nvPr/>
        </p:nvGrpSpPr>
        <p:grpSpPr>
          <a:xfrm flipH="1">
            <a:off x="4505376" y="672834"/>
            <a:ext cx="474643" cy="301588"/>
            <a:chOff x="7593894" y="395296"/>
            <a:chExt cx="474643" cy="301588"/>
          </a:xfrm>
        </p:grpSpPr>
        <p:sp>
          <p:nvSpPr>
            <p:cNvPr id="3728" name="Google Shape;3728;p114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14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0" name="Google Shape;3730;p114"/>
          <p:cNvGrpSpPr/>
          <p:nvPr/>
        </p:nvGrpSpPr>
        <p:grpSpPr>
          <a:xfrm flipH="1">
            <a:off x="4295452" y="4470667"/>
            <a:ext cx="474643" cy="299712"/>
            <a:chOff x="7729218" y="1694205"/>
            <a:chExt cx="474643" cy="299712"/>
          </a:xfrm>
        </p:grpSpPr>
        <p:sp>
          <p:nvSpPr>
            <p:cNvPr id="3731" name="Google Shape;3731;p114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14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3" name="Google Shape;3733;p114"/>
          <p:cNvSpPr/>
          <p:nvPr/>
        </p:nvSpPr>
        <p:spPr>
          <a:xfrm flipH="1">
            <a:off x="741543" y="5871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4" name="Google Shape;3734;p114"/>
          <p:cNvSpPr/>
          <p:nvPr/>
        </p:nvSpPr>
        <p:spPr>
          <a:xfrm flipH="1">
            <a:off x="497936" y="16291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35" name="Google Shape;3735;p114"/>
          <p:cNvGrpSpPr/>
          <p:nvPr/>
        </p:nvGrpSpPr>
        <p:grpSpPr>
          <a:xfrm rot="5400000" flipH="1">
            <a:off x="7605726" y="-1041792"/>
            <a:ext cx="1915490" cy="2459786"/>
            <a:chOff x="2659350" y="1746500"/>
            <a:chExt cx="379350" cy="487125"/>
          </a:xfrm>
        </p:grpSpPr>
        <p:sp>
          <p:nvSpPr>
            <p:cNvPr id="3736" name="Google Shape;3736;p114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14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14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9" name="Google Shape;3739;p114"/>
          <p:cNvSpPr/>
          <p:nvPr/>
        </p:nvSpPr>
        <p:spPr>
          <a:xfrm flipH="1">
            <a:off x="8231373" y="17836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40" name="Google Shape;3740;p114"/>
          <p:cNvGrpSpPr/>
          <p:nvPr/>
        </p:nvGrpSpPr>
        <p:grpSpPr>
          <a:xfrm flipH="1">
            <a:off x="-1340959" y="3558109"/>
            <a:ext cx="2408503" cy="2408503"/>
            <a:chOff x="7349044" y="3624409"/>
            <a:chExt cx="2408503" cy="2408503"/>
          </a:xfrm>
        </p:grpSpPr>
        <p:sp>
          <p:nvSpPr>
            <p:cNvPr id="3741" name="Google Shape;3741;p114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14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14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14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5" name="Google Shape;3745;p114"/>
          <p:cNvSpPr/>
          <p:nvPr/>
        </p:nvSpPr>
        <p:spPr>
          <a:xfrm>
            <a:off x="2548754" y="35676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6" name="Google Shape;3746;p114"/>
          <p:cNvSpPr/>
          <p:nvPr/>
        </p:nvSpPr>
        <p:spPr>
          <a:xfrm>
            <a:off x="6077516" y="447066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47" name="Google Shape;3747;p114"/>
          <p:cNvGrpSpPr/>
          <p:nvPr/>
        </p:nvGrpSpPr>
        <p:grpSpPr>
          <a:xfrm>
            <a:off x="6412456" y="442427"/>
            <a:ext cx="307124" cy="305294"/>
            <a:chOff x="1026043" y="1162815"/>
            <a:chExt cx="307124" cy="305294"/>
          </a:xfrm>
        </p:grpSpPr>
        <p:sp>
          <p:nvSpPr>
            <p:cNvPr id="3748" name="Google Shape;3748;p114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14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14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14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14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14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14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14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6" name="Google Shape;3756;p114"/>
          <p:cNvGrpSpPr/>
          <p:nvPr/>
        </p:nvGrpSpPr>
        <p:grpSpPr>
          <a:xfrm>
            <a:off x="3712948" y="1762875"/>
            <a:ext cx="309000" cy="305294"/>
            <a:chOff x="8360310" y="1124637"/>
            <a:chExt cx="309000" cy="305294"/>
          </a:xfrm>
        </p:grpSpPr>
        <p:sp>
          <p:nvSpPr>
            <p:cNvPr id="3757" name="Google Shape;3757;p114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14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14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14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14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14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14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14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65" name="Google Shape;3765;p114"/>
          <p:cNvSpPr/>
          <p:nvPr/>
        </p:nvSpPr>
        <p:spPr>
          <a:xfrm>
            <a:off x="8120573" y="40254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6" name="Google Shape;3766;p114"/>
          <p:cNvSpPr/>
          <p:nvPr/>
        </p:nvSpPr>
        <p:spPr>
          <a:xfrm>
            <a:off x="318460" y="2731446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" name="Google Shape;3768;p115"/>
          <p:cNvSpPr txBox="1">
            <a:spLocks noGrp="1"/>
          </p:cNvSpPr>
          <p:nvPr>
            <p:ph type="title"/>
          </p:nvPr>
        </p:nvSpPr>
        <p:spPr>
          <a:xfrm>
            <a:off x="1643050" y="436544"/>
            <a:ext cx="5857800" cy="11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0" name="Google Shape;3770;p116"/>
          <p:cNvSpPr txBox="1">
            <a:spLocks noGrp="1"/>
          </p:cNvSpPr>
          <p:nvPr>
            <p:ph type="title" hasCustomPrompt="1"/>
          </p:nvPr>
        </p:nvSpPr>
        <p:spPr>
          <a:xfrm>
            <a:off x="1284000" y="1082500"/>
            <a:ext cx="6576000" cy="21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771" name="Google Shape;3771;p116"/>
          <p:cNvSpPr txBox="1">
            <a:spLocks noGrp="1"/>
          </p:cNvSpPr>
          <p:nvPr>
            <p:ph type="subTitle" idx="1"/>
          </p:nvPr>
        </p:nvSpPr>
        <p:spPr>
          <a:xfrm>
            <a:off x="1284000" y="34876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72" name="Google Shape;3772;p116"/>
          <p:cNvSpPr/>
          <p:nvPr/>
        </p:nvSpPr>
        <p:spPr>
          <a:xfrm>
            <a:off x="-2217921" y="-1766113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3" name="Google Shape;3773;p116"/>
          <p:cNvSpPr/>
          <p:nvPr/>
        </p:nvSpPr>
        <p:spPr>
          <a:xfrm>
            <a:off x="6652416" y="3473499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4" name="Google Shape;3774;p116"/>
          <p:cNvSpPr/>
          <p:nvPr/>
        </p:nvSpPr>
        <p:spPr>
          <a:xfrm>
            <a:off x="2005792" y="5564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5" name="Google Shape;3775;p116"/>
          <p:cNvSpPr/>
          <p:nvPr/>
        </p:nvSpPr>
        <p:spPr>
          <a:xfrm>
            <a:off x="8423989" y="224811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6" name="Google Shape;3776;p116"/>
          <p:cNvSpPr/>
          <p:nvPr/>
        </p:nvSpPr>
        <p:spPr>
          <a:xfrm>
            <a:off x="291289" y="466610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77" name="Google Shape;3777;p116"/>
          <p:cNvGrpSpPr/>
          <p:nvPr/>
        </p:nvGrpSpPr>
        <p:grpSpPr>
          <a:xfrm rot="-5400000">
            <a:off x="-1004624" y="-1403142"/>
            <a:ext cx="1915490" cy="2459786"/>
            <a:chOff x="2659350" y="1746500"/>
            <a:chExt cx="379350" cy="487125"/>
          </a:xfrm>
        </p:grpSpPr>
        <p:sp>
          <p:nvSpPr>
            <p:cNvPr id="3778" name="Google Shape;3778;p116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16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16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81" name="Google Shape;3781;p116"/>
          <p:cNvSpPr/>
          <p:nvPr/>
        </p:nvSpPr>
        <p:spPr>
          <a:xfrm>
            <a:off x="3733196" y="44278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82" name="Google Shape;3782;p116"/>
          <p:cNvGrpSpPr/>
          <p:nvPr/>
        </p:nvGrpSpPr>
        <p:grpSpPr>
          <a:xfrm>
            <a:off x="7693887" y="3395809"/>
            <a:ext cx="2408503" cy="2408503"/>
            <a:chOff x="7349044" y="3624409"/>
            <a:chExt cx="2408503" cy="2408503"/>
          </a:xfrm>
        </p:grpSpPr>
        <p:sp>
          <p:nvSpPr>
            <p:cNvPr id="3783" name="Google Shape;3783;p116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16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116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116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7" name="Google Shape;3787;p116"/>
          <p:cNvGrpSpPr/>
          <p:nvPr/>
        </p:nvGrpSpPr>
        <p:grpSpPr>
          <a:xfrm>
            <a:off x="7441561" y="724677"/>
            <a:ext cx="307124" cy="305294"/>
            <a:chOff x="1026043" y="1162815"/>
            <a:chExt cx="307124" cy="305294"/>
          </a:xfrm>
        </p:grpSpPr>
        <p:sp>
          <p:nvSpPr>
            <p:cNvPr id="3788" name="Google Shape;3788;p116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16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16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16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16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16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16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16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6" name="Google Shape;3796;p116"/>
          <p:cNvGrpSpPr/>
          <p:nvPr/>
        </p:nvGrpSpPr>
        <p:grpSpPr>
          <a:xfrm>
            <a:off x="974991" y="3806300"/>
            <a:ext cx="309000" cy="305294"/>
            <a:chOff x="8360310" y="1124637"/>
            <a:chExt cx="309000" cy="305294"/>
          </a:xfrm>
        </p:grpSpPr>
        <p:sp>
          <p:nvSpPr>
            <p:cNvPr id="3797" name="Google Shape;3797;p116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16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16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16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16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16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16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16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5" name="Google Shape;3805;p116"/>
          <p:cNvSpPr/>
          <p:nvPr/>
        </p:nvSpPr>
        <p:spPr>
          <a:xfrm>
            <a:off x="4490941" y="4773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6" name="Google Shape;3806;p116"/>
          <p:cNvSpPr/>
          <p:nvPr/>
        </p:nvSpPr>
        <p:spPr>
          <a:xfrm>
            <a:off x="5563790" y="421008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7" name="Google Shape;3807;p116"/>
          <p:cNvSpPr/>
          <p:nvPr/>
        </p:nvSpPr>
        <p:spPr>
          <a:xfrm>
            <a:off x="215042" y="22825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8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0" name="Google Shape;3810;p118"/>
          <p:cNvSpPr txBox="1">
            <a:spLocks noGrp="1"/>
          </p:cNvSpPr>
          <p:nvPr>
            <p:ph type="title"/>
          </p:nvPr>
        </p:nvSpPr>
        <p:spPr>
          <a:xfrm>
            <a:off x="1927125" y="1442375"/>
            <a:ext cx="2297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11" name="Google Shape;3811;p118"/>
          <p:cNvSpPr txBox="1">
            <a:spLocks noGrp="1"/>
          </p:cNvSpPr>
          <p:nvPr>
            <p:ph type="subTitle" idx="1"/>
          </p:nvPr>
        </p:nvSpPr>
        <p:spPr>
          <a:xfrm>
            <a:off x="1927125" y="1970069"/>
            <a:ext cx="22974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2" name="Google Shape;3812;p118"/>
          <p:cNvSpPr txBox="1">
            <a:spLocks noGrp="1"/>
          </p:cNvSpPr>
          <p:nvPr>
            <p:ph type="title" idx="2"/>
          </p:nvPr>
        </p:nvSpPr>
        <p:spPr>
          <a:xfrm>
            <a:off x="5780475" y="1442375"/>
            <a:ext cx="2297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13" name="Google Shape;3813;p118"/>
          <p:cNvSpPr txBox="1">
            <a:spLocks noGrp="1"/>
          </p:cNvSpPr>
          <p:nvPr>
            <p:ph type="subTitle" idx="3"/>
          </p:nvPr>
        </p:nvSpPr>
        <p:spPr>
          <a:xfrm>
            <a:off x="5780477" y="1970069"/>
            <a:ext cx="22974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4" name="Google Shape;3814;p118"/>
          <p:cNvSpPr txBox="1">
            <a:spLocks noGrp="1"/>
          </p:cNvSpPr>
          <p:nvPr>
            <p:ph type="title" idx="4"/>
          </p:nvPr>
        </p:nvSpPr>
        <p:spPr>
          <a:xfrm>
            <a:off x="1927125" y="3074271"/>
            <a:ext cx="2297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15" name="Google Shape;3815;p118"/>
          <p:cNvSpPr txBox="1">
            <a:spLocks noGrp="1"/>
          </p:cNvSpPr>
          <p:nvPr>
            <p:ph type="subTitle" idx="5"/>
          </p:nvPr>
        </p:nvSpPr>
        <p:spPr>
          <a:xfrm>
            <a:off x="1927125" y="3601976"/>
            <a:ext cx="22974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6" name="Google Shape;3816;p118"/>
          <p:cNvSpPr txBox="1">
            <a:spLocks noGrp="1"/>
          </p:cNvSpPr>
          <p:nvPr>
            <p:ph type="title" idx="6"/>
          </p:nvPr>
        </p:nvSpPr>
        <p:spPr>
          <a:xfrm>
            <a:off x="5780475" y="3074271"/>
            <a:ext cx="2297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17" name="Google Shape;3817;p118"/>
          <p:cNvSpPr txBox="1">
            <a:spLocks noGrp="1"/>
          </p:cNvSpPr>
          <p:nvPr>
            <p:ph type="subTitle" idx="7"/>
          </p:nvPr>
        </p:nvSpPr>
        <p:spPr>
          <a:xfrm>
            <a:off x="5780477" y="3601976"/>
            <a:ext cx="22974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8" name="Google Shape;3818;p118"/>
          <p:cNvSpPr txBox="1">
            <a:spLocks noGrp="1"/>
          </p:cNvSpPr>
          <p:nvPr>
            <p:ph type="title" idx="8" hasCustomPrompt="1"/>
          </p:nvPr>
        </p:nvSpPr>
        <p:spPr>
          <a:xfrm>
            <a:off x="878925" y="1521275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819" name="Google Shape;3819;p118"/>
          <p:cNvSpPr txBox="1">
            <a:spLocks noGrp="1"/>
          </p:cNvSpPr>
          <p:nvPr>
            <p:ph type="title" idx="9" hasCustomPrompt="1"/>
          </p:nvPr>
        </p:nvSpPr>
        <p:spPr>
          <a:xfrm>
            <a:off x="878925" y="3153175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820" name="Google Shape;3820;p118"/>
          <p:cNvSpPr txBox="1">
            <a:spLocks noGrp="1"/>
          </p:cNvSpPr>
          <p:nvPr>
            <p:ph type="title" idx="13" hasCustomPrompt="1"/>
          </p:nvPr>
        </p:nvSpPr>
        <p:spPr>
          <a:xfrm>
            <a:off x="4732275" y="1521275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821" name="Google Shape;3821;p118"/>
          <p:cNvSpPr txBox="1">
            <a:spLocks noGrp="1"/>
          </p:cNvSpPr>
          <p:nvPr>
            <p:ph type="title" idx="14" hasCustomPrompt="1"/>
          </p:nvPr>
        </p:nvSpPr>
        <p:spPr>
          <a:xfrm>
            <a:off x="4732275" y="3153175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822" name="Google Shape;3822;p118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823" name="Google Shape;3823;p118"/>
          <p:cNvSpPr/>
          <p:nvPr/>
        </p:nvSpPr>
        <p:spPr>
          <a:xfrm>
            <a:off x="8649796" y="21557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24" name="Google Shape;3824;p118"/>
          <p:cNvGrpSpPr/>
          <p:nvPr/>
        </p:nvGrpSpPr>
        <p:grpSpPr>
          <a:xfrm>
            <a:off x="353535" y="4510712"/>
            <a:ext cx="309000" cy="305294"/>
            <a:chOff x="8360310" y="1124637"/>
            <a:chExt cx="309000" cy="305294"/>
          </a:xfrm>
        </p:grpSpPr>
        <p:sp>
          <p:nvSpPr>
            <p:cNvPr id="3825" name="Google Shape;3825;p118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118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118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118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118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118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118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118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3" name="Google Shape;3833;p118"/>
          <p:cNvGrpSpPr/>
          <p:nvPr/>
        </p:nvGrpSpPr>
        <p:grpSpPr>
          <a:xfrm>
            <a:off x="1272319" y="559784"/>
            <a:ext cx="474643" cy="301588"/>
            <a:chOff x="7593894" y="395296"/>
            <a:chExt cx="474643" cy="301588"/>
          </a:xfrm>
        </p:grpSpPr>
        <p:sp>
          <p:nvSpPr>
            <p:cNvPr id="3834" name="Google Shape;3834;p118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118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6" name="Google Shape;3836;p118"/>
          <p:cNvGrpSpPr/>
          <p:nvPr/>
        </p:nvGrpSpPr>
        <p:grpSpPr>
          <a:xfrm>
            <a:off x="8341181" y="4513505"/>
            <a:ext cx="474643" cy="299712"/>
            <a:chOff x="7729218" y="1694205"/>
            <a:chExt cx="474643" cy="299712"/>
          </a:xfrm>
        </p:grpSpPr>
        <p:sp>
          <p:nvSpPr>
            <p:cNvPr id="3837" name="Google Shape;3837;p118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118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9" name="Google Shape;3839;p118"/>
          <p:cNvSpPr/>
          <p:nvPr/>
        </p:nvSpPr>
        <p:spPr>
          <a:xfrm>
            <a:off x="7493953" y="5443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40" name="Google Shape;3840;p118"/>
          <p:cNvGrpSpPr/>
          <p:nvPr/>
        </p:nvGrpSpPr>
        <p:grpSpPr>
          <a:xfrm>
            <a:off x="-421852" y="-181433"/>
            <a:ext cx="1985536" cy="1455081"/>
            <a:chOff x="238125" y="896375"/>
            <a:chExt cx="635575" cy="465775"/>
          </a:xfrm>
        </p:grpSpPr>
        <p:sp>
          <p:nvSpPr>
            <p:cNvPr id="3841" name="Google Shape;3841;p118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118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118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118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118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6" name="Google Shape;3846;p118"/>
          <p:cNvGrpSpPr/>
          <p:nvPr/>
        </p:nvGrpSpPr>
        <p:grpSpPr>
          <a:xfrm>
            <a:off x="8151930" y="-741100"/>
            <a:ext cx="1340699" cy="1721646"/>
            <a:chOff x="2659350" y="1746500"/>
            <a:chExt cx="379350" cy="487125"/>
          </a:xfrm>
        </p:grpSpPr>
        <p:sp>
          <p:nvSpPr>
            <p:cNvPr id="3847" name="Google Shape;3847;p118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118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118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50" name="Google Shape;3850;p118"/>
          <p:cNvSpPr/>
          <p:nvPr/>
        </p:nvSpPr>
        <p:spPr>
          <a:xfrm>
            <a:off x="192328" y="17283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1" name="Google Shape;3851;p118"/>
          <p:cNvSpPr/>
          <p:nvPr/>
        </p:nvSpPr>
        <p:spPr>
          <a:xfrm>
            <a:off x="8779428" y="35748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2" name="Google Shape;3852;p118"/>
          <p:cNvSpPr/>
          <p:nvPr/>
        </p:nvSpPr>
        <p:spPr>
          <a:xfrm>
            <a:off x="353529" y="386804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3" name="Google Shape;3853;p118"/>
          <p:cNvSpPr/>
          <p:nvPr/>
        </p:nvSpPr>
        <p:spPr>
          <a:xfrm>
            <a:off x="4349721" y="46176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4" name="Google Shape;3854;p118"/>
          <p:cNvSpPr/>
          <p:nvPr/>
        </p:nvSpPr>
        <p:spPr>
          <a:xfrm>
            <a:off x="6850353" y="47721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5" name="Google Shape;3855;p118"/>
          <p:cNvSpPr/>
          <p:nvPr/>
        </p:nvSpPr>
        <p:spPr>
          <a:xfrm>
            <a:off x="2463266" y="473942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3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7" name="Google Shape;3857;p119"/>
          <p:cNvSpPr txBox="1">
            <a:spLocks noGrp="1"/>
          </p:cNvSpPr>
          <p:nvPr>
            <p:ph type="title"/>
          </p:nvPr>
        </p:nvSpPr>
        <p:spPr>
          <a:xfrm>
            <a:off x="2391900" y="3259013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58" name="Google Shape;3858;p119"/>
          <p:cNvSpPr txBox="1">
            <a:spLocks noGrp="1"/>
          </p:cNvSpPr>
          <p:nvPr>
            <p:ph type="subTitle" idx="1"/>
          </p:nvPr>
        </p:nvSpPr>
        <p:spPr>
          <a:xfrm>
            <a:off x="1866525" y="1343450"/>
            <a:ext cx="5411100" cy="18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9" name="Google Shape;3859;p119"/>
          <p:cNvSpPr/>
          <p:nvPr/>
        </p:nvSpPr>
        <p:spPr>
          <a:xfrm flipH="1">
            <a:off x="7278850" y="4417387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0" name="Google Shape;3860;p119"/>
          <p:cNvSpPr/>
          <p:nvPr/>
        </p:nvSpPr>
        <p:spPr>
          <a:xfrm flipH="1">
            <a:off x="-2842213" y="-431438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61" name="Google Shape;3861;p119"/>
          <p:cNvGrpSpPr/>
          <p:nvPr/>
        </p:nvGrpSpPr>
        <p:grpSpPr>
          <a:xfrm flipH="1">
            <a:off x="1477141" y="3821115"/>
            <a:ext cx="307124" cy="305294"/>
            <a:chOff x="1026043" y="1162815"/>
            <a:chExt cx="307124" cy="305294"/>
          </a:xfrm>
        </p:grpSpPr>
        <p:sp>
          <p:nvSpPr>
            <p:cNvPr id="3862" name="Google Shape;3862;p119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119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119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119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119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119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119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119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0" name="Google Shape;3870;p119"/>
          <p:cNvGrpSpPr/>
          <p:nvPr/>
        </p:nvGrpSpPr>
        <p:grpSpPr>
          <a:xfrm flipH="1">
            <a:off x="619460" y="3008242"/>
            <a:ext cx="474643" cy="299712"/>
            <a:chOff x="7729218" y="1694205"/>
            <a:chExt cx="474643" cy="299712"/>
          </a:xfrm>
        </p:grpSpPr>
        <p:sp>
          <p:nvSpPr>
            <p:cNvPr id="3871" name="Google Shape;3871;p119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119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3" name="Google Shape;3873;p119"/>
          <p:cNvSpPr/>
          <p:nvPr/>
        </p:nvSpPr>
        <p:spPr>
          <a:xfrm flipH="1">
            <a:off x="7610581" y="340018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74" name="Google Shape;3874;p119"/>
          <p:cNvGrpSpPr/>
          <p:nvPr/>
        </p:nvGrpSpPr>
        <p:grpSpPr>
          <a:xfrm rot="10800000" flipH="1">
            <a:off x="-459595" y="3821122"/>
            <a:ext cx="2299701" cy="1685267"/>
            <a:chOff x="238125" y="896375"/>
            <a:chExt cx="635575" cy="465775"/>
          </a:xfrm>
        </p:grpSpPr>
        <p:sp>
          <p:nvSpPr>
            <p:cNvPr id="3875" name="Google Shape;3875;p119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119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119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119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119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0" name="Google Shape;3880;p119"/>
          <p:cNvGrpSpPr/>
          <p:nvPr/>
        </p:nvGrpSpPr>
        <p:grpSpPr>
          <a:xfrm rot="1707809">
            <a:off x="8436837" y="-622355"/>
            <a:ext cx="1340703" cy="1721669"/>
            <a:chOff x="2659350" y="1746500"/>
            <a:chExt cx="379350" cy="487125"/>
          </a:xfrm>
        </p:grpSpPr>
        <p:sp>
          <p:nvSpPr>
            <p:cNvPr id="3881" name="Google Shape;3881;p119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19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119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4" name="Google Shape;3884;p119"/>
          <p:cNvGrpSpPr/>
          <p:nvPr/>
        </p:nvGrpSpPr>
        <p:grpSpPr>
          <a:xfrm flipH="1">
            <a:off x="5387835" y="576667"/>
            <a:ext cx="474643" cy="299712"/>
            <a:chOff x="7729218" y="1694205"/>
            <a:chExt cx="474643" cy="299712"/>
          </a:xfrm>
        </p:grpSpPr>
        <p:sp>
          <p:nvSpPr>
            <p:cNvPr id="3885" name="Google Shape;3885;p119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19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7" name="Google Shape;3887;p119"/>
          <p:cNvSpPr/>
          <p:nvPr/>
        </p:nvSpPr>
        <p:spPr>
          <a:xfrm flipH="1">
            <a:off x="8653657" y="352391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8" name="Google Shape;3888;p119"/>
          <p:cNvSpPr/>
          <p:nvPr/>
        </p:nvSpPr>
        <p:spPr>
          <a:xfrm flipH="1">
            <a:off x="1754389" y="1956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9" name="Google Shape;3889;p119"/>
          <p:cNvSpPr/>
          <p:nvPr/>
        </p:nvSpPr>
        <p:spPr>
          <a:xfrm flipH="1">
            <a:off x="7524926" y="57666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0" name="Google Shape;3890;p119"/>
          <p:cNvSpPr/>
          <p:nvPr/>
        </p:nvSpPr>
        <p:spPr>
          <a:xfrm flipH="1">
            <a:off x="533738" y="203884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1" name="Google Shape;3891;p119"/>
          <p:cNvSpPr/>
          <p:nvPr/>
        </p:nvSpPr>
        <p:spPr>
          <a:xfrm flipH="1">
            <a:off x="4718006" y="4512059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2" name="Google Shape;3892;p119"/>
          <p:cNvSpPr/>
          <p:nvPr/>
        </p:nvSpPr>
        <p:spPr>
          <a:xfrm flipH="1">
            <a:off x="2839281" y="574821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93" name="Google Shape;3893;p119"/>
          <p:cNvGrpSpPr/>
          <p:nvPr/>
        </p:nvGrpSpPr>
        <p:grpSpPr>
          <a:xfrm flipH="1">
            <a:off x="7949360" y="2354292"/>
            <a:ext cx="474643" cy="299712"/>
            <a:chOff x="7729218" y="1694205"/>
            <a:chExt cx="474643" cy="299712"/>
          </a:xfrm>
        </p:grpSpPr>
        <p:sp>
          <p:nvSpPr>
            <p:cNvPr id="3894" name="Google Shape;3894;p119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119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96" name="Google Shape;3896;p119"/>
          <p:cNvSpPr/>
          <p:nvPr/>
        </p:nvSpPr>
        <p:spPr>
          <a:xfrm flipH="1">
            <a:off x="6557226" y="433171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7" name="Google Shape;3897;p119"/>
          <p:cNvSpPr/>
          <p:nvPr/>
        </p:nvSpPr>
        <p:spPr>
          <a:xfrm flipH="1">
            <a:off x="2948126" y="44706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8" name="Google Shape;3898;p119"/>
          <p:cNvSpPr/>
          <p:nvPr/>
        </p:nvSpPr>
        <p:spPr>
          <a:xfrm flipH="1">
            <a:off x="4126888" y="6299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ONE_COLUMN_TEXT_1">
    <p:spTree>
      <p:nvGrpSpPr>
        <p:cNvPr id="1" name="Shape 3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0" name="Google Shape;3900;p120"/>
          <p:cNvSpPr txBox="1">
            <a:spLocks noGrp="1"/>
          </p:cNvSpPr>
          <p:nvPr>
            <p:ph type="title"/>
          </p:nvPr>
        </p:nvSpPr>
        <p:spPr>
          <a:xfrm>
            <a:off x="1991650" y="1223250"/>
            <a:ext cx="5183700" cy="17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10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901" name="Google Shape;3901;p120"/>
          <p:cNvSpPr txBox="1">
            <a:spLocks noGrp="1"/>
          </p:cNvSpPr>
          <p:nvPr>
            <p:ph type="subTitle" idx="1"/>
          </p:nvPr>
        </p:nvSpPr>
        <p:spPr>
          <a:xfrm>
            <a:off x="2009650" y="3187900"/>
            <a:ext cx="51477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2" name="Google Shape;3902;p120"/>
          <p:cNvSpPr/>
          <p:nvPr/>
        </p:nvSpPr>
        <p:spPr>
          <a:xfrm>
            <a:off x="-1108350" y="4178737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3" name="Google Shape;3903;p120"/>
          <p:cNvSpPr/>
          <p:nvPr/>
        </p:nvSpPr>
        <p:spPr>
          <a:xfrm>
            <a:off x="7464025" y="-1156875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4" name="Google Shape;3904;p120"/>
          <p:cNvGrpSpPr/>
          <p:nvPr/>
        </p:nvGrpSpPr>
        <p:grpSpPr>
          <a:xfrm>
            <a:off x="7371481" y="1494790"/>
            <a:ext cx="307124" cy="305294"/>
            <a:chOff x="1026043" y="1162815"/>
            <a:chExt cx="307124" cy="305294"/>
          </a:xfrm>
        </p:grpSpPr>
        <p:sp>
          <p:nvSpPr>
            <p:cNvPr id="3905" name="Google Shape;3905;p120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120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120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120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120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120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120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120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3" name="Google Shape;3913;p120"/>
          <p:cNvGrpSpPr/>
          <p:nvPr/>
        </p:nvGrpSpPr>
        <p:grpSpPr>
          <a:xfrm>
            <a:off x="4025218" y="4363642"/>
            <a:ext cx="474643" cy="299712"/>
            <a:chOff x="7729218" y="1694205"/>
            <a:chExt cx="474643" cy="299712"/>
          </a:xfrm>
        </p:grpSpPr>
        <p:sp>
          <p:nvSpPr>
            <p:cNvPr id="3914" name="Google Shape;3914;p120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120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16" name="Google Shape;3916;p120"/>
          <p:cNvSpPr/>
          <p:nvPr/>
        </p:nvSpPr>
        <p:spPr>
          <a:xfrm>
            <a:off x="833397" y="372713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7" name="Google Shape;3917;p120"/>
          <p:cNvGrpSpPr/>
          <p:nvPr/>
        </p:nvGrpSpPr>
        <p:grpSpPr>
          <a:xfrm rot="10800000">
            <a:off x="7371465" y="3831622"/>
            <a:ext cx="2299701" cy="1685267"/>
            <a:chOff x="238125" y="896375"/>
            <a:chExt cx="635575" cy="465775"/>
          </a:xfrm>
        </p:grpSpPr>
        <p:sp>
          <p:nvSpPr>
            <p:cNvPr id="3918" name="Google Shape;3918;p120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120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120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120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120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3" name="Google Shape;3923;p120"/>
          <p:cNvGrpSpPr/>
          <p:nvPr/>
        </p:nvGrpSpPr>
        <p:grpSpPr>
          <a:xfrm rot="-1707809" flipH="1">
            <a:off x="-612370" y="-270768"/>
            <a:ext cx="1340703" cy="1721669"/>
            <a:chOff x="2659350" y="1746500"/>
            <a:chExt cx="379350" cy="487125"/>
          </a:xfrm>
        </p:grpSpPr>
        <p:sp>
          <p:nvSpPr>
            <p:cNvPr id="3924" name="Google Shape;3924;p120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120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120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7" name="Google Shape;3927;p120"/>
          <p:cNvGrpSpPr/>
          <p:nvPr/>
        </p:nvGrpSpPr>
        <p:grpSpPr>
          <a:xfrm>
            <a:off x="1320893" y="1409142"/>
            <a:ext cx="474643" cy="299712"/>
            <a:chOff x="7729218" y="1694205"/>
            <a:chExt cx="474643" cy="299712"/>
          </a:xfrm>
        </p:grpSpPr>
        <p:sp>
          <p:nvSpPr>
            <p:cNvPr id="3928" name="Google Shape;3928;p120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120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30" name="Google Shape;3930;p120"/>
          <p:cNvSpPr/>
          <p:nvPr/>
        </p:nvSpPr>
        <p:spPr>
          <a:xfrm>
            <a:off x="567296" y="28452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1" name="Google Shape;3931;p120"/>
          <p:cNvSpPr/>
          <p:nvPr/>
        </p:nvSpPr>
        <p:spPr>
          <a:xfrm>
            <a:off x="6054153" y="46633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2" name="Google Shape;3932;p120"/>
          <p:cNvSpPr/>
          <p:nvPr/>
        </p:nvSpPr>
        <p:spPr>
          <a:xfrm>
            <a:off x="7371487" y="43636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3" name="Google Shape;3933;p120"/>
          <p:cNvSpPr/>
          <p:nvPr/>
        </p:nvSpPr>
        <p:spPr>
          <a:xfrm>
            <a:off x="8659703" y="18000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4" name="Google Shape;3934;p120"/>
          <p:cNvSpPr/>
          <p:nvPr/>
        </p:nvSpPr>
        <p:spPr>
          <a:xfrm>
            <a:off x="6814003" y="5443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5" name="Google Shape;3935;p120"/>
          <p:cNvSpPr/>
          <p:nvPr/>
        </p:nvSpPr>
        <p:spPr>
          <a:xfrm>
            <a:off x="1648337" y="2917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6" name="Google Shape;3936;p120"/>
          <p:cNvSpPr/>
          <p:nvPr/>
        </p:nvSpPr>
        <p:spPr>
          <a:xfrm>
            <a:off x="5461497" y="571609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7" name="Google Shape;3937;p120"/>
          <p:cNvSpPr/>
          <p:nvPr/>
        </p:nvSpPr>
        <p:spPr>
          <a:xfrm>
            <a:off x="7824747" y="3306409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8" name="Google Shape;3938;p120"/>
          <p:cNvSpPr/>
          <p:nvPr/>
        </p:nvSpPr>
        <p:spPr>
          <a:xfrm>
            <a:off x="3053403" y="680485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ONE_COLUMN_TEXT_2">
    <p:spTree>
      <p:nvGrpSpPr>
        <p:cNvPr id="1" name="Shape 3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0" name="Google Shape;3940;p1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941" name="Google Shape;3941;p121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6317100" cy="6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942" name="Google Shape;3942;p121"/>
          <p:cNvSpPr/>
          <p:nvPr/>
        </p:nvSpPr>
        <p:spPr>
          <a:xfrm>
            <a:off x="-4215659" y="-1503776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3" name="Google Shape;3943;p121"/>
          <p:cNvSpPr/>
          <p:nvPr/>
        </p:nvSpPr>
        <p:spPr>
          <a:xfrm>
            <a:off x="7283516" y="3395799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4" name="Google Shape;3944;p121"/>
          <p:cNvSpPr/>
          <p:nvPr/>
        </p:nvSpPr>
        <p:spPr>
          <a:xfrm>
            <a:off x="2005792" y="5564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5" name="Google Shape;3945;p121"/>
          <p:cNvSpPr/>
          <p:nvPr/>
        </p:nvSpPr>
        <p:spPr>
          <a:xfrm>
            <a:off x="291289" y="3183026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46" name="Google Shape;3946;p121"/>
          <p:cNvGrpSpPr/>
          <p:nvPr/>
        </p:nvGrpSpPr>
        <p:grpSpPr>
          <a:xfrm rot="-5400000">
            <a:off x="-1004624" y="-1403142"/>
            <a:ext cx="1915490" cy="2459786"/>
            <a:chOff x="2659350" y="1746500"/>
            <a:chExt cx="379350" cy="487125"/>
          </a:xfrm>
        </p:grpSpPr>
        <p:sp>
          <p:nvSpPr>
            <p:cNvPr id="3947" name="Google Shape;3947;p121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121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121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0" name="Google Shape;3950;p121"/>
          <p:cNvSpPr/>
          <p:nvPr/>
        </p:nvSpPr>
        <p:spPr>
          <a:xfrm>
            <a:off x="3564896" y="46660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1" name="Google Shape;3951;p121"/>
          <p:cNvGrpSpPr/>
          <p:nvPr/>
        </p:nvGrpSpPr>
        <p:grpSpPr>
          <a:xfrm>
            <a:off x="8424012" y="3504684"/>
            <a:ext cx="2408503" cy="2408503"/>
            <a:chOff x="7349044" y="3624409"/>
            <a:chExt cx="2408503" cy="2408503"/>
          </a:xfrm>
        </p:grpSpPr>
        <p:sp>
          <p:nvSpPr>
            <p:cNvPr id="3952" name="Google Shape;3952;p121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121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121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121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6" name="Google Shape;3956;p121"/>
          <p:cNvGrpSpPr/>
          <p:nvPr/>
        </p:nvGrpSpPr>
        <p:grpSpPr>
          <a:xfrm>
            <a:off x="8493386" y="578727"/>
            <a:ext cx="307124" cy="305294"/>
            <a:chOff x="1026043" y="1162815"/>
            <a:chExt cx="307124" cy="305294"/>
          </a:xfrm>
        </p:grpSpPr>
        <p:sp>
          <p:nvSpPr>
            <p:cNvPr id="3957" name="Google Shape;3957;p121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121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121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121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121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121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121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121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5" name="Google Shape;3965;p121"/>
          <p:cNvGrpSpPr/>
          <p:nvPr/>
        </p:nvGrpSpPr>
        <p:grpSpPr>
          <a:xfrm>
            <a:off x="443966" y="4447400"/>
            <a:ext cx="309000" cy="305294"/>
            <a:chOff x="8360310" y="1124637"/>
            <a:chExt cx="309000" cy="305294"/>
          </a:xfrm>
        </p:grpSpPr>
        <p:sp>
          <p:nvSpPr>
            <p:cNvPr id="3966" name="Google Shape;3966;p121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121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121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121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121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121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121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121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4" name="Google Shape;3974;p121"/>
          <p:cNvSpPr/>
          <p:nvPr/>
        </p:nvSpPr>
        <p:spPr>
          <a:xfrm>
            <a:off x="8621291" y="27029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p122"/>
          <p:cNvSpPr/>
          <p:nvPr/>
        </p:nvSpPr>
        <p:spPr>
          <a:xfrm flipH="1">
            <a:off x="6640724" y="-468227"/>
            <a:ext cx="4382968" cy="2519262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7" name="Google Shape;3977;p122"/>
          <p:cNvSpPr txBox="1">
            <a:spLocks noGrp="1"/>
          </p:cNvSpPr>
          <p:nvPr>
            <p:ph type="title"/>
          </p:nvPr>
        </p:nvSpPr>
        <p:spPr>
          <a:xfrm>
            <a:off x="4477750" y="1763625"/>
            <a:ext cx="3827400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78" name="Google Shape;3978;p122"/>
          <p:cNvSpPr txBox="1">
            <a:spLocks noGrp="1"/>
          </p:cNvSpPr>
          <p:nvPr>
            <p:ph type="title" idx="2" hasCustomPrompt="1"/>
          </p:nvPr>
        </p:nvSpPr>
        <p:spPr>
          <a:xfrm>
            <a:off x="7119300" y="674750"/>
            <a:ext cx="1185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979" name="Google Shape;3979;p122"/>
          <p:cNvSpPr txBox="1">
            <a:spLocks noGrp="1"/>
          </p:cNvSpPr>
          <p:nvPr>
            <p:ph type="subTitle" idx="1"/>
          </p:nvPr>
        </p:nvSpPr>
        <p:spPr>
          <a:xfrm>
            <a:off x="5224125" y="3679125"/>
            <a:ext cx="3081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0" name="Google Shape;3980;p122"/>
          <p:cNvSpPr/>
          <p:nvPr/>
        </p:nvSpPr>
        <p:spPr>
          <a:xfrm flipH="1">
            <a:off x="-1801179" y="3473499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1" name="Google Shape;3981;p122"/>
          <p:cNvSpPr/>
          <p:nvPr/>
        </p:nvSpPr>
        <p:spPr>
          <a:xfrm flipH="1">
            <a:off x="2361306" y="9021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2" name="Google Shape;3982;p122"/>
          <p:cNvSpPr/>
          <p:nvPr/>
        </p:nvSpPr>
        <p:spPr>
          <a:xfrm flipH="1">
            <a:off x="1198973" y="6299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83" name="Google Shape;3983;p122"/>
          <p:cNvGrpSpPr/>
          <p:nvPr/>
        </p:nvGrpSpPr>
        <p:grpSpPr>
          <a:xfrm flipH="1">
            <a:off x="3334126" y="1507034"/>
            <a:ext cx="474643" cy="301588"/>
            <a:chOff x="7593894" y="395296"/>
            <a:chExt cx="474643" cy="301588"/>
          </a:xfrm>
        </p:grpSpPr>
        <p:sp>
          <p:nvSpPr>
            <p:cNvPr id="3984" name="Google Shape;3984;p122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122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6" name="Google Shape;3986;p122"/>
          <p:cNvGrpSpPr/>
          <p:nvPr/>
        </p:nvGrpSpPr>
        <p:grpSpPr>
          <a:xfrm flipH="1">
            <a:off x="4059714" y="4365267"/>
            <a:ext cx="474643" cy="299712"/>
            <a:chOff x="7729218" y="1694205"/>
            <a:chExt cx="474643" cy="299712"/>
          </a:xfrm>
        </p:grpSpPr>
        <p:sp>
          <p:nvSpPr>
            <p:cNvPr id="3987" name="Google Shape;3987;p122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122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89" name="Google Shape;3989;p122"/>
          <p:cNvSpPr/>
          <p:nvPr/>
        </p:nvSpPr>
        <p:spPr>
          <a:xfrm flipH="1">
            <a:off x="677156" y="26785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0" name="Google Shape;3990;p122"/>
          <p:cNvSpPr/>
          <p:nvPr/>
        </p:nvSpPr>
        <p:spPr>
          <a:xfrm flipH="1">
            <a:off x="-223277" y="34734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1" name="Google Shape;3991;p122"/>
          <p:cNvGrpSpPr/>
          <p:nvPr/>
        </p:nvGrpSpPr>
        <p:grpSpPr>
          <a:xfrm rot="5400000" flipH="1">
            <a:off x="3231676" y="-1110167"/>
            <a:ext cx="1915490" cy="2459786"/>
            <a:chOff x="2659350" y="1746500"/>
            <a:chExt cx="379350" cy="487125"/>
          </a:xfrm>
        </p:grpSpPr>
        <p:sp>
          <p:nvSpPr>
            <p:cNvPr id="3992" name="Google Shape;3992;p122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122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122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5" name="Google Shape;3995;p122"/>
          <p:cNvSpPr/>
          <p:nvPr/>
        </p:nvSpPr>
        <p:spPr>
          <a:xfrm flipH="1">
            <a:off x="8423998" y="3177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6" name="Google Shape;3996;p122"/>
          <p:cNvSpPr/>
          <p:nvPr/>
        </p:nvSpPr>
        <p:spPr>
          <a:xfrm flipH="1">
            <a:off x="5694081" y="4660085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7" name="Google Shape;3997;p122"/>
          <p:cNvGrpSpPr/>
          <p:nvPr/>
        </p:nvGrpSpPr>
        <p:grpSpPr>
          <a:xfrm flipH="1">
            <a:off x="-1756434" y="3624409"/>
            <a:ext cx="2408503" cy="2408503"/>
            <a:chOff x="7349044" y="3624409"/>
            <a:chExt cx="2408503" cy="2408503"/>
          </a:xfrm>
        </p:grpSpPr>
        <p:sp>
          <p:nvSpPr>
            <p:cNvPr id="3998" name="Google Shape;3998;p122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122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122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122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2" name="Google Shape;4002;p122"/>
          <p:cNvGrpSpPr/>
          <p:nvPr/>
        </p:nvGrpSpPr>
        <p:grpSpPr>
          <a:xfrm flipH="1">
            <a:off x="3770282" y="3148752"/>
            <a:ext cx="307124" cy="305294"/>
            <a:chOff x="1026043" y="1162815"/>
            <a:chExt cx="307124" cy="305294"/>
          </a:xfrm>
        </p:grpSpPr>
        <p:sp>
          <p:nvSpPr>
            <p:cNvPr id="4003" name="Google Shape;4003;p122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122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122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122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122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122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122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122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11" name="Google Shape;4011;p122"/>
          <p:cNvSpPr/>
          <p:nvPr/>
        </p:nvSpPr>
        <p:spPr>
          <a:xfrm flipH="1">
            <a:off x="4535621" y="107431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2" name="Google Shape;4012;p122"/>
          <p:cNvSpPr/>
          <p:nvPr/>
        </p:nvSpPr>
        <p:spPr>
          <a:xfrm flipH="1">
            <a:off x="8534397" y="4551209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13" name="Google Shape;4013;p122"/>
          <p:cNvGrpSpPr/>
          <p:nvPr/>
        </p:nvGrpSpPr>
        <p:grpSpPr>
          <a:xfrm flipH="1">
            <a:off x="6114802" y="477350"/>
            <a:ext cx="309000" cy="305294"/>
            <a:chOff x="8360310" y="1124637"/>
            <a:chExt cx="309000" cy="305294"/>
          </a:xfrm>
        </p:grpSpPr>
        <p:sp>
          <p:nvSpPr>
            <p:cNvPr id="4014" name="Google Shape;4014;p122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122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122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122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122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122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122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122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4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3" name="Google Shape;4023;p1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024" name="Google Shape;4024;p123"/>
          <p:cNvSpPr txBox="1">
            <a:spLocks noGrp="1"/>
          </p:cNvSpPr>
          <p:nvPr>
            <p:ph type="title" idx="2"/>
          </p:nvPr>
        </p:nvSpPr>
        <p:spPr>
          <a:xfrm>
            <a:off x="2251900" y="1516291"/>
            <a:ext cx="217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25" name="Google Shape;4025;p123"/>
          <p:cNvSpPr txBox="1">
            <a:spLocks noGrp="1"/>
          </p:cNvSpPr>
          <p:nvPr>
            <p:ph type="subTitle" idx="1"/>
          </p:nvPr>
        </p:nvSpPr>
        <p:spPr>
          <a:xfrm>
            <a:off x="2251900" y="2021641"/>
            <a:ext cx="21798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6" name="Google Shape;4026;p123"/>
          <p:cNvSpPr txBox="1">
            <a:spLocks noGrp="1"/>
          </p:cNvSpPr>
          <p:nvPr>
            <p:ph type="title" idx="3"/>
          </p:nvPr>
        </p:nvSpPr>
        <p:spPr>
          <a:xfrm>
            <a:off x="5931855" y="1516291"/>
            <a:ext cx="217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27" name="Google Shape;4027;p123"/>
          <p:cNvSpPr txBox="1">
            <a:spLocks noGrp="1"/>
          </p:cNvSpPr>
          <p:nvPr>
            <p:ph type="subTitle" idx="4"/>
          </p:nvPr>
        </p:nvSpPr>
        <p:spPr>
          <a:xfrm>
            <a:off x="5931850" y="2021641"/>
            <a:ext cx="21798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8" name="Google Shape;4028;p123"/>
          <p:cNvSpPr txBox="1">
            <a:spLocks noGrp="1"/>
          </p:cNvSpPr>
          <p:nvPr>
            <p:ph type="title" idx="5"/>
          </p:nvPr>
        </p:nvSpPr>
        <p:spPr>
          <a:xfrm>
            <a:off x="2251900" y="2963771"/>
            <a:ext cx="217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29" name="Google Shape;4029;p123"/>
          <p:cNvSpPr txBox="1">
            <a:spLocks noGrp="1"/>
          </p:cNvSpPr>
          <p:nvPr>
            <p:ph type="subTitle" idx="6"/>
          </p:nvPr>
        </p:nvSpPr>
        <p:spPr>
          <a:xfrm>
            <a:off x="2251900" y="3469115"/>
            <a:ext cx="21798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0" name="Google Shape;4030;p123"/>
          <p:cNvSpPr txBox="1">
            <a:spLocks noGrp="1"/>
          </p:cNvSpPr>
          <p:nvPr>
            <p:ph type="title" idx="7"/>
          </p:nvPr>
        </p:nvSpPr>
        <p:spPr>
          <a:xfrm>
            <a:off x="5931855" y="2963771"/>
            <a:ext cx="217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31" name="Google Shape;4031;p123"/>
          <p:cNvSpPr txBox="1">
            <a:spLocks noGrp="1"/>
          </p:cNvSpPr>
          <p:nvPr>
            <p:ph type="subTitle" idx="8"/>
          </p:nvPr>
        </p:nvSpPr>
        <p:spPr>
          <a:xfrm>
            <a:off x="5931850" y="3469115"/>
            <a:ext cx="21798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2" name="Google Shape;4032;p123"/>
          <p:cNvSpPr/>
          <p:nvPr/>
        </p:nvSpPr>
        <p:spPr>
          <a:xfrm>
            <a:off x="8649796" y="21557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33" name="Google Shape;4033;p123"/>
          <p:cNvGrpSpPr/>
          <p:nvPr/>
        </p:nvGrpSpPr>
        <p:grpSpPr>
          <a:xfrm>
            <a:off x="7680381" y="1216202"/>
            <a:ext cx="307124" cy="305294"/>
            <a:chOff x="1026043" y="1162815"/>
            <a:chExt cx="307124" cy="305294"/>
          </a:xfrm>
        </p:grpSpPr>
        <p:sp>
          <p:nvSpPr>
            <p:cNvPr id="4034" name="Google Shape;4034;p123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123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123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123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123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123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123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123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2" name="Google Shape;4042;p123"/>
          <p:cNvGrpSpPr/>
          <p:nvPr/>
        </p:nvGrpSpPr>
        <p:grpSpPr>
          <a:xfrm>
            <a:off x="353535" y="4510712"/>
            <a:ext cx="309000" cy="305294"/>
            <a:chOff x="8360310" y="1124637"/>
            <a:chExt cx="309000" cy="305294"/>
          </a:xfrm>
        </p:grpSpPr>
        <p:sp>
          <p:nvSpPr>
            <p:cNvPr id="4043" name="Google Shape;4043;p123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123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123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123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123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123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123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123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1" name="Google Shape;4051;p123"/>
          <p:cNvGrpSpPr/>
          <p:nvPr/>
        </p:nvGrpSpPr>
        <p:grpSpPr>
          <a:xfrm>
            <a:off x="1272319" y="559784"/>
            <a:ext cx="474643" cy="301588"/>
            <a:chOff x="7593894" y="395296"/>
            <a:chExt cx="474643" cy="301588"/>
          </a:xfrm>
        </p:grpSpPr>
        <p:sp>
          <p:nvSpPr>
            <p:cNvPr id="4052" name="Google Shape;4052;p123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123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4" name="Google Shape;4054;p123"/>
          <p:cNvGrpSpPr/>
          <p:nvPr/>
        </p:nvGrpSpPr>
        <p:grpSpPr>
          <a:xfrm>
            <a:off x="8341181" y="4513505"/>
            <a:ext cx="474643" cy="299712"/>
            <a:chOff x="7729218" y="1694205"/>
            <a:chExt cx="474643" cy="299712"/>
          </a:xfrm>
        </p:grpSpPr>
        <p:sp>
          <p:nvSpPr>
            <p:cNvPr id="4055" name="Google Shape;4055;p123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123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7" name="Google Shape;4057;p123"/>
          <p:cNvSpPr/>
          <p:nvPr/>
        </p:nvSpPr>
        <p:spPr>
          <a:xfrm>
            <a:off x="7493953" y="5443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8" name="Google Shape;4058;p123"/>
          <p:cNvSpPr/>
          <p:nvPr/>
        </p:nvSpPr>
        <p:spPr>
          <a:xfrm>
            <a:off x="5524672" y="4511646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59" name="Google Shape;4059;p123"/>
          <p:cNvGrpSpPr/>
          <p:nvPr/>
        </p:nvGrpSpPr>
        <p:grpSpPr>
          <a:xfrm>
            <a:off x="-421852" y="-181433"/>
            <a:ext cx="1985536" cy="1455081"/>
            <a:chOff x="238125" y="896375"/>
            <a:chExt cx="635575" cy="465775"/>
          </a:xfrm>
        </p:grpSpPr>
        <p:sp>
          <p:nvSpPr>
            <p:cNvPr id="4060" name="Google Shape;4060;p123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123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123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123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123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65" name="Google Shape;4065;p123"/>
          <p:cNvSpPr/>
          <p:nvPr/>
        </p:nvSpPr>
        <p:spPr>
          <a:xfrm>
            <a:off x="4349721" y="46176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6" name="Google Shape;4066;p123"/>
          <p:cNvSpPr/>
          <p:nvPr/>
        </p:nvSpPr>
        <p:spPr>
          <a:xfrm>
            <a:off x="8779428" y="35748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7" name="Google Shape;4067;p123"/>
          <p:cNvSpPr/>
          <p:nvPr/>
        </p:nvSpPr>
        <p:spPr>
          <a:xfrm>
            <a:off x="6850353" y="47721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8" name="Google Shape;4068;p123"/>
          <p:cNvSpPr/>
          <p:nvPr/>
        </p:nvSpPr>
        <p:spPr>
          <a:xfrm>
            <a:off x="2463266" y="473942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9" name="Google Shape;4069;p123"/>
          <p:cNvSpPr/>
          <p:nvPr/>
        </p:nvSpPr>
        <p:spPr>
          <a:xfrm>
            <a:off x="192328" y="17283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0" name="Google Shape;4070;p123"/>
          <p:cNvSpPr/>
          <p:nvPr/>
        </p:nvSpPr>
        <p:spPr>
          <a:xfrm>
            <a:off x="353529" y="386804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5_1">
    <p:spTree>
      <p:nvGrpSpPr>
        <p:cNvPr id="1" name="Shape 4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2" name="Google Shape;4072;p1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073" name="Google Shape;4073;p124"/>
          <p:cNvSpPr txBox="1">
            <a:spLocks noGrp="1"/>
          </p:cNvSpPr>
          <p:nvPr>
            <p:ph type="title" idx="2"/>
          </p:nvPr>
        </p:nvSpPr>
        <p:spPr>
          <a:xfrm>
            <a:off x="2207852" y="1731300"/>
            <a:ext cx="229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74" name="Google Shape;4074;p124"/>
          <p:cNvSpPr txBox="1">
            <a:spLocks noGrp="1"/>
          </p:cNvSpPr>
          <p:nvPr>
            <p:ph type="subTitle" idx="1"/>
          </p:nvPr>
        </p:nvSpPr>
        <p:spPr>
          <a:xfrm>
            <a:off x="2207838" y="2160433"/>
            <a:ext cx="1978200" cy="6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5" name="Google Shape;4075;p124"/>
          <p:cNvSpPr txBox="1">
            <a:spLocks noGrp="1"/>
          </p:cNvSpPr>
          <p:nvPr>
            <p:ph type="title" idx="3"/>
          </p:nvPr>
        </p:nvSpPr>
        <p:spPr>
          <a:xfrm flipH="1">
            <a:off x="5888875" y="1731300"/>
            <a:ext cx="229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76" name="Google Shape;4076;p124"/>
          <p:cNvSpPr txBox="1">
            <a:spLocks noGrp="1"/>
          </p:cNvSpPr>
          <p:nvPr>
            <p:ph type="subTitle" idx="4"/>
          </p:nvPr>
        </p:nvSpPr>
        <p:spPr>
          <a:xfrm flipH="1">
            <a:off x="5888878" y="2160433"/>
            <a:ext cx="1978200" cy="6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7" name="Google Shape;4077;p124"/>
          <p:cNvSpPr txBox="1">
            <a:spLocks noGrp="1"/>
          </p:cNvSpPr>
          <p:nvPr>
            <p:ph type="title" idx="5"/>
          </p:nvPr>
        </p:nvSpPr>
        <p:spPr>
          <a:xfrm>
            <a:off x="2207852" y="3102575"/>
            <a:ext cx="229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78" name="Google Shape;4078;p124"/>
          <p:cNvSpPr txBox="1">
            <a:spLocks noGrp="1"/>
          </p:cNvSpPr>
          <p:nvPr>
            <p:ph type="subTitle" idx="6"/>
          </p:nvPr>
        </p:nvSpPr>
        <p:spPr>
          <a:xfrm>
            <a:off x="2207838" y="3531708"/>
            <a:ext cx="1978200" cy="6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9" name="Google Shape;4079;p124"/>
          <p:cNvSpPr txBox="1">
            <a:spLocks noGrp="1"/>
          </p:cNvSpPr>
          <p:nvPr>
            <p:ph type="title" idx="7"/>
          </p:nvPr>
        </p:nvSpPr>
        <p:spPr>
          <a:xfrm flipH="1">
            <a:off x="5888762" y="3102568"/>
            <a:ext cx="229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80" name="Google Shape;4080;p124"/>
          <p:cNvSpPr txBox="1">
            <a:spLocks noGrp="1"/>
          </p:cNvSpPr>
          <p:nvPr>
            <p:ph type="subTitle" idx="8"/>
          </p:nvPr>
        </p:nvSpPr>
        <p:spPr>
          <a:xfrm flipH="1">
            <a:off x="5888878" y="3531708"/>
            <a:ext cx="1978200" cy="6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1" name="Google Shape;4081;p124"/>
          <p:cNvSpPr/>
          <p:nvPr/>
        </p:nvSpPr>
        <p:spPr>
          <a:xfrm>
            <a:off x="-2376825" y="4212637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2" name="Google Shape;4082;p124"/>
          <p:cNvSpPr/>
          <p:nvPr/>
        </p:nvSpPr>
        <p:spPr>
          <a:xfrm>
            <a:off x="8144675" y="-1157675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83" name="Google Shape;4083;p124"/>
          <p:cNvGrpSpPr/>
          <p:nvPr/>
        </p:nvGrpSpPr>
        <p:grpSpPr>
          <a:xfrm>
            <a:off x="8497881" y="241065"/>
            <a:ext cx="307124" cy="305294"/>
            <a:chOff x="1026043" y="1162815"/>
            <a:chExt cx="307124" cy="305294"/>
          </a:xfrm>
        </p:grpSpPr>
        <p:sp>
          <p:nvSpPr>
            <p:cNvPr id="4084" name="Google Shape;4084;p124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124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124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124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124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124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124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124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2" name="Google Shape;4092;p124"/>
          <p:cNvGrpSpPr/>
          <p:nvPr/>
        </p:nvGrpSpPr>
        <p:grpSpPr>
          <a:xfrm>
            <a:off x="6749493" y="4363642"/>
            <a:ext cx="474643" cy="299712"/>
            <a:chOff x="7729218" y="1694205"/>
            <a:chExt cx="474643" cy="299712"/>
          </a:xfrm>
        </p:grpSpPr>
        <p:sp>
          <p:nvSpPr>
            <p:cNvPr id="4093" name="Google Shape;4093;p124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124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95" name="Google Shape;4095;p124"/>
          <p:cNvSpPr/>
          <p:nvPr/>
        </p:nvSpPr>
        <p:spPr>
          <a:xfrm>
            <a:off x="436272" y="448913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6" name="Google Shape;4096;p124"/>
          <p:cNvGrpSpPr/>
          <p:nvPr/>
        </p:nvGrpSpPr>
        <p:grpSpPr>
          <a:xfrm rot="10800000">
            <a:off x="7371465" y="3831622"/>
            <a:ext cx="2299701" cy="1685267"/>
            <a:chOff x="238125" y="896375"/>
            <a:chExt cx="635575" cy="465775"/>
          </a:xfrm>
        </p:grpSpPr>
        <p:sp>
          <p:nvSpPr>
            <p:cNvPr id="4097" name="Google Shape;4097;p124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124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124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124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124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2" name="Google Shape;4102;p124"/>
          <p:cNvGrpSpPr/>
          <p:nvPr/>
        </p:nvGrpSpPr>
        <p:grpSpPr>
          <a:xfrm rot="-1707809" flipH="1">
            <a:off x="-717545" y="-721343"/>
            <a:ext cx="1340703" cy="1721669"/>
            <a:chOff x="2659350" y="1746500"/>
            <a:chExt cx="379350" cy="487125"/>
          </a:xfrm>
        </p:grpSpPr>
        <p:sp>
          <p:nvSpPr>
            <p:cNvPr id="4103" name="Google Shape;4103;p124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124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124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6" name="Google Shape;4106;p124"/>
          <p:cNvGrpSpPr/>
          <p:nvPr/>
        </p:nvGrpSpPr>
        <p:grpSpPr>
          <a:xfrm>
            <a:off x="505093" y="1267317"/>
            <a:ext cx="474643" cy="299712"/>
            <a:chOff x="7729218" y="1694205"/>
            <a:chExt cx="474643" cy="299712"/>
          </a:xfrm>
        </p:grpSpPr>
        <p:sp>
          <p:nvSpPr>
            <p:cNvPr id="4107" name="Google Shape;4107;p124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124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09" name="Google Shape;4109;p124"/>
          <p:cNvSpPr/>
          <p:nvPr/>
        </p:nvSpPr>
        <p:spPr>
          <a:xfrm>
            <a:off x="6054153" y="46633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0" name="Google Shape;4110;p124"/>
          <p:cNvSpPr/>
          <p:nvPr/>
        </p:nvSpPr>
        <p:spPr>
          <a:xfrm>
            <a:off x="7739087" y="447066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1" name="Google Shape;4111;p124"/>
          <p:cNvSpPr/>
          <p:nvPr/>
        </p:nvSpPr>
        <p:spPr>
          <a:xfrm>
            <a:off x="8772703" y="14091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2" name="Google Shape;4112;p124"/>
          <p:cNvSpPr/>
          <p:nvPr/>
        </p:nvSpPr>
        <p:spPr>
          <a:xfrm>
            <a:off x="7371478" y="2061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3" name="Google Shape;4113;p124"/>
          <p:cNvSpPr/>
          <p:nvPr/>
        </p:nvSpPr>
        <p:spPr>
          <a:xfrm>
            <a:off x="1648337" y="2917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4" name="Google Shape;4114;p124"/>
          <p:cNvSpPr/>
          <p:nvPr/>
        </p:nvSpPr>
        <p:spPr>
          <a:xfrm>
            <a:off x="278996" y="30913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-916304" y="1651848"/>
            <a:ext cx="4382968" cy="2519262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ctrTitle"/>
          </p:nvPr>
        </p:nvSpPr>
        <p:spPr>
          <a:xfrm>
            <a:off x="694625" y="1067725"/>
            <a:ext cx="3984600" cy="23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1"/>
          </p:nvPr>
        </p:nvSpPr>
        <p:spPr>
          <a:xfrm>
            <a:off x="694625" y="3658250"/>
            <a:ext cx="39846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7657825" y="3103799"/>
            <a:ext cx="2995303" cy="1721654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/>
          <p:nvPr/>
        </p:nvSpPr>
        <p:spPr>
          <a:xfrm>
            <a:off x="4915753" y="1077160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4783587" y="385331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"/>
          <p:cNvSpPr/>
          <p:nvPr/>
        </p:nvSpPr>
        <p:spPr>
          <a:xfrm>
            <a:off x="4411271" y="2840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" name="Google Shape;74;p14"/>
          <p:cNvGrpSpPr/>
          <p:nvPr/>
        </p:nvGrpSpPr>
        <p:grpSpPr>
          <a:xfrm>
            <a:off x="7516598" y="1031800"/>
            <a:ext cx="309000" cy="305294"/>
            <a:chOff x="8360310" y="1124637"/>
            <a:chExt cx="309000" cy="305294"/>
          </a:xfrm>
        </p:grpSpPr>
        <p:sp>
          <p:nvSpPr>
            <p:cNvPr id="75" name="Google Shape;75;p14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Google Shape;83;p14"/>
          <p:cNvSpPr/>
          <p:nvPr/>
        </p:nvSpPr>
        <p:spPr>
          <a:xfrm>
            <a:off x="8620554" y="294921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" name="Google Shape;84;p14"/>
          <p:cNvGrpSpPr/>
          <p:nvPr/>
        </p:nvGrpSpPr>
        <p:grpSpPr>
          <a:xfrm>
            <a:off x="2935349" y="553799"/>
            <a:ext cx="476564" cy="301542"/>
            <a:chOff x="591136" y="2177236"/>
            <a:chExt cx="476564" cy="301542"/>
          </a:xfrm>
        </p:grpSpPr>
        <p:sp>
          <p:nvSpPr>
            <p:cNvPr id="85" name="Google Shape;85;p14"/>
            <p:cNvSpPr/>
            <p:nvPr/>
          </p:nvSpPr>
          <p:spPr>
            <a:xfrm>
              <a:off x="600471" y="2186525"/>
              <a:ext cx="457895" cy="282964"/>
            </a:xfrm>
            <a:custGeom>
              <a:avLst/>
              <a:gdLst/>
              <a:ahLst/>
              <a:cxnLst/>
              <a:rect l="l" t="t" r="r" b="b"/>
              <a:pathLst>
                <a:path w="10007" h="6184" extrusionOk="0">
                  <a:moveTo>
                    <a:pt x="4719" y="1"/>
                  </a:moveTo>
                  <a:lnTo>
                    <a:pt x="4393" y="41"/>
                  </a:lnTo>
                  <a:lnTo>
                    <a:pt x="4109" y="163"/>
                  </a:lnTo>
                  <a:lnTo>
                    <a:pt x="3824" y="285"/>
                  </a:lnTo>
                  <a:lnTo>
                    <a:pt x="3580" y="448"/>
                  </a:lnTo>
                  <a:lnTo>
                    <a:pt x="3336" y="651"/>
                  </a:lnTo>
                  <a:lnTo>
                    <a:pt x="3132" y="895"/>
                  </a:lnTo>
                  <a:lnTo>
                    <a:pt x="2970" y="1180"/>
                  </a:lnTo>
                  <a:lnTo>
                    <a:pt x="2848" y="1465"/>
                  </a:lnTo>
                  <a:lnTo>
                    <a:pt x="2766" y="1750"/>
                  </a:lnTo>
                  <a:lnTo>
                    <a:pt x="2685" y="2075"/>
                  </a:lnTo>
                  <a:lnTo>
                    <a:pt x="2644" y="2360"/>
                  </a:lnTo>
                  <a:lnTo>
                    <a:pt x="2644" y="2685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726"/>
                  </a:lnTo>
                  <a:lnTo>
                    <a:pt x="1709" y="2685"/>
                  </a:lnTo>
                  <a:lnTo>
                    <a:pt x="1424" y="2685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29" y="3092"/>
                  </a:lnTo>
                  <a:lnTo>
                    <a:pt x="407" y="3255"/>
                  </a:lnTo>
                  <a:lnTo>
                    <a:pt x="204" y="3539"/>
                  </a:lnTo>
                  <a:lnTo>
                    <a:pt x="41" y="3905"/>
                  </a:lnTo>
                  <a:lnTo>
                    <a:pt x="0" y="4312"/>
                  </a:lnTo>
                  <a:lnTo>
                    <a:pt x="0" y="4678"/>
                  </a:lnTo>
                  <a:lnTo>
                    <a:pt x="82" y="5044"/>
                  </a:lnTo>
                  <a:lnTo>
                    <a:pt x="244" y="5410"/>
                  </a:lnTo>
                  <a:lnTo>
                    <a:pt x="366" y="5532"/>
                  </a:lnTo>
                  <a:lnTo>
                    <a:pt x="529" y="5695"/>
                  </a:lnTo>
                  <a:lnTo>
                    <a:pt x="814" y="5899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3" y="6183"/>
                  </a:lnTo>
                  <a:lnTo>
                    <a:pt x="3580" y="6183"/>
                  </a:lnTo>
                  <a:lnTo>
                    <a:pt x="4678" y="6143"/>
                  </a:lnTo>
                  <a:lnTo>
                    <a:pt x="5776" y="6102"/>
                  </a:lnTo>
                  <a:lnTo>
                    <a:pt x="6834" y="6021"/>
                  </a:lnTo>
                  <a:lnTo>
                    <a:pt x="7932" y="5939"/>
                  </a:lnTo>
                  <a:lnTo>
                    <a:pt x="8583" y="5817"/>
                  </a:lnTo>
                  <a:lnTo>
                    <a:pt x="8908" y="5736"/>
                  </a:lnTo>
                  <a:lnTo>
                    <a:pt x="9193" y="5614"/>
                  </a:lnTo>
                  <a:lnTo>
                    <a:pt x="9478" y="5451"/>
                  </a:lnTo>
                  <a:lnTo>
                    <a:pt x="9722" y="5288"/>
                  </a:lnTo>
                  <a:lnTo>
                    <a:pt x="9885" y="5044"/>
                  </a:lnTo>
                  <a:lnTo>
                    <a:pt x="9966" y="4760"/>
                  </a:lnTo>
                  <a:lnTo>
                    <a:pt x="10007" y="4556"/>
                  </a:lnTo>
                  <a:lnTo>
                    <a:pt x="10007" y="4353"/>
                  </a:lnTo>
                  <a:lnTo>
                    <a:pt x="9925" y="4150"/>
                  </a:lnTo>
                  <a:lnTo>
                    <a:pt x="9844" y="3987"/>
                  </a:lnTo>
                  <a:lnTo>
                    <a:pt x="9722" y="3783"/>
                  </a:lnTo>
                  <a:lnTo>
                    <a:pt x="9600" y="3661"/>
                  </a:lnTo>
                  <a:lnTo>
                    <a:pt x="9437" y="3539"/>
                  </a:lnTo>
                  <a:lnTo>
                    <a:pt x="9234" y="3417"/>
                  </a:lnTo>
                  <a:lnTo>
                    <a:pt x="9071" y="3377"/>
                  </a:lnTo>
                  <a:lnTo>
                    <a:pt x="8868" y="3336"/>
                  </a:lnTo>
                  <a:lnTo>
                    <a:pt x="8664" y="3295"/>
                  </a:lnTo>
                  <a:lnTo>
                    <a:pt x="8461" y="3336"/>
                  </a:lnTo>
                  <a:lnTo>
                    <a:pt x="8054" y="3417"/>
                  </a:lnTo>
                  <a:lnTo>
                    <a:pt x="7688" y="3621"/>
                  </a:lnTo>
                  <a:lnTo>
                    <a:pt x="7769" y="3458"/>
                  </a:lnTo>
                  <a:lnTo>
                    <a:pt x="7810" y="3336"/>
                  </a:lnTo>
                  <a:lnTo>
                    <a:pt x="7810" y="3011"/>
                  </a:lnTo>
                  <a:lnTo>
                    <a:pt x="7769" y="2726"/>
                  </a:lnTo>
                  <a:lnTo>
                    <a:pt x="7688" y="2563"/>
                  </a:lnTo>
                  <a:lnTo>
                    <a:pt x="7607" y="2441"/>
                  </a:lnTo>
                  <a:lnTo>
                    <a:pt x="7485" y="2360"/>
                  </a:lnTo>
                  <a:lnTo>
                    <a:pt x="7363" y="2278"/>
                  </a:lnTo>
                  <a:lnTo>
                    <a:pt x="7078" y="2156"/>
                  </a:lnTo>
                  <a:lnTo>
                    <a:pt x="6631" y="2156"/>
                  </a:lnTo>
                  <a:lnTo>
                    <a:pt x="6468" y="2197"/>
                  </a:lnTo>
                  <a:lnTo>
                    <a:pt x="6549" y="1912"/>
                  </a:lnTo>
                  <a:lnTo>
                    <a:pt x="6590" y="1628"/>
                  </a:lnTo>
                  <a:lnTo>
                    <a:pt x="6549" y="1302"/>
                  </a:lnTo>
                  <a:lnTo>
                    <a:pt x="6468" y="1017"/>
                  </a:lnTo>
                  <a:lnTo>
                    <a:pt x="6305" y="733"/>
                  </a:lnTo>
                  <a:lnTo>
                    <a:pt x="6102" y="489"/>
                  </a:lnTo>
                  <a:lnTo>
                    <a:pt x="5898" y="285"/>
                  </a:lnTo>
                  <a:lnTo>
                    <a:pt x="5614" y="123"/>
                  </a:lnTo>
                  <a:lnTo>
                    <a:pt x="5329" y="41"/>
                  </a:lnTo>
                  <a:lnTo>
                    <a:pt x="50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591136" y="2177236"/>
              <a:ext cx="476564" cy="301542"/>
            </a:xfrm>
            <a:custGeom>
              <a:avLst/>
              <a:gdLst/>
              <a:ahLst/>
              <a:cxnLst/>
              <a:rect l="l" t="t" r="r" b="b"/>
              <a:pathLst>
                <a:path w="10415" h="6590" extrusionOk="0">
                  <a:moveTo>
                    <a:pt x="5329" y="407"/>
                  </a:moveTo>
                  <a:lnTo>
                    <a:pt x="5533" y="448"/>
                  </a:lnTo>
                  <a:lnTo>
                    <a:pt x="5736" y="529"/>
                  </a:lnTo>
                  <a:lnTo>
                    <a:pt x="5899" y="610"/>
                  </a:lnTo>
                  <a:lnTo>
                    <a:pt x="6062" y="732"/>
                  </a:lnTo>
                  <a:lnTo>
                    <a:pt x="6224" y="854"/>
                  </a:lnTo>
                  <a:lnTo>
                    <a:pt x="6346" y="1017"/>
                  </a:lnTo>
                  <a:lnTo>
                    <a:pt x="6428" y="1180"/>
                  </a:lnTo>
                  <a:lnTo>
                    <a:pt x="6509" y="1383"/>
                  </a:lnTo>
                  <a:lnTo>
                    <a:pt x="6550" y="1546"/>
                  </a:lnTo>
                  <a:lnTo>
                    <a:pt x="6590" y="1749"/>
                  </a:lnTo>
                  <a:lnTo>
                    <a:pt x="6590" y="1953"/>
                  </a:lnTo>
                  <a:lnTo>
                    <a:pt x="6550" y="2115"/>
                  </a:lnTo>
                  <a:lnTo>
                    <a:pt x="6509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3"/>
                  </a:lnTo>
                  <a:lnTo>
                    <a:pt x="6712" y="2603"/>
                  </a:lnTo>
                  <a:lnTo>
                    <a:pt x="6997" y="2563"/>
                  </a:lnTo>
                  <a:lnTo>
                    <a:pt x="7241" y="2563"/>
                  </a:lnTo>
                  <a:lnTo>
                    <a:pt x="7445" y="2644"/>
                  </a:lnTo>
                  <a:lnTo>
                    <a:pt x="7607" y="2807"/>
                  </a:lnTo>
                  <a:lnTo>
                    <a:pt x="7770" y="2970"/>
                  </a:lnTo>
                  <a:lnTo>
                    <a:pt x="7811" y="3214"/>
                  </a:lnTo>
                  <a:lnTo>
                    <a:pt x="7811" y="3458"/>
                  </a:lnTo>
                  <a:lnTo>
                    <a:pt x="7729" y="3702"/>
                  </a:lnTo>
                  <a:lnTo>
                    <a:pt x="7689" y="3783"/>
                  </a:lnTo>
                  <a:lnTo>
                    <a:pt x="7689" y="3824"/>
                  </a:lnTo>
                  <a:lnTo>
                    <a:pt x="7770" y="3946"/>
                  </a:lnTo>
                  <a:lnTo>
                    <a:pt x="7851" y="3986"/>
                  </a:lnTo>
                  <a:lnTo>
                    <a:pt x="7973" y="3986"/>
                  </a:lnTo>
                  <a:lnTo>
                    <a:pt x="8299" y="3824"/>
                  </a:lnTo>
                  <a:lnTo>
                    <a:pt x="8665" y="3742"/>
                  </a:lnTo>
                  <a:lnTo>
                    <a:pt x="9031" y="3702"/>
                  </a:lnTo>
                  <a:lnTo>
                    <a:pt x="9194" y="3742"/>
                  </a:lnTo>
                  <a:lnTo>
                    <a:pt x="9397" y="3824"/>
                  </a:lnTo>
                  <a:lnTo>
                    <a:pt x="9519" y="3905"/>
                  </a:lnTo>
                  <a:lnTo>
                    <a:pt x="9641" y="3986"/>
                  </a:lnTo>
                  <a:lnTo>
                    <a:pt x="9763" y="4108"/>
                  </a:lnTo>
                  <a:lnTo>
                    <a:pt x="9885" y="4271"/>
                  </a:lnTo>
                  <a:lnTo>
                    <a:pt x="9967" y="4393"/>
                  </a:lnTo>
                  <a:lnTo>
                    <a:pt x="10007" y="4556"/>
                  </a:lnTo>
                  <a:lnTo>
                    <a:pt x="10007" y="4719"/>
                  </a:lnTo>
                  <a:lnTo>
                    <a:pt x="10007" y="4922"/>
                  </a:lnTo>
                  <a:lnTo>
                    <a:pt x="9885" y="5166"/>
                  </a:lnTo>
                  <a:lnTo>
                    <a:pt x="9723" y="5369"/>
                  </a:lnTo>
                  <a:lnTo>
                    <a:pt x="9519" y="5573"/>
                  </a:lnTo>
                  <a:lnTo>
                    <a:pt x="9234" y="5695"/>
                  </a:lnTo>
                  <a:lnTo>
                    <a:pt x="8950" y="5776"/>
                  </a:lnTo>
                  <a:lnTo>
                    <a:pt x="8665" y="5858"/>
                  </a:lnTo>
                  <a:lnTo>
                    <a:pt x="8136" y="5939"/>
                  </a:lnTo>
                  <a:lnTo>
                    <a:pt x="6753" y="6061"/>
                  </a:lnTo>
                  <a:lnTo>
                    <a:pt x="5411" y="6142"/>
                  </a:lnTo>
                  <a:lnTo>
                    <a:pt x="4069" y="6183"/>
                  </a:lnTo>
                  <a:lnTo>
                    <a:pt x="2197" y="6183"/>
                  </a:lnTo>
                  <a:lnTo>
                    <a:pt x="1669" y="6102"/>
                  </a:lnTo>
                  <a:lnTo>
                    <a:pt x="1384" y="6020"/>
                  </a:lnTo>
                  <a:lnTo>
                    <a:pt x="1181" y="5939"/>
                  </a:lnTo>
                  <a:lnTo>
                    <a:pt x="936" y="5817"/>
                  </a:lnTo>
                  <a:lnTo>
                    <a:pt x="733" y="5654"/>
                  </a:lnTo>
                  <a:lnTo>
                    <a:pt x="611" y="5451"/>
                  </a:lnTo>
                  <a:lnTo>
                    <a:pt x="489" y="5247"/>
                  </a:lnTo>
                  <a:lnTo>
                    <a:pt x="408" y="5003"/>
                  </a:lnTo>
                  <a:lnTo>
                    <a:pt x="367" y="4800"/>
                  </a:lnTo>
                  <a:lnTo>
                    <a:pt x="367" y="4556"/>
                  </a:lnTo>
                  <a:lnTo>
                    <a:pt x="408" y="4312"/>
                  </a:lnTo>
                  <a:lnTo>
                    <a:pt x="489" y="4068"/>
                  </a:lnTo>
                  <a:lnTo>
                    <a:pt x="570" y="3864"/>
                  </a:lnTo>
                  <a:lnTo>
                    <a:pt x="733" y="3580"/>
                  </a:lnTo>
                  <a:lnTo>
                    <a:pt x="977" y="3376"/>
                  </a:lnTo>
                  <a:lnTo>
                    <a:pt x="1262" y="3214"/>
                  </a:lnTo>
                  <a:lnTo>
                    <a:pt x="1547" y="3132"/>
                  </a:lnTo>
                  <a:lnTo>
                    <a:pt x="1872" y="3092"/>
                  </a:lnTo>
                  <a:lnTo>
                    <a:pt x="2197" y="3132"/>
                  </a:lnTo>
                  <a:lnTo>
                    <a:pt x="2482" y="3214"/>
                  </a:lnTo>
                  <a:lnTo>
                    <a:pt x="2767" y="3376"/>
                  </a:lnTo>
                  <a:lnTo>
                    <a:pt x="2889" y="3417"/>
                  </a:lnTo>
                  <a:lnTo>
                    <a:pt x="2970" y="3376"/>
                  </a:lnTo>
                  <a:lnTo>
                    <a:pt x="3052" y="3295"/>
                  </a:lnTo>
                  <a:lnTo>
                    <a:pt x="3092" y="3214"/>
                  </a:lnTo>
                  <a:lnTo>
                    <a:pt x="3052" y="2766"/>
                  </a:lnTo>
                  <a:lnTo>
                    <a:pt x="3092" y="2319"/>
                  </a:lnTo>
                  <a:lnTo>
                    <a:pt x="3214" y="1871"/>
                  </a:lnTo>
                  <a:lnTo>
                    <a:pt x="3377" y="1465"/>
                  </a:lnTo>
                  <a:lnTo>
                    <a:pt x="3621" y="1098"/>
                  </a:lnTo>
                  <a:lnTo>
                    <a:pt x="3906" y="814"/>
                  </a:lnTo>
                  <a:lnTo>
                    <a:pt x="4109" y="692"/>
                  </a:lnTo>
                  <a:lnTo>
                    <a:pt x="4272" y="570"/>
                  </a:lnTo>
                  <a:lnTo>
                    <a:pt x="4516" y="488"/>
                  </a:lnTo>
                  <a:lnTo>
                    <a:pt x="4719" y="407"/>
                  </a:lnTo>
                  <a:close/>
                  <a:moveTo>
                    <a:pt x="4882" y="0"/>
                  </a:moveTo>
                  <a:lnTo>
                    <a:pt x="4597" y="41"/>
                  </a:lnTo>
                  <a:lnTo>
                    <a:pt x="4353" y="122"/>
                  </a:lnTo>
                  <a:lnTo>
                    <a:pt x="4069" y="244"/>
                  </a:lnTo>
                  <a:lnTo>
                    <a:pt x="3865" y="366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96" y="895"/>
                  </a:lnTo>
                  <a:lnTo>
                    <a:pt x="3133" y="1098"/>
                  </a:lnTo>
                  <a:lnTo>
                    <a:pt x="3011" y="1342"/>
                  </a:lnTo>
                  <a:lnTo>
                    <a:pt x="2889" y="1587"/>
                  </a:lnTo>
                  <a:lnTo>
                    <a:pt x="2726" y="2115"/>
                  </a:lnTo>
                  <a:lnTo>
                    <a:pt x="2645" y="2644"/>
                  </a:lnTo>
                  <a:lnTo>
                    <a:pt x="2662" y="2878"/>
                  </a:lnTo>
                  <a:lnTo>
                    <a:pt x="2662" y="2878"/>
                  </a:lnTo>
                  <a:lnTo>
                    <a:pt x="2401" y="2766"/>
                  </a:lnTo>
                  <a:lnTo>
                    <a:pt x="2075" y="2685"/>
                  </a:lnTo>
                  <a:lnTo>
                    <a:pt x="1750" y="2685"/>
                  </a:lnTo>
                  <a:lnTo>
                    <a:pt x="1465" y="2725"/>
                  </a:lnTo>
                  <a:lnTo>
                    <a:pt x="1140" y="2847"/>
                  </a:lnTo>
                  <a:lnTo>
                    <a:pt x="855" y="2970"/>
                  </a:lnTo>
                  <a:lnTo>
                    <a:pt x="611" y="3173"/>
                  </a:lnTo>
                  <a:lnTo>
                    <a:pt x="408" y="3376"/>
                  </a:lnTo>
                  <a:lnTo>
                    <a:pt x="245" y="3580"/>
                  </a:lnTo>
                  <a:lnTo>
                    <a:pt x="123" y="3824"/>
                  </a:lnTo>
                  <a:lnTo>
                    <a:pt x="42" y="4068"/>
                  </a:lnTo>
                  <a:lnTo>
                    <a:pt x="1" y="4353"/>
                  </a:lnTo>
                  <a:lnTo>
                    <a:pt x="1" y="4637"/>
                  </a:lnTo>
                  <a:lnTo>
                    <a:pt x="1" y="4881"/>
                  </a:lnTo>
                  <a:lnTo>
                    <a:pt x="42" y="5166"/>
                  </a:lnTo>
                  <a:lnTo>
                    <a:pt x="164" y="5451"/>
                  </a:lnTo>
                  <a:lnTo>
                    <a:pt x="286" y="5695"/>
                  </a:lnTo>
                  <a:lnTo>
                    <a:pt x="448" y="5939"/>
                  </a:lnTo>
                  <a:lnTo>
                    <a:pt x="692" y="6102"/>
                  </a:lnTo>
                  <a:lnTo>
                    <a:pt x="896" y="6264"/>
                  </a:lnTo>
                  <a:lnTo>
                    <a:pt x="1181" y="6346"/>
                  </a:lnTo>
                  <a:lnTo>
                    <a:pt x="1425" y="6468"/>
                  </a:lnTo>
                  <a:lnTo>
                    <a:pt x="1709" y="6508"/>
                  </a:lnTo>
                  <a:lnTo>
                    <a:pt x="2319" y="6590"/>
                  </a:lnTo>
                  <a:lnTo>
                    <a:pt x="4109" y="6590"/>
                  </a:lnTo>
                  <a:lnTo>
                    <a:pt x="6102" y="6508"/>
                  </a:lnTo>
                  <a:lnTo>
                    <a:pt x="8136" y="6346"/>
                  </a:lnTo>
                  <a:lnTo>
                    <a:pt x="8502" y="6305"/>
                  </a:lnTo>
                  <a:lnTo>
                    <a:pt x="8868" y="6224"/>
                  </a:lnTo>
                  <a:lnTo>
                    <a:pt x="9234" y="6102"/>
                  </a:lnTo>
                  <a:lnTo>
                    <a:pt x="9600" y="5939"/>
                  </a:lnTo>
                  <a:lnTo>
                    <a:pt x="9926" y="5735"/>
                  </a:lnTo>
                  <a:lnTo>
                    <a:pt x="10048" y="5613"/>
                  </a:lnTo>
                  <a:lnTo>
                    <a:pt x="10170" y="5451"/>
                  </a:lnTo>
                  <a:lnTo>
                    <a:pt x="10292" y="5329"/>
                  </a:lnTo>
                  <a:lnTo>
                    <a:pt x="10333" y="5125"/>
                  </a:lnTo>
                  <a:lnTo>
                    <a:pt x="10414" y="4963"/>
                  </a:lnTo>
                  <a:lnTo>
                    <a:pt x="10414" y="4759"/>
                  </a:lnTo>
                  <a:lnTo>
                    <a:pt x="10414" y="4556"/>
                  </a:lnTo>
                  <a:lnTo>
                    <a:pt x="10333" y="4353"/>
                  </a:lnTo>
                  <a:lnTo>
                    <a:pt x="10292" y="4149"/>
                  </a:lnTo>
                  <a:lnTo>
                    <a:pt x="10170" y="3986"/>
                  </a:lnTo>
                  <a:lnTo>
                    <a:pt x="10048" y="3824"/>
                  </a:lnTo>
                  <a:lnTo>
                    <a:pt x="9885" y="3661"/>
                  </a:lnTo>
                  <a:lnTo>
                    <a:pt x="9723" y="3539"/>
                  </a:lnTo>
                  <a:lnTo>
                    <a:pt x="9560" y="3458"/>
                  </a:lnTo>
                  <a:lnTo>
                    <a:pt x="9356" y="3376"/>
                  </a:lnTo>
                  <a:lnTo>
                    <a:pt x="9112" y="3336"/>
                  </a:lnTo>
                  <a:lnTo>
                    <a:pt x="8868" y="3295"/>
                  </a:lnTo>
                  <a:lnTo>
                    <a:pt x="8665" y="3336"/>
                  </a:lnTo>
                  <a:lnTo>
                    <a:pt x="8421" y="3376"/>
                  </a:lnTo>
                  <a:lnTo>
                    <a:pt x="8218" y="3417"/>
                  </a:lnTo>
                  <a:lnTo>
                    <a:pt x="8209" y="3421"/>
                  </a:lnTo>
                  <a:lnTo>
                    <a:pt x="8218" y="3376"/>
                  </a:lnTo>
                  <a:lnTo>
                    <a:pt x="8218" y="3173"/>
                  </a:lnTo>
                  <a:lnTo>
                    <a:pt x="8177" y="3010"/>
                  </a:lnTo>
                  <a:lnTo>
                    <a:pt x="8136" y="2847"/>
                  </a:lnTo>
                  <a:lnTo>
                    <a:pt x="8055" y="2685"/>
                  </a:lnTo>
                  <a:lnTo>
                    <a:pt x="7933" y="2522"/>
                  </a:lnTo>
                  <a:lnTo>
                    <a:pt x="7811" y="2400"/>
                  </a:lnTo>
                  <a:lnTo>
                    <a:pt x="7648" y="2278"/>
                  </a:lnTo>
                  <a:lnTo>
                    <a:pt x="7485" y="2237"/>
                  </a:lnTo>
                  <a:lnTo>
                    <a:pt x="7323" y="2156"/>
                  </a:lnTo>
                  <a:lnTo>
                    <a:pt x="6940" y="2156"/>
                  </a:lnTo>
                  <a:lnTo>
                    <a:pt x="6957" y="2075"/>
                  </a:lnTo>
                  <a:lnTo>
                    <a:pt x="6997" y="1831"/>
                  </a:lnTo>
                  <a:lnTo>
                    <a:pt x="6957" y="1587"/>
                  </a:lnTo>
                  <a:lnTo>
                    <a:pt x="6916" y="1342"/>
                  </a:lnTo>
                  <a:lnTo>
                    <a:pt x="6835" y="1139"/>
                  </a:lnTo>
                  <a:lnTo>
                    <a:pt x="6753" y="936"/>
                  </a:lnTo>
                  <a:lnTo>
                    <a:pt x="6590" y="732"/>
                  </a:lnTo>
                  <a:lnTo>
                    <a:pt x="6428" y="529"/>
                  </a:lnTo>
                  <a:lnTo>
                    <a:pt x="6265" y="366"/>
                  </a:lnTo>
                  <a:lnTo>
                    <a:pt x="6062" y="244"/>
                  </a:lnTo>
                  <a:lnTo>
                    <a:pt x="5858" y="122"/>
                  </a:lnTo>
                  <a:lnTo>
                    <a:pt x="5614" y="41"/>
                  </a:lnTo>
                  <a:lnTo>
                    <a:pt x="53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87;p14"/>
          <p:cNvGrpSpPr/>
          <p:nvPr/>
        </p:nvGrpSpPr>
        <p:grpSpPr>
          <a:xfrm>
            <a:off x="6254794" y="328409"/>
            <a:ext cx="474643" cy="301588"/>
            <a:chOff x="7593894" y="395296"/>
            <a:chExt cx="474643" cy="301588"/>
          </a:xfrm>
        </p:grpSpPr>
        <p:sp>
          <p:nvSpPr>
            <p:cNvPr id="88" name="Google Shape;88;p14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14"/>
          <p:cNvGrpSpPr/>
          <p:nvPr/>
        </p:nvGrpSpPr>
        <p:grpSpPr>
          <a:xfrm>
            <a:off x="8426093" y="1788930"/>
            <a:ext cx="474643" cy="299712"/>
            <a:chOff x="7729218" y="1694205"/>
            <a:chExt cx="474643" cy="299712"/>
          </a:xfrm>
        </p:grpSpPr>
        <p:sp>
          <p:nvSpPr>
            <p:cNvPr id="91" name="Google Shape;91;p14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14"/>
          <p:cNvSpPr/>
          <p:nvPr/>
        </p:nvSpPr>
        <p:spPr>
          <a:xfrm>
            <a:off x="6755103" y="9021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7430937" y="400486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7127498" y="45201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5520617" y="4619579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1"/>
                </a:moveTo>
                <a:lnTo>
                  <a:pt x="1262" y="41"/>
                </a:lnTo>
                <a:lnTo>
                  <a:pt x="1018" y="123"/>
                </a:lnTo>
                <a:lnTo>
                  <a:pt x="773" y="204"/>
                </a:lnTo>
                <a:lnTo>
                  <a:pt x="570" y="367"/>
                </a:lnTo>
                <a:lnTo>
                  <a:pt x="407" y="529"/>
                </a:lnTo>
                <a:lnTo>
                  <a:pt x="245" y="692"/>
                </a:lnTo>
                <a:lnTo>
                  <a:pt x="163" y="896"/>
                </a:lnTo>
                <a:lnTo>
                  <a:pt x="82" y="1099"/>
                </a:lnTo>
                <a:lnTo>
                  <a:pt x="1" y="1343"/>
                </a:lnTo>
                <a:lnTo>
                  <a:pt x="1" y="1546"/>
                </a:lnTo>
                <a:lnTo>
                  <a:pt x="1" y="1790"/>
                </a:lnTo>
                <a:lnTo>
                  <a:pt x="41" y="1994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1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7"/>
                </a:lnTo>
                <a:lnTo>
                  <a:pt x="1831" y="3377"/>
                </a:lnTo>
                <a:lnTo>
                  <a:pt x="2075" y="3336"/>
                </a:lnTo>
                <a:lnTo>
                  <a:pt x="2319" y="3255"/>
                </a:lnTo>
                <a:lnTo>
                  <a:pt x="2563" y="3173"/>
                </a:lnTo>
                <a:lnTo>
                  <a:pt x="2767" y="3011"/>
                </a:lnTo>
                <a:lnTo>
                  <a:pt x="2929" y="2848"/>
                </a:lnTo>
                <a:lnTo>
                  <a:pt x="3092" y="2645"/>
                </a:lnTo>
                <a:lnTo>
                  <a:pt x="3214" y="2441"/>
                </a:lnTo>
                <a:lnTo>
                  <a:pt x="3295" y="2197"/>
                </a:lnTo>
                <a:lnTo>
                  <a:pt x="3336" y="1912"/>
                </a:lnTo>
                <a:lnTo>
                  <a:pt x="3336" y="1628"/>
                </a:lnTo>
                <a:lnTo>
                  <a:pt x="3295" y="1343"/>
                </a:lnTo>
                <a:lnTo>
                  <a:pt x="3214" y="1099"/>
                </a:lnTo>
                <a:lnTo>
                  <a:pt x="3092" y="855"/>
                </a:lnTo>
                <a:lnTo>
                  <a:pt x="2929" y="611"/>
                </a:lnTo>
                <a:lnTo>
                  <a:pt x="2726" y="407"/>
                </a:lnTo>
                <a:lnTo>
                  <a:pt x="2482" y="245"/>
                </a:lnTo>
                <a:lnTo>
                  <a:pt x="2238" y="123"/>
                </a:lnTo>
                <a:lnTo>
                  <a:pt x="1994" y="41"/>
                </a:lnTo>
                <a:lnTo>
                  <a:pt x="17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" name="Google Shape;97;p14"/>
          <p:cNvGrpSpPr/>
          <p:nvPr/>
        </p:nvGrpSpPr>
        <p:grpSpPr>
          <a:xfrm>
            <a:off x="-421852" y="-181433"/>
            <a:ext cx="1985536" cy="1455081"/>
            <a:chOff x="238125" y="896375"/>
            <a:chExt cx="635575" cy="465775"/>
          </a:xfrm>
        </p:grpSpPr>
        <p:sp>
          <p:nvSpPr>
            <p:cNvPr id="98" name="Google Shape;98;p14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rgbClr val="02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rgbClr val="02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rgbClr val="02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rgbClr val="02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rgbClr val="02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103;p14"/>
          <p:cNvGrpSpPr/>
          <p:nvPr/>
        </p:nvGrpSpPr>
        <p:grpSpPr>
          <a:xfrm>
            <a:off x="8000380" y="-657975"/>
            <a:ext cx="1340699" cy="1721646"/>
            <a:chOff x="2659350" y="1746500"/>
            <a:chExt cx="379350" cy="487125"/>
          </a:xfrm>
        </p:grpSpPr>
        <p:sp>
          <p:nvSpPr>
            <p:cNvPr id="104" name="Google Shape;104;p14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1251424" y="4362736"/>
            <a:ext cx="476564" cy="301542"/>
            <a:chOff x="591136" y="2177236"/>
            <a:chExt cx="476564" cy="301542"/>
          </a:xfrm>
        </p:grpSpPr>
        <p:sp>
          <p:nvSpPr>
            <p:cNvPr id="108" name="Google Shape;108;p14"/>
            <p:cNvSpPr/>
            <p:nvPr/>
          </p:nvSpPr>
          <p:spPr>
            <a:xfrm>
              <a:off x="600471" y="2186525"/>
              <a:ext cx="457895" cy="282964"/>
            </a:xfrm>
            <a:custGeom>
              <a:avLst/>
              <a:gdLst/>
              <a:ahLst/>
              <a:cxnLst/>
              <a:rect l="l" t="t" r="r" b="b"/>
              <a:pathLst>
                <a:path w="10007" h="6184" extrusionOk="0">
                  <a:moveTo>
                    <a:pt x="4719" y="1"/>
                  </a:moveTo>
                  <a:lnTo>
                    <a:pt x="4393" y="41"/>
                  </a:lnTo>
                  <a:lnTo>
                    <a:pt x="4109" y="163"/>
                  </a:lnTo>
                  <a:lnTo>
                    <a:pt x="3824" y="285"/>
                  </a:lnTo>
                  <a:lnTo>
                    <a:pt x="3580" y="448"/>
                  </a:lnTo>
                  <a:lnTo>
                    <a:pt x="3336" y="651"/>
                  </a:lnTo>
                  <a:lnTo>
                    <a:pt x="3132" y="895"/>
                  </a:lnTo>
                  <a:lnTo>
                    <a:pt x="2970" y="1180"/>
                  </a:lnTo>
                  <a:lnTo>
                    <a:pt x="2848" y="1465"/>
                  </a:lnTo>
                  <a:lnTo>
                    <a:pt x="2766" y="1750"/>
                  </a:lnTo>
                  <a:lnTo>
                    <a:pt x="2685" y="2075"/>
                  </a:lnTo>
                  <a:lnTo>
                    <a:pt x="2644" y="2360"/>
                  </a:lnTo>
                  <a:lnTo>
                    <a:pt x="2644" y="2685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726"/>
                  </a:lnTo>
                  <a:lnTo>
                    <a:pt x="1709" y="2685"/>
                  </a:lnTo>
                  <a:lnTo>
                    <a:pt x="1424" y="2685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29" y="3092"/>
                  </a:lnTo>
                  <a:lnTo>
                    <a:pt x="407" y="3255"/>
                  </a:lnTo>
                  <a:lnTo>
                    <a:pt x="204" y="3539"/>
                  </a:lnTo>
                  <a:lnTo>
                    <a:pt x="41" y="3905"/>
                  </a:lnTo>
                  <a:lnTo>
                    <a:pt x="0" y="4312"/>
                  </a:lnTo>
                  <a:lnTo>
                    <a:pt x="0" y="4678"/>
                  </a:lnTo>
                  <a:lnTo>
                    <a:pt x="82" y="5044"/>
                  </a:lnTo>
                  <a:lnTo>
                    <a:pt x="244" y="5410"/>
                  </a:lnTo>
                  <a:lnTo>
                    <a:pt x="366" y="5532"/>
                  </a:lnTo>
                  <a:lnTo>
                    <a:pt x="529" y="5695"/>
                  </a:lnTo>
                  <a:lnTo>
                    <a:pt x="814" y="5899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3" y="6183"/>
                  </a:lnTo>
                  <a:lnTo>
                    <a:pt x="3580" y="6183"/>
                  </a:lnTo>
                  <a:lnTo>
                    <a:pt x="4678" y="6143"/>
                  </a:lnTo>
                  <a:lnTo>
                    <a:pt x="5776" y="6102"/>
                  </a:lnTo>
                  <a:lnTo>
                    <a:pt x="6834" y="6021"/>
                  </a:lnTo>
                  <a:lnTo>
                    <a:pt x="7932" y="5939"/>
                  </a:lnTo>
                  <a:lnTo>
                    <a:pt x="8583" y="5817"/>
                  </a:lnTo>
                  <a:lnTo>
                    <a:pt x="8908" y="5736"/>
                  </a:lnTo>
                  <a:lnTo>
                    <a:pt x="9193" y="5614"/>
                  </a:lnTo>
                  <a:lnTo>
                    <a:pt x="9478" y="5451"/>
                  </a:lnTo>
                  <a:lnTo>
                    <a:pt x="9722" y="5288"/>
                  </a:lnTo>
                  <a:lnTo>
                    <a:pt x="9885" y="5044"/>
                  </a:lnTo>
                  <a:lnTo>
                    <a:pt x="9966" y="4760"/>
                  </a:lnTo>
                  <a:lnTo>
                    <a:pt x="10007" y="4556"/>
                  </a:lnTo>
                  <a:lnTo>
                    <a:pt x="10007" y="4353"/>
                  </a:lnTo>
                  <a:lnTo>
                    <a:pt x="9925" y="4150"/>
                  </a:lnTo>
                  <a:lnTo>
                    <a:pt x="9844" y="3987"/>
                  </a:lnTo>
                  <a:lnTo>
                    <a:pt x="9722" y="3783"/>
                  </a:lnTo>
                  <a:lnTo>
                    <a:pt x="9600" y="3661"/>
                  </a:lnTo>
                  <a:lnTo>
                    <a:pt x="9437" y="3539"/>
                  </a:lnTo>
                  <a:lnTo>
                    <a:pt x="9234" y="3417"/>
                  </a:lnTo>
                  <a:lnTo>
                    <a:pt x="9071" y="3377"/>
                  </a:lnTo>
                  <a:lnTo>
                    <a:pt x="8868" y="3336"/>
                  </a:lnTo>
                  <a:lnTo>
                    <a:pt x="8664" y="3295"/>
                  </a:lnTo>
                  <a:lnTo>
                    <a:pt x="8461" y="3336"/>
                  </a:lnTo>
                  <a:lnTo>
                    <a:pt x="8054" y="3417"/>
                  </a:lnTo>
                  <a:lnTo>
                    <a:pt x="7688" y="3621"/>
                  </a:lnTo>
                  <a:lnTo>
                    <a:pt x="7769" y="3458"/>
                  </a:lnTo>
                  <a:lnTo>
                    <a:pt x="7810" y="3336"/>
                  </a:lnTo>
                  <a:lnTo>
                    <a:pt x="7810" y="3011"/>
                  </a:lnTo>
                  <a:lnTo>
                    <a:pt x="7769" y="2726"/>
                  </a:lnTo>
                  <a:lnTo>
                    <a:pt x="7688" y="2563"/>
                  </a:lnTo>
                  <a:lnTo>
                    <a:pt x="7607" y="2441"/>
                  </a:lnTo>
                  <a:lnTo>
                    <a:pt x="7485" y="2360"/>
                  </a:lnTo>
                  <a:lnTo>
                    <a:pt x="7363" y="2278"/>
                  </a:lnTo>
                  <a:lnTo>
                    <a:pt x="7078" y="2156"/>
                  </a:lnTo>
                  <a:lnTo>
                    <a:pt x="6631" y="2156"/>
                  </a:lnTo>
                  <a:lnTo>
                    <a:pt x="6468" y="2197"/>
                  </a:lnTo>
                  <a:lnTo>
                    <a:pt x="6549" y="1912"/>
                  </a:lnTo>
                  <a:lnTo>
                    <a:pt x="6590" y="1628"/>
                  </a:lnTo>
                  <a:lnTo>
                    <a:pt x="6549" y="1302"/>
                  </a:lnTo>
                  <a:lnTo>
                    <a:pt x="6468" y="1017"/>
                  </a:lnTo>
                  <a:lnTo>
                    <a:pt x="6305" y="733"/>
                  </a:lnTo>
                  <a:lnTo>
                    <a:pt x="6102" y="489"/>
                  </a:lnTo>
                  <a:lnTo>
                    <a:pt x="5898" y="285"/>
                  </a:lnTo>
                  <a:lnTo>
                    <a:pt x="5614" y="123"/>
                  </a:lnTo>
                  <a:lnTo>
                    <a:pt x="5329" y="41"/>
                  </a:lnTo>
                  <a:lnTo>
                    <a:pt x="50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591136" y="2177236"/>
              <a:ext cx="476564" cy="301542"/>
            </a:xfrm>
            <a:custGeom>
              <a:avLst/>
              <a:gdLst/>
              <a:ahLst/>
              <a:cxnLst/>
              <a:rect l="l" t="t" r="r" b="b"/>
              <a:pathLst>
                <a:path w="10415" h="6590" extrusionOk="0">
                  <a:moveTo>
                    <a:pt x="5329" y="407"/>
                  </a:moveTo>
                  <a:lnTo>
                    <a:pt x="5533" y="448"/>
                  </a:lnTo>
                  <a:lnTo>
                    <a:pt x="5736" y="529"/>
                  </a:lnTo>
                  <a:lnTo>
                    <a:pt x="5899" y="610"/>
                  </a:lnTo>
                  <a:lnTo>
                    <a:pt x="6062" y="732"/>
                  </a:lnTo>
                  <a:lnTo>
                    <a:pt x="6224" y="854"/>
                  </a:lnTo>
                  <a:lnTo>
                    <a:pt x="6346" y="1017"/>
                  </a:lnTo>
                  <a:lnTo>
                    <a:pt x="6428" y="1180"/>
                  </a:lnTo>
                  <a:lnTo>
                    <a:pt x="6509" y="1383"/>
                  </a:lnTo>
                  <a:lnTo>
                    <a:pt x="6550" y="1546"/>
                  </a:lnTo>
                  <a:lnTo>
                    <a:pt x="6590" y="1749"/>
                  </a:lnTo>
                  <a:lnTo>
                    <a:pt x="6590" y="1953"/>
                  </a:lnTo>
                  <a:lnTo>
                    <a:pt x="6550" y="2115"/>
                  </a:lnTo>
                  <a:lnTo>
                    <a:pt x="6509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3"/>
                  </a:lnTo>
                  <a:lnTo>
                    <a:pt x="6712" y="2603"/>
                  </a:lnTo>
                  <a:lnTo>
                    <a:pt x="6997" y="2563"/>
                  </a:lnTo>
                  <a:lnTo>
                    <a:pt x="7241" y="2563"/>
                  </a:lnTo>
                  <a:lnTo>
                    <a:pt x="7445" y="2644"/>
                  </a:lnTo>
                  <a:lnTo>
                    <a:pt x="7607" y="2807"/>
                  </a:lnTo>
                  <a:lnTo>
                    <a:pt x="7770" y="2970"/>
                  </a:lnTo>
                  <a:lnTo>
                    <a:pt x="7811" y="3214"/>
                  </a:lnTo>
                  <a:lnTo>
                    <a:pt x="7811" y="3458"/>
                  </a:lnTo>
                  <a:lnTo>
                    <a:pt x="7729" y="3702"/>
                  </a:lnTo>
                  <a:lnTo>
                    <a:pt x="7689" y="3783"/>
                  </a:lnTo>
                  <a:lnTo>
                    <a:pt x="7689" y="3824"/>
                  </a:lnTo>
                  <a:lnTo>
                    <a:pt x="7770" y="3946"/>
                  </a:lnTo>
                  <a:lnTo>
                    <a:pt x="7851" y="3986"/>
                  </a:lnTo>
                  <a:lnTo>
                    <a:pt x="7973" y="3986"/>
                  </a:lnTo>
                  <a:lnTo>
                    <a:pt x="8299" y="3824"/>
                  </a:lnTo>
                  <a:lnTo>
                    <a:pt x="8665" y="3742"/>
                  </a:lnTo>
                  <a:lnTo>
                    <a:pt x="9031" y="3702"/>
                  </a:lnTo>
                  <a:lnTo>
                    <a:pt x="9194" y="3742"/>
                  </a:lnTo>
                  <a:lnTo>
                    <a:pt x="9397" y="3824"/>
                  </a:lnTo>
                  <a:lnTo>
                    <a:pt x="9519" y="3905"/>
                  </a:lnTo>
                  <a:lnTo>
                    <a:pt x="9641" y="3986"/>
                  </a:lnTo>
                  <a:lnTo>
                    <a:pt x="9763" y="4108"/>
                  </a:lnTo>
                  <a:lnTo>
                    <a:pt x="9885" y="4271"/>
                  </a:lnTo>
                  <a:lnTo>
                    <a:pt x="9967" y="4393"/>
                  </a:lnTo>
                  <a:lnTo>
                    <a:pt x="10007" y="4556"/>
                  </a:lnTo>
                  <a:lnTo>
                    <a:pt x="10007" y="4719"/>
                  </a:lnTo>
                  <a:lnTo>
                    <a:pt x="10007" y="4922"/>
                  </a:lnTo>
                  <a:lnTo>
                    <a:pt x="9885" y="5166"/>
                  </a:lnTo>
                  <a:lnTo>
                    <a:pt x="9723" y="5369"/>
                  </a:lnTo>
                  <a:lnTo>
                    <a:pt x="9519" y="5573"/>
                  </a:lnTo>
                  <a:lnTo>
                    <a:pt x="9234" y="5695"/>
                  </a:lnTo>
                  <a:lnTo>
                    <a:pt x="8950" y="5776"/>
                  </a:lnTo>
                  <a:lnTo>
                    <a:pt x="8665" y="5858"/>
                  </a:lnTo>
                  <a:lnTo>
                    <a:pt x="8136" y="5939"/>
                  </a:lnTo>
                  <a:lnTo>
                    <a:pt x="6753" y="6061"/>
                  </a:lnTo>
                  <a:lnTo>
                    <a:pt x="5411" y="6142"/>
                  </a:lnTo>
                  <a:lnTo>
                    <a:pt x="4069" y="6183"/>
                  </a:lnTo>
                  <a:lnTo>
                    <a:pt x="2197" y="6183"/>
                  </a:lnTo>
                  <a:lnTo>
                    <a:pt x="1669" y="6102"/>
                  </a:lnTo>
                  <a:lnTo>
                    <a:pt x="1384" y="6020"/>
                  </a:lnTo>
                  <a:lnTo>
                    <a:pt x="1181" y="5939"/>
                  </a:lnTo>
                  <a:lnTo>
                    <a:pt x="936" y="5817"/>
                  </a:lnTo>
                  <a:lnTo>
                    <a:pt x="733" y="5654"/>
                  </a:lnTo>
                  <a:lnTo>
                    <a:pt x="611" y="5451"/>
                  </a:lnTo>
                  <a:lnTo>
                    <a:pt x="489" y="5247"/>
                  </a:lnTo>
                  <a:lnTo>
                    <a:pt x="408" y="5003"/>
                  </a:lnTo>
                  <a:lnTo>
                    <a:pt x="367" y="4800"/>
                  </a:lnTo>
                  <a:lnTo>
                    <a:pt x="367" y="4556"/>
                  </a:lnTo>
                  <a:lnTo>
                    <a:pt x="408" y="4312"/>
                  </a:lnTo>
                  <a:lnTo>
                    <a:pt x="489" y="4068"/>
                  </a:lnTo>
                  <a:lnTo>
                    <a:pt x="570" y="3864"/>
                  </a:lnTo>
                  <a:lnTo>
                    <a:pt x="733" y="3580"/>
                  </a:lnTo>
                  <a:lnTo>
                    <a:pt x="977" y="3376"/>
                  </a:lnTo>
                  <a:lnTo>
                    <a:pt x="1262" y="3214"/>
                  </a:lnTo>
                  <a:lnTo>
                    <a:pt x="1547" y="3132"/>
                  </a:lnTo>
                  <a:lnTo>
                    <a:pt x="1872" y="3092"/>
                  </a:lnTo>
                  <a:lnTo>
                    <a:pt x="2197" y="3132"/>
                  </a:lnTo>
                  <a:lnTo>
                    <a:pt x="2482" y="3214"/>
                  </a:lnTo>
                  <a:lnTo>
                    <a:pt x="2767" y="3376"/>
                  </a:lnTo>
                  <a:lnTo>
                    <a:pt x="2889" y="3417"/>
                  </a:lnTo>
                  <a:lnTo>
                    <a:pt x="2970" y="3376"/>
                  </a:lnTo>
                  <a:lnTo>
                    <a:pt x="3052" y="3295"/>
                  </a:lnTo>
                  <a:lnTo>
                    <a:pt x="3092" y="3214"/>
                  </a:lnTo>
                  <a:lnTo>
                    <a:pt x="3052" y="2766"/>
                  </a:lnTo>
                  <a:lnTo>
                    <a:pt x="3092" y="2319"/>
                  </a:lnTo>
                  <a:lnTo>
                    <a:pt x="3214" y="1871"/>
                  </a:lnTo>
                  <a:lnTo>
                    <a:pt x="3377" y="1465"/>
                  </a:lnTo>
                  <a:lnTo>
                    <a:pt x="3621" y="1098"/>
                  </a:lnTo>
                  <a:lnTo>
                    <a:pt x="3906" y="814"/>
                  </a:lnTo>
                  <a:lnTo>
                    <a:pt x="4109" y="692"/>
                  </a:lnTo>
                  <a:lnTo>
                    <a:pt x="4272" y="570"/>
                  </a:lnTo>
                  <a:lnTo>
                    <a:pt x="4516" y="488"/>
                  </a:lnTo>
                  <a:lnTo>
                    <a:pt x="4719" y="407"/>
                  </a:lnTo>
                  <a:close/>
                  <a:moveTo>
                    <a:pt x="4882" y="0"/>
                  </a:moveTo>
                  <a:lnTo>
                    <a:pt x="4597" y="41"/>
                  </a:lnTo>
                  <a:lnTo>
                    <a:pt x="4353" y="122"/>
                  </a:lnTo>
                  <a:lnTo>
                    <a:pt x="4069" y="244"/>
                  </a:lnTo>
                  <a:lnTo>
                    <a:pt x="3865" y="366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96" y="895"/>
                  </a:lnTo>
                  <a:lnTo>
                    <a:pt x="3133" y="1098"/>
                  </a:lnTo>
                  <a:lnTo>
                    <a:pt x="3011" y="1342"/>
                  </a:lnTo>
                  <a:lnTo>
                    <a:pt x="2889" y="1587"/>
                  </a:lnTo>
                  <a:lnTo>
                    <a:pt x="2726" y="2115"/>
                  </a:lnTo>
                  <a:lnTo>
                    <a:pt x="2645" y="2644"/>
                  </a:lnTo>
                  <a:lnTo>
                    <a:pt x="2662" y="2878"/>
                  </a:lnTo>
                  <a:lnTo>
                    <a:pt x="2662" y="2878"/>
                  </a:lnTo>
                  <a:lnTo>
                    <a:pt x="2401" y="2766"/>
                  </a:lnTo>
                  <a:lnTo>
                    <a:pt x="2075" y="2685"/>
                  </a:lnTo>
                  <a:lnTo>
                    <a:pt x="1750" y="2685"/>
                  </a:lnTo>
                  <a:lnTo>
                    <a:pt x="1465" y="2725"/>
                  </a:lnTo>
                  <a:lnTo>
                    <a:pt x="1140" y="2847"/>
                  </a:lnTo>
                  <a:lnTo>
                    <a:pt x="855" y="2970"/>
                  </a:lnTo>
                  <a:lnTo>
                    <a:pt x="611" y="3173"/>
                  </a:lnTo>
                  <a:lnTo>
                    <a:pt x="408" y="3376"/>
                  </a:lnTo>
                  <a:lnTo>
                    <a:pt x="245" y="3580"/>
                  </a:lnTo>
                  <a:lnTo>
                    <a:pt x="123" y="3824"/>
                  </a:lnTo>
                  <a:lnTo>
                    <a:pt x="42" y="4068"/>
                  </a:lnTo>
                  <a:lnTo>
                    <a:pt x="1" y="4353"/>
                  </a:lnTo>
                  <a:lnTo>
                    <a:pt x="1" y="4637"/>
                  </a:lnTo>
                  <a:lnTo>
                    <a:pt x="1" y="4881"/>
                  </a:lnTo>
                  <a:lnTo>
                    <a:pt x="42" y="5166"/>
                  </a:lnTo>
                  <a:lnTo>
                    <a:pt x="164" y="5451"/>
                  </a:lnTo>
                  <a:lnTo>
                    <a:pt x="286" y="5695"/>
                  </a:lnTo>
                  <a:lnTo>
                    <a:pt x="448" y="5939"/>
                  </a:lnTo>
                  <a:lnTo>
                    <a:pt x="692" y="6102"/>
                  </a:lnTo>
                  <a:lnTo>
                    <a:pt x="896" y="6264"/>
                  </a:lnTo>
                  <a:lnTo>
                    <a:pt x="1181" y="6346"/>
                  </a:lnTo>
                  <a:lnTo>
                    <a:pt x="1425" y="6468"/>
                  </a:lnTo>
                  <a:lnTo>
                    <a:pt x="1709" y="6508"/>
                  </a:lnTo>
                  <a:lnTo>
                    <a:pt x="2319" y="6590"/>
                  </a:lnTo>
                  <a:lnTo>
                    <a:pt x="4109" y="6590"/>
                  </a:lnTo>
                  <a:lnTo>
                    <a:pt x="6102" y="6508"/>
                  </a:lnTo>
                  <a:lnTo>
                    <a:pt x="8136" y="6346"/>
                  </a:lnTo>
                  <a:lnTo>
                    <a:pt x="8502" y="6305"/>
                  </a:lnTo>
                  <a:lnTo>
                    <a:pt x="8868" y="6224"/>
                  </a:lnTo>
                  <a:lnTo>
                    <a:pt x="9234" y="6102"/>
                  </a:lnTo>
                  <a:lnTo>
                    <a:pt x="9600" y="5939"/>
                  </a:lnTo>
                  <a:lnTo>
                    <a:pt x="9926" y="5735"/>
                  </a:lnTo>
                  <a:lnTo>
                    <a:pt x="10048" y="5613"/>
                  </a:lnTo>
                  <a:lnTo>
                    <a:pt x="10170" y="5451"/>
                  </a:lnTo>
                  <a:lnTo>
                    <a:pt x="10292" y="5329"/>
                  </a:lnTo>
                  <a:lnTo>
                    <a:pt x="10333" y="5125"/>
                  </a:lnTo>
                  <a:lnTo>
                    <a:pt x="10414" y="4963"/>
                  </a:lnTo>
                  <a:lnTo>
                    <a:pt x="10414" y="4759"/>
                  </a:lnTo>
                  <a:lnTo>
                    <a:pt x="10414" y="4556"/>
                  </a:lnTo>
                  <a:lnTo>
                    <a:pt x="10333" y="4353"/>
                  </a:lnTo>
                  <a:lnTo>
                    <a:pt x="10292" y="4149"/>
                  </a:lnTo>
                  <a:lnTo>
                    <a:pt x="10170" y="3986"/>
                  </a:lnTo>
                  <a:lnTo>
                    <a:pt x="10048" y="3824"/>
                  </a:lnTo>
                  <a:lnTo>
                    <a:pt x="9885" y="3661"/>
                  </a:lnTo>
                  <a:lnTo>
                    <a:pt x="9723" y="3539"/>
                  </a:lnTo>
                  <a:lnTo>
                    <a:pt x="9560" y="3458"/>
                  </a:lnTo>
                  <a:lnTo>
                    <a:pt x="9356" y="3376"/>
                  </a:lnTo>
                  <a:lnTo>
                    <a:pt x="9112" y="3336"/>
                  </a:lnTo>
                  <a:lnTo>
                    <a:pt x="8868" y="3295"/>
                  </a:lnTo>
                  <a:lnTo>
                    <a:pt x="8665" y="3336"/>
                  </a:lnTo>
                  <a:lnTo>
                    <a:pt x="8421" y="3376"/>
                  </a:lnTo>
                  <a:lnTo>
                    <a:pt x="8218" y="3417"/>
                  </a:lnTo>
                  <a:lnTo>
                    <a:pt x="8209" y="3421"/>
                  </a:lnTo>
                  <a:lnTo>
                    <a:pt x="8218" y="3376"/>
                  </a:lnTo>
                  <a:lnTo>
                    <a:pt x="8218" y="3173"/>
                  </a:lnTo>
                  <a:lnTo>
                    <a:pt x="8177" y="3010"/>
                  </a:lnTo>
                  <a:lnTo>
                    <a:pt x="8136" y="2847"/>
                  </a:lnTo>
                  <a:lnTo>
                    <a:pt x="8055" y="2685"/>
                  </a:lnTo>
                  <a:lnTo>
                    <a:pt x="7933" y="2522"/>
                  </a:lnTo>
                  <a:lnTo>
                    <a:pt x="7811" y="2400"/>
                  </a:lnTo>
                  <a:lnTo>
                    <a:pt x="7648" y="2278"/>
                  </a:lnTo>
                  <a:lnTo>
                    <a:pt x="7485" y="2237"/>
                  </a:lnTo>
                  <a:lnTo>
                    <a:pt x="7323" y="2156"/>
                  </a:lnTo>
                  <a:lnTo>
                    <a:pt x="6940" y="2156"/>
                  </a:lnTo>
                  <a:lnTo>
                    <a:pt x="6957" y="2075"/>
                  </a:lnTo>
                  <a:lnTo>
                    <a:pt x="6997" y="1831"/>
                  </a:lnTo>
                  <a:lnTo>
                    <a:pt x="6957" y="1587"/>
                  </a:lnTo>
                  <a:lnTo>
                    <a:pt x="6916" y="1342"/>
                  </a:lnTo>
                  <a:lnTo>
                    <a:pt x="6835" y="1139"/>
                  </a:lnTo>
                  <a:lnTo>
                    <a:pt x="6753" y="936"/>
                  </a:lnTo>
                  <a:lnTo>
                    <a:pt x="6590" y="732"/>
                  </a:lnTo>
                  <a:lnTo>
                    <a:pt x="6428" y="529"/>
                  </a:lnTo>
                  <a:lnTo>
                    <a:pt x="6265" y="366"/>
                  </a:lnTo>
                  <a:lnTo>
                    <a:pt x="6062" y="244"/>
                  </a:lnTo>
                  <a:lnTo>
                    <a:pt x="5858" y="122"/>
                  </a:lnTo>
                  <a:lnTo>
                    <a:pt x="5614" y="41"/>
                  </a:lnTo>
                  <a:lnTo>
                    <a:pt x="53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14"/>
          <p:cNvGrpSpPr/>
          <p:nvPr/>
        </p:nvGrpSpPr>
        <p:grpSpPr>
          <a:xfrm rot="10800000">
            <a:off x="7879939" y="4171104"/>
            <a:ext cx="1566947" cy="1148322"/>
            <a:chOff x="238125" y="896375"/>
            <a:chExt cx="635575" cy="465775"/>
          </a:xfrm>
        </p:grpSpPr>
        <p:sp>
          <p:nvSpPr>
            <p:cNvPr id="111" name="Google Shape;111;p14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14"/>
          <p:cNvSpPr/>
          <p:nvPr/>
        </p:nvSpPr>
        <p:spPr>
          <a:xfrm>
            <a:off x="444778" y="44706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4"/>
          <p:cNvSpPr/>
          <p:nvPr/>
        </p:nvSpPr>
        <p:spPr>
          <a:xfrm>
            <a:off x="2581987" y="4739780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4"/>
          <p:cNvSpPr/>
          <p:nvPr/>
        </p:nvSpPr>
        <p:spPr>
          <a:xfrm>
            <a:off x="1542479" y="52334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119;p14"/>
          <p:cNvGrpSpPr/>
          <p:nvPr/>
        </p:nvGrpSpPr>
        <p:grpSpPr>
          <a:xfrm>
            <a:off x="4563981" y="3034877"/>
            <a:ext cx="307124" cy="305294"/>
            <a:chOff x="1026043" y="1162815"/>
            <a:chExt cx="307124" cy="305294"/>
          </a:xfrm>
        </p:grpSpPr>
        <p:sp>
          <p:nvSpPr>
            <p:cNvPr id="120" name="Google Shape;120;p14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_1">
    <p:spTree>
      <p:nvGrpSpPr>
        <p:cNvPr id="1" name="Shape 4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" name="Google Shape;4116;p1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117" name="Google Shape;4117;p125"/>
          <p:cNvSpPr txBox="1">
            <a:spLocks noGrp="1"/>
          </p:cNvSpPr>
          <p:nvPr>
            <p:ph type="title" idx="2"/>
          </p:nvPr>
        </p:nvSpPr>
        <p:spPr>
          <a:xfrm>
            <a:off x="1154800" y="2738353"/>
            <a:ext cx="2098800" cy="7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18" name="Google Shape;4118;p125"/>
          <p:cNvSpPr txBox="1">
            <a:spLocks noGrp="1"/>
          </p:cNvSpPr>
          <p:nvPr>
            <p:ph type="subTitle" idx="1"/>
          </p:nvPr>
        </p:nvSpPr>
        <p:spPr>
          <a:xfrm>
            <a:off x="1154800" y="3446270"/>
            <a:ext cx="20988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9" name="Google Shape;4119;p125"/>
          <p:cNvSpPr txBox="1">
            <a:spLocks noGrp="1"/>
          </p:cNvSpPr>
          <p:nvPr>
            <p:ph type="title" idx="3"/>
          </p:nvPr>
        </p:nvSpPr>
        <p:spPr>
          <a:xfrm>
            <a:off x="3522601" y="2738353"/>
            <a:ext cx="2098800" cy="7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20" name="Google Shape;4120;p125"/>
          <p:cNvSpPr txBox="1">
            <a:spLocks noGrp="1"/>
          </p:cNvSpPr>
          <p:nvPr>
            <p:ph type="subTitle" idx="4"/>
          </p:nvPr>
        </p:nvSpPr>
        <p:spPr>
          <a:xfrm>
            <a:off x="3522603" y="3446270"/>
            <a:ext cx="20988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1" name="Google Shape;4121;p125"/>
          <p:cNvSpPr txBox="1">
            <a:spLocks noGrp="1"/>
          </p:cNvSpPr>
          <p:nvPr>
            <p:ph type="title" idx="5"/>
          </p:nvPr>
        </p:nvSpPr>
        <p:spPr>
          <a:xfrm>
            <a:off x="5890403" y="2738353"/>
            <a:ext cx="2098800" cy="7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22" name="Google Shape;4122;p125"/>
          <p:cNvSpPr txBox="1">
            <a:spLocks noGrp="1"/>
          </p:cNvSpPr>
          <p:nvPr>
            <p:ph type="subTitle" idx="6"/>
          </p:nvPr>
        </p:nvSpPr>
        <p:spPr>
          <a:xfrm>
            <a:off x="5890412" y="3446270"/>
            <a:ext cx="20988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123" name="Google Shape;4123;p125"/>
          <p:cNvGrpSpPr/>
          <p:nvPr/>
        </p:nvGrpSpPr>
        <p:grpSpPr>
          <a:xfrm flipH="1">
            <a:off x="3743376" y="4635234"/>
            <a:ext cx="474643" cy="301588"/>
            <a:chOff x="7593894" y="395296"/>
            <a:chExt cx="474643" cy="301588"/>
          </a:xfrm>
        </p:grpSpPr>
        <p:sp>
          <p:nvSpPr>
            <p:cNvPr id="4124" name="Google Shape;4124;p125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125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6" name="Google Shape;4126;p125"/>
          <p:cNvGrpSpPr/>
          <p:nvPr/>
        </p:nvGrpSpPr>
        <p:grpSpPr>
          <a:xfrm flipH="1">
            <a:off x="8410252" y="4623067"/>
            <a:ext cx="474643" cy="299712"/>
            <a:chOff x="7729218" y="1694205"/>
            <a:chExt cx="474643" cy="299712"/>
          </a:xfrm>
        </p:grpSpPr>
        <p:sp>
          <p:nvSpPr>
            <p:cNvPr id="4127" name="Google Shape;4127;p125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125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29" name="Google Shape;4129;p125"/>
          <p:cNvSpPr/>
          <p:nvPr/>
        </p:nvSpPr>
        <p:spPr>
          <a:xfrm flipH="1">
            <a:off x="393823" y="16449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30" name="Google Shape;4130;p125"/>
          <p:cNvGrpSpPr/>
          <p:nvPr/>
        </p:nvGrpSpPr>
        <p:grpSpPr>
          <a:xfrm rot="5400000" flipH="1">
            <a:off x="8139126" y="-1346592"/>
            <a:ext cx="1915490" cy="2459786"/>
            <a:chOff x="2659350" y="1746500"/>
            <a:chExt cx="379350" cy="487125"/>
          </a:xfrm>
        </p:grpSpPr>
        <p:sp>
          <p:nvSpPr>
            <p:cNvPr id="4131" name="Google Shape;4131;p125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125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125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34" name="Google Shape;4134;p125"/>
          <p:cNvSpPr/>
          <p:nvPr/>
        </p:nvSpPr>
        <p:spPr>
          <a:xfrm flipH="1">
            <a:off x="7866981" y="471952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35" name="Google Shape;4135;p125"/>
          <p:cNvGrpSpPr/>
          <p:nvPr/>
        </p:nvGrpSpPr>
        <p:grpSpPr>
          <a:xfrm flipH="1">
            <a:off x="-1340959" y="3558109"/>
            <a:ext cx="2408503" cy="2408503"/>
            <a:chOff x="7349044" y="3624409"/>
            <a:chExt cx="2408503" cy="2408503"/>
          </a:xfrm>
        </p:grpSpPr>
        <p:sp>
          <p:nvSpPr>
            <p:cNvPr id="4136" name="Google Shape;4136;p125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125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125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125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0" name="Google Shape;4140;p125"/>
          <p:cNvSpPr/>
          <p:nvPr/>
        </p:nvSpPr>
        <p:spPr>
          <a:xfrm>
            <a:off x="5925116" y="469926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41" name="Google Shape;4141;p125"/>
          <p:cNvGrpSpPr/>
          <p:nvPr/>
        </p:nvGrpSpPr>
        <p:grpSpPr>
          <a:xfrm>
            <a:off x="621885" y="397150"/>
            <a:ext cx="309000" cy="305294"/>
            <a:chOff x="8360310" y="1124637"/>
            <a:chExt cx="309000" cy="305294"/>
          </a:xfrm>
        </p:grpSpPr>
        <p:sp>
          <p:nvSpPr>
            <p:cNvPr id="4142" name="Google Shape;4142;p125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125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125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125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125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125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125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125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50" name="Google Shape;4150;p125"/>
          <p:cNvSpPr/>
          <p:nvPr/>
        </p:nvSpPr>
        <p:spPr>
          <a:xfrm>
            <a:off x="318460" y="2731446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1" name="Google Shape;4151;p125"/>
          <p:cNvGrpSpPr/>
          <p:nvPr/>
        </p:nvGrpSpPr>
        <p:grpSpPr>
          <a:xfrm>
            <a:off x="8577781" y="1141552"/>
            <a:ext cx="307124" cy="305294"/>
            <a:chOff x="1026043" y="1162815"/>
            <a:chExt cx="307124" cy="305294"/>
          </a:xfrm>
        </p:grpSpPr>
        <p:sp>
          <p:nvSpPr>
            <p:cNvPr id="4152" name="Google Shape;4152;p125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125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125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125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125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125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125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125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60" name="Google Shape;4160;p125"/>
          <p:cNvSpPr/>
          <p:nvPr/>
        </p:nvSpPr>
        <p:spPr>
          <a:xfrm>
            <a:off x="8579623" y="30846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2" name="Google Shape;4162;p1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163" name="Google Shape;4163;p126"/>
          <p:cNvSpPr txBox="1">
            <a:spLocks noGrp="1"/>
          </p:cNvSpPr>
          <p:nvPr>
            <p:ph type="title" idx="2"/>
          </p:nvPr>
        </p:nvSpPr>
        <p:spPr>
          <a:xfrm>
            <a:off x="1101175" y="1877331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64" name="Google Shape;4164;p126"/>
          <p:cNvSpPr txBox="1">
            <a:spLocks noGrp="1"/>
          </p:cNvSpPr>
          <p:nvPr>
            <p:ph type="subTitle" idx="1"/>
          </p:nvPr>
        </p:nvSpPr>
        <p:spPr>
          <a:xfrm>
            <a:off x="1101175" y="230608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5" name="Google Shape;4165;p126"/>
          <p:cNvSpPr txBox="1">
            <a:spLocks noGrp="1"/>
          </p:cNvSpPr>
          <p:nvPr>
            <p:ph type="title" idx="3"/>
          </p:nvPr>
        </p:nvSpPr>
        <p:spPr>
          <a:xfrm>
            <a:off x="3390900" y="1877331"/>
            <a:ext cx="2362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66" name="Google Shape;4166;p126"/>
          <p:cNvSpPr txBox="1">
            <a:spLocks noGrp="1"/>
          </p:cNvSpPr>
          <p:nvPr>
            <p:ph type="subTitle" idx="4"/>
          </p:nvPr>
        </p:nvSpPr>
        <p:spPr>
          <a:xfrm>
            <a:off x="3474175" y="2306084"/>
            <a:ext cx="2195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7" name="Google Shape;4167;p126"/>
          <p:cNvSpPr txBox="1">
            <a:spLocks noGrp="1"/>
          </p:cNvSpPr>
          <p:nvPr>
            <p:ph type="title" idx="5"/>
          </p:nvPr>
        </p:nvSpPr>
        <p:spPr>
          <a:xfrm>
            <a:off x="1101175" y="3615531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68" name="Google Shape;4168;p126"/>
          <p:cNvSpPr txBox="1">
            <a:spLocks noGrp="1"/>
          </p:cNvSpPr>
          <p:nvPr>
            <p:ph type="subTitle" idx="6"/>
          </p:nvPr>
        </p:nvSpPr>
        <p:spPr>
          <a:xfrm>
            <a:off x="1101175" y="404428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9" name="Google Shape;4169;p126"/>
          <p:cNvSpPr txBox="1">
            <a:spLocks noGrp="1"/>
          </p:cNvSpPr>
          <p:nvPr>
            <p:ph type="title" idx="7"/>
          </p:nvPr>
        </p:nvSpPr>
        <p:spPr>
          <a:xfrm>
            <a:off x="3474175" y="3615524"/>
            <a:ext cx="219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70" name="Google Shape;4170;p126"/>
          <p:cNvSpPr txBox="1">
            <a:spLocks noGrp="1"/>
          </p:cNvSpPr>
          <p:nvPr>
            <p:ph type="subTitle" idx="8"/>
          </p:nvPr>
        </p:nvSpPr>
        <p:spPr>
          <a:xfrm>
            <a:off x="3474175" y="4044277"/>
            <a:ext cx="2195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1" name="Google Shape;4171;p126"/>
          <p:cNvSpPr txBox="1">
            <a:spLocks noGrp="1"/>
          </p:cNvSpPr>
          <p:nvPr>
            <p:ph type="title" idx="9"/>
          </p:nvPr>
        </p:nvSpPr>
        <p:spPr>
          <a:xfrm>
            <a:off x="6023950" y="1877331"/>
            <a:ext cx="2050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72" name="Google Shape;4172;p126"/>
          <p:cNvSpPr txBox="1">
            <a:spLocks noGrp="1"/>
          </p:cNvSpPr>
          <p:nvPr>
            <p:ph type="subTitle" idx="13"/>
          </p:nvPr>
        </p:nvSpPr>
        <p:spPr>
          <a:xfrm>
            <a:off x="6056727" y="230608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3" name="Google Shape;4173;p126"/>
          <p:cNvSpPr txBox="1">
            <a:spLocks noGrp="1"/>
          </p:cNvSpPr>
          <p:nvPr>
            <p:ph type="title" idx="14"/>
          </p:nvPr>
        </p:nvSpPr>
        <p:spPr>
          <a:xfrm>
            <a:off x="6056727" y="3615531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74" name="Google Shape;4174;p126"/>
          <p:cNvSpPr txBox="1">
            <a:spLocks noGrp="1"/>
          </p:cNvSpPr>
          <p:nvPr>
            <p:ph type="subTitle" idx="15"/>
          </p:nvPr>
        </p:nvSpPr>
        <p:spPr>
          <a:xfrm>
            <a:off x="6056727" y="404428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5" name="Google Shape;4175;p126"/>
          <p:cNvSpPr/>
          <p:nvPr/>
        </p:nvSpPr>
        <p:spPr>
          <a:xfrm flipH="1">
            <a:off x="7851625" y="4251062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6" name="Google Shape;4176;p126"/>
          <p:cNvSpPr/>
          <p:nvPr/>
        </p:nvSpPr>
        <p:spPr>
          <a:xfrm flipH="1">
            <a:off x="-2479325" y="-1234000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7" name="Google Shape;4177;p126"/>
          <p:cNvGrpSpPr/>
          <p:nvPr/>
        </p:nvGrpSpPr>
        <p:grpSpPr>
          <a:xfrm rot="-2699931" flipH="1">
            <a:off x="-718506" y="3871142"/>
            <a:ext cx="1340695" cy="1721696"/>
            <a:chOff x="2659350" y="1746500"/>
            <a:chExt cx="379350" cy="487125"/>
          </a:xfrm>
        </p:grpSpPr>
        <p:sp>
          <p:nvSpPr>
            <p:cNvPr id="4178" name="Google Shape;4178;p126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126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126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81" name="Google Shape;4181;p126"/>
          <p:cNvSpPr/>
          <p:nvPr/>
        </p:nvSpPr>
        <p:spPr>
          <a:xfrm>
            <a:off x="340385" y="196246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2" name="Google Shape;4182;p126"/>
          <p:cNvSpPr/>
          <p:nvPr/>
        </p:nvSpPr>
        <p:spPr>
          <a:xfrm flipH="1">
            <a:off x="336948" y="18542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83" name="Google Shape;4183;p126"/>
          <p:cNvGrpSpPr/>
          <p:nvPr/>
        </p:nvGrpSpPr>
        <p:grpSpPr>
          <a:xfrm flipH="1">
            <a:off x="254764" y="2898692"/>
            <a:ext cx="474643" cy="299712"/>
            <a:chOff x="7729218" y="1694205"/>
            <a:chExt cx="474643" cy="299712"/>
          </a:xfrm>
        </p:grpSpPr>
        <p:sp>
          <p:nvSpPr>
            <p:cNvPr id="4184" name="Google Shape;4184;p126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126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86" name="Google Shape;4186;p126"/>
          <p:cNvSpPr/>
          <p:nvPr/>
        </p:nvSpPr>
        <p:spPr>
          <a:xfrm flipH="1">
            <a:off x="8423998" y="149441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7" name="Google Shape;4187;p126"/>
          <p:cNvSpPr/>
          <p:nvPr/>
        </p:nvSpPr>
        <p:spPr>
          <a:xfrm flipH="1">
            <a:off x="8151756" y="47976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88" name="Google Shape;4188;p126"/>
          <p:cNvGrpSpPr/>
          <p:nvPr/>
        </p:nvGrpSpPr>
        <p:grpSpPr>
          <a:xfrm>
            <a:off x="8577781" y="246952"/>
            <a:ext cx="307124" cy="305294"/>
            <a:chOff x="1026043" y="1162815"/>
            <a:chExt cx="307124" cy="305294"/>
          </a:xfrm>
        </p:grpSpPr>
        <p:sp>
          <p:nvSpPr>
            <p:cNvPr id="4189" name="Google Shape;4189;p126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126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126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126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126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126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126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126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97" name="Google Shape;4197;p126"/>
          <p:cNvSpPr/>
          <p:nvPr/>
        </p:nvSpPr>
        <p:spPr>
          <a:xfrm>
            <a:off x="8577773" y="30348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8" name="Google Shape;4198;p126"/>
          <p:cNvSpPr/>
          <p:nvPr/>
        </p:nvSpPr>
        <p:spPr>
          <a:xfrm flipH="1">
            <a:off x="3087173" y="47632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SECTION_TITLE_AND_DESCRIPTION_1">
    <p:spTree>
      <p:nvGrpSpPr>
        <p:cNvPr id="1" name="Shape 4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" name="Google Shape;4200;p127"/>
          <p:cNvSpPr txBox="1">
            <a:spLocks noGrp="1"/>
          </p:cNvSpPr>
          <p:nvPr>
            <p:ph type="subTitle" idx="1"/>
          </p:nvPr>
        </p:nvSpPr>
        <p:spPr>
          <a:xfrm>
            <a:off x="4297775" y="3172123"/>
            <a:ext cx="4126200" cy="9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4201" name="Google Shape;4201;p127"/>
          <p:cNvSpPr txBox="1">
            <a:spLocks noGrp="1"/>
          </p:cNvSpPr>
          <p:nvPr>
            <p:ph type="title"/>
          </p:nvPr>
        </p:nvSpPr>
        <p:spPr>
          <a:xfrm>
            <a:off x="4297789" y="1418850"/>
            <a:ext cx="4126200" cy="15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4202" name="Google Shape;4202;p127"/>
          <p:cNvSpPr/>
          <p:nvPr/>
        </p:nvSpPr>
        <p:spPr>
          <a:xfrm flipH="1">
            <a:off x="-2554492" y="3728137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03" name="Google Shape;4203;p127"/>
          <p:cNvGrpSpPr/>
          <p:nvPr/>
        </p:nvGrpSpPr>
        <p:grpSpPr>
          <a:xfrm flipH="1">
            <a:off x="3421401" y="794209"/>
            <a:ext cx="474643" cy="301588"/>
            <a:chOff x="7593894" y="395296"/>
            <a:chExt cx="474643" cy="301588"/>
          </a:xfrm>
        </p:grpSpPr>
        <p:sp>
          <p:nvSpPr>
            <p:cNvPr id="4204" name="Google Shape;4204;p127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127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6" name="Google Shape;4206;p127"/>
          <p:cNvGrpSpPr/>
          <p:nvPr/>
        </p:nvGrpSpPr>
        <p:grpSpPr>
          <a:xfrm flipH="1">
            <a:off x="4547902" y="4470667"/>
            <a:ext cx="474643" cy="299712"/>
            <a:chOff x="7729218" y="1694205"/>
            <a:chExt cx="474643" cy="299712"/>
          </a:xfrm>
        </p:grpSpPr>
        <p:sp>
          <p:nvSpPr>
            <p:cNvPr id="4207" name="Google Shape;4207;p127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127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09" name="Google Shape;4209;p127"/>
          <p:cNvSpPr/>
          <p:nvPr/>
        </p:nvSpPr>
        <p:spPr>
          <a:xfrm flipH="1">
            <a:off x="2616636" y="44362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10" name="Google Shape;4210;p127"/>
          <p:cNvGrpSpPr/>
          <p:nvPr/>
        </p:nvGrpSpPr>
        <p:grpSpPr>
          <a:xfrm rot="5400000" flipH="1">
            <a:off x="7605726" y="-1041792"/>
            <a:ext cx="1915490" cy="2459786"/>
            <a:chOff x="2659350" y="1746500"/>
            <a:chExt cx="379350" cy="487125"/>
          </a:xfrm>
        </p:grpSpPr>
        <p:sp>
          <p:nvSpPr>
            <p:cNvPr id="4211" name="Google Shape;4211;p127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127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127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14" name="Google Shape;4214;p127"/>
          <p:cNvSpPr/>
          <p:nvPr/>
        </p:nvSpPr>
        <p:spPr>
          <a:xfrm flipH="1">
            <a:off x="8231373" y="17836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5" name="Google Shape;4215;p127"/>
          <p:cNvSpPr/>
          <p:nvPr/>
        </p:nvSpPr>
        <p:spPr>
          <a:xfrm flipH="1">
            <a:off x="6881581" y="468472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16" name="Google Shape;4216;p127"/>
          <p:cNvGrpSpPr/>
          <p:nvPr/>
        </p:nvGrpSpPr>
        <p:grpSpPr>
          <a:xfrm flipH="1">
            <a:off x="-1340959" y="3558109"/>
            <a:ext cx="2408503" cy="2408503"/>
            <a:chOff x="7349044" y="3624409"/>
            <a:chExt cx="2408503" cy="2408503"/>
          </a:xfrm>
        </p:grpSpPr>
        <p:sp>
          <p:nvSpPr>
            <p:cNvPr id="4217" name="Google Shape;4217;p127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127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127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127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1" name="Google Shape;4221;p127"/>
          <p:cNvSpPr/>
          <p:nvPr/>
        </p:nvSpPr>
        <p:spPr>
          <a:xfrm>
            <a:off x="1573354" y="51066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22" name="Google Shape;4222;p127"/>
          <p:cNvGrpSpPr/>
          <p:nvPr/>
        </p:nvGrpSpPr>
        <p:grpSpPr>
          <a:xfrm>
            <a:off x="5528906" y="510677"/>
            <a:ext cx="307124" cy="305294"/>
            <a:chOff x="1026043" y="1162815"/>
            <a:chExt cx="307124" cy="305294"/>
          </a:xfrm>
        </p:grpSpPr>
        <p:sp>
          <p:nvSpPr>
            <p:cNvPr id="4223" name="Google Shape;4223;p127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127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127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127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127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127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127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127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1" name="Google Shape;4231;p127"/>
          <p:cNvGrpSpPr/>
          <p:nvPr/>
        </p:nvGrpSpPr>
        <p:grpSpPr>
          <a:xfrm>
            <a:off x="419760" y="1145850"/>
            <a:ext cx="309000" cy="305294"/>
            <a:chOff x="8360310" y="1124637"/>
            <a:chExt cx="309000" cy="305294"/>
          </a:xfrm>
        </p:grpSpPr>
        <p:sp>
          <p:nvSpPr>
            <p:cNvPr id="4232" name="Google Shape;4232;p127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127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127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127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127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127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127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127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40" name="Google Shape;4240;p127"/>
          <p:cNvSpPr/>
          <p:nvPr/>
        </p:nvSpPr>
        <p:spPr>
          <a:xfrm>
            <a:off x="8272286" y="428401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1" name="Google Shape;4241;p127"/>
          <p:cNvSpPr/>
          <p:nvPr/>
        </p:nvSpPr>
        <p:spPr>
          <a:xfrm>
            <a:off x="568297" y="3172121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4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3" name="Google Shape;4243;p1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244" name="Google Shape;4244;p128"/>
          <p:cNvSpPr/>
          <p:nvPr/>
        </p:nvSpPr>
        <p:spPr>
          <a:xfrm rot="10800000" flipH="1">
            <a:off x="-2479325" y="-1234000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5" name="Google Shape;4245;p128"/>
          <p:cNvSpPr/>
          <p:nvPr/>
        </p:nvSpPr>
        <p:spPr>
          <a:xfrm rot="10800000" flipH="1">
            <a:off x="7851625" y="4251062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6" name="Google Shape;4246;p128"/>
          <p:cNvGrpSpPr/>
          <p:nvPr/>
        </p:nvGrpSpPr>
        <p:grpSpPr>
          <a:xfrm rot="8100069" flipH="1">
            <a:off x="8406819" y="-473906"/>
            <a:ext cx="1340695" cy="1721696"/>
            <a:chOff x="2659350" y="1746500"/>
            <a:chExt cx="379350" cy="487125"/>
          </a:xfrm>
        </p:grpSpPr>
        <p:sp>
          <p:nvSpPr>
            <p:cNvPr id="4247" name="Google Shape;4247;p128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128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128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50" name="Google Shape;4250;p128"/>
          <p:cNvSpPr/>
          <p:nvPr/>
        </p:nvSpPr>
        <p:spPr>
          <a:xfrm rot="10800000">
            <a:off x="8385206" y="4619268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1" name="Google Shape;4251;p128"/>
          <p:cNvSpPr/>
          <p:nvPr/>
        </p:nvSpPr>
        <p:spPr>
          <a:xfrm rot="10800000" flipH="1">
            <a:off x="5789142" y="20117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2" name="Google Shape;4252;p128"/>
          <p:cNvSpPr/>
          <p:nvPr/>
        </p:nvSpPr>
        <p:spPr>
          <a:xfrm rot="10800000" flipH="1">
            <a:off x="8582762" y="398890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3" name="Google Shape;4253;p128"/>
          <p:cNvSpPr/>
          <p:nvPr/>
        </p:nvSpPr>
        <p:spPr>
          <a:xfrm rot="10800000" flipH="1">
            <a:off x="8460567" y="273692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4" name="Google Shape;4254;p128"/>
          <p:cNvGrpSpPr/>
          <p:nvPr/>
        </p:nvGrpSpPr>
        <p:grpSpPr>
          <a:xfrm flipH="1">
            <a:off x="8217414" y="1593503"/>
            <a:ext cx="474643" cy="299712"/>
            <a:chOff x="7729218" y="1694205"/>
            <a:chExt cx="474643" cy="299712"/>
          </a:xfrm>
        </p:grpSpPr>
        <p:sp>
          <p:nvSpPr>
            <p:cNvPr id="4255" name="Google Shape;4255;p128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128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57" name="Google Shape;4257;p128"/>
          <p:cNvSpPr/>
          <p:nvPr/>
        </p:nvSpPr>
        <p:spPr>
          <a:xfrm rot="10800000" flipH="1">
            <a:off x="528667" y="3333146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8" name="Google Shape;4258;p128"/>
          <p:cNvSpPr/>
          <p:nvPr/>
        </p:nvSpPr>
        <p:spPr>
          <a:xfrm rot="10800000" flipH="1">
            <a:off x="791549" y="23560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9" name="Google Shape;4259;p128"/>
          <p:cNvGrpSpPr/>
          <p:nvPr/>
        </p:nvGrpSpPr>
        <p:grpSpPr>
          <a:xfrm rot="10800000">
            <a:off x="451453" y="4617386"/>
            <a:ext cx="307124" cy="305294"/>
            <a:chOff x="1026043" y="1162815"/>
            <a:chExt cx="307124" cy="305294"/>
          </a:xfrm>
        </p:grpSpPr>
        <p:sp>
          <p:nvSpPr>
            <p:cNvPr id="4260" name="Google Shape;4260;p128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128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128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128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128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128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128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128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68" name="Google Shape;4268;p128"/>
          <p:cNvSpPr/>
          <p:nvPr/>
        </p:nvSpPr>
        <p:spPr>
          <a:xfrm rot="10800000">
            <a:off x="147817" y="1778778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4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" name="Google Shape;4270;p1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271" name="Google Shape;4271;p129"/>
          <p:cNvSpPr/>
          <p:nvPr/>
        </p:nvSpPr>
        <p:spPr>
          <a:xfrm rot="10800000">
            <a:off x="7851625" y="-1234000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2" name="Google Shape;4272;p129"/>
          <p:cNvSpPr/>
          <p:nvPr/>
        </p:nvSpPr>
        <p:spPr>
          <a:xfrm rot="10800000">
            <a:off x="-2479325" y="4251062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73" name="Google Shape;4273;p129"/>
          <p:cNvGrpSpPr/>
          <p:nvPr/>
        </p:nvGrpSpPr>
        <p:grpSpPr>
          <a:xfrm rot="-8100069">
            <a:off x="-718506" y="-473906"/>
            <a:ext cx="1340695" cy="1721696"/>
            <a:chOff x="2659350" y="1746500"/>
            <a:chExt cx="379350" cy="487125"/>
          </a:xfrm>
        </p:grpSpPr>
        <p:sp>
          <p:nvSpPr>
            <p:cNvPr id="4274" name="Google Shape;4274;p129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129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129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7" name="Google Shape;4277;p129"/>
          <p:cNvSpPr/>
          <p:nvPr/>
        </p:nvSpPr>
        <p:spPr>
          <a:xfrm rot="10800000" flipH="1">
            <a:off x="340385" y="4619268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8" name="Google Shape;4278;p129"/>
          <p:cNvSpPr/>
          <p:nvPr/>
        </p:nvSpPr>
        <p:spPr>
          <a:xfrm rot="10800000">
            <a:off x="3087173" y="20117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9" name="Google Shape;4279;p129"/>
          <p:cNvSpPr/>
          <p:nvPr/>
        </p:nvSpPr>
        <p:spPr>
          <a:xfrm rot="10800000">
            <a:off x="360543" y="398890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0" name="Google Shape;4280;p129"/>
          <p:cNvSpPr/>
          <p:nvPr/>
        </p:nvSpPr>
        <p:spPr>
          <a:xfrm rot="10800000">
            <a:off x="415748" y="273692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81" name="Google Shape;4281;p129"/>
          <p:cNvGrpSpPr/>
          <p:nvPr/>
        </p:nvGrpSpPr>
        <p:grpSpPr>
          <a:xfrm>
            <a:off x="336952" y="1017728"/>
            <a:ext cx="474643" cy="299712"/>
            <a:chOff x="7729218" y="1694205"/>
            <a:chExt cx="474643" cy="299712"/>
          </a:xfrm>
        </p:grpSpPr>
        <p:sp>
          <p:nvSpPr>
            <p:cNvPr id="4282" name="Google Shape;4282;p129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129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4" name="Google Shape;4284;p129"/>
          <p:cNvSpPr/>
          <p:nvPr/>
        </p:nvSpPr>
        <p:spPr>
          <a:xfrm rot="10800000">
            <a:off x="8347648" y="3333146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5" name="Google Shape;4285;p129"/>
          <p:cNvSpPr/>
          <p:nvPr/>
        </p:nvSpPr>
        <p:spPr>
          <a:xfrm rot="10800000">
            <a:off x="8151756" y="23560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86" name="Google Shape;4286;p129"/>
          <p:cNvGrpSpPr/>
          <p:nvPr/>
        </p:nvGrpSpPr>
        <p:grpSpPr>
          <a:xfrm rot="10800000" flipH="1">
            <a:off x="8577781" y="4566686"/>
            <a:ext cx="307124" cy="305294"/>
            <a:chOff x="1026043" y="1162815"/>
            <a:chExt cx="307124" cy="305294"/>
          </a:xfrm>
        </p:grpSpPr>
        <p:sp>
          <p:nvSpPr>
            <p:cNvPr id="4287" name="Google Shape;4287;p129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129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129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129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129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129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129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129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95" name="Google Shape;4295;p129"/>
          <p:cNvSpPr/>
          <p:nvPr/>
        </p:nvSpPr>
        <p:spPr>
          <a:xfrm rot="10800000" flipH="1">
            <a:off x="8577773" y="1778778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">
    <p:spTree>
      <p:nvGrpSpPr>
        <p:cNvPr id="1" name="Shape 4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7" name="Google Shape;4297;p1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298" name="Google Shape;4298;p130"/>
          <p:cNvSpPr/>
          <p:nvPr/>
        </p:nvSpPr>
        <p:spPr>
          <a:xfrm flipH="1">
            <a:off x="5767750" y="4671812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9" name="Google Shape;4299;p130"/>
          <p:cNvSpPr/>
          <p:nvPr/>
        </p:nvSpPr>
        <p:spPr>
          <a:xfrm flipH="1">
            <a:off x="-2479325" y="-1234000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00" name="Google Shape;4300;p130"/>
          <p:cNvGrpSpPr/>
          <p:nvPr/>
        </p:nvGrpSpPr>
        <p:grpSpPr>
          <a:xfrm rot="-2699931" flipH="1">
            <a:off x="-634356" y="4042755"/>
            <a:ext cx="1340695" cy="1721696"/>
            <a:chOff x="2659350" y="1746500"/>
            <a:chExt cx="379350" cy="487125"/>
          </a:xfrm>
        </p:grpSpPr>
        <p:sp>
          <p:nvSpPr>
            <p:cNvPr id="4301" name="Google Shape;4301;p130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130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130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4" name="Google Shape;4304;p130"/>
          <p:cNvSpPr/>
          <p:nvPr/>
        </p:nvSpPr>
        <p:spPr>
          <a:xfrm>
            <a:off x="112335" y="3750721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5" name="Google Shape;4305;p130"/>
          <p:cNvSpPr/>
          <p:nvPr/>
        </p:nvSpPr>
        <p:spPr>
          <a:xfrm flipH="1">
            <a:off x="1475493" y="2028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6" name="Google Shape;4306;p130"/>
          <p:cNvSpPr/>
          <p:nvPr/>
        </p:nvSpPr>
        <p:spPr>
          <a:xfrm flipH="1">
            <a:off x="8881198" y="113001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07" name="Google Shape;4307;p130"/>
          <p:cNvGrpSpPr/>
          <p:nvPr/>
        </p:nvGrpSpPr>
        <p:grpSpPr>
          <a:xfrm flipH="1">
            <a:off x="8186677" y="366217"/>
            <a:ext cx="474643" cy="299712"/>
            <a:chOff x="7729218" y="1694205"/>
            <a:chExt cx="474643" cy="299712"/>
          </a:xfrm>
        </p:grpSpPr>
        <p:sp>
          <p:nvSpPr>
            <p:cNvPr id="4308" name="Google Shape;4308;p130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130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0" name="Google Shape;4310;p130"/>
          <p:cNvSpPr/>
          <p:nvPr/>
        </p:nvSpPr>
        <p:spPr>
          <a:xfrm flipH="1">
            <a:off x="69298" y="16249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1" name="Google Shape;4311;p130"/>
          <p:cNvSpPr/>
          <p:nvPr/>
        </p:nvSpPr>
        <p:spPr>
          <a:xfrm flipH="1">
            <a:off x="8688493" y="4689160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12" name="Google Shape;4312;p130"/>
          <p:cNvGrpSpPr/>
          <p:nvPr/>
        </p:nvGrpSpPr>
        <p:grpSpPr>
          <a:xfrm>
            <a:off x="643806" y="477352"/>
            <a:ext cx="307124" cy="305294"/>
            <a:chOff x="1026043" y="1162815"/>
            <a:chExt cx="307124" cy="305294"/>
          </a:xfrm>
        </p:grpSpPr>
        <p:sp>
          <p:nvSpPr>
            <p:cNvPr id="4313" name="Google Shape;4313;p130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130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130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130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130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130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130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130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1" name="Google Shape;4321;p130"/>
          <p:cNvSpPr/>
          <p:nvPr/>
        </p:nvSpPr>
        <p:spPr>
          <a:xfrm>
            <a:off x="8774198" y="3474935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2" name="Google Shape;4322;p130"/>
          <p:cNvSpPr/>
          <p:nvPr/>
        </p:nvSpPr>
        <p:spPr>
          <a:xfrm flipH="1">
            <a:off x="3007298" y="48263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_1">
    <p:spTree>
      <p:nvGrpSpPr>
        <p:cNvPr id="1" name="Shape 4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4" name="Google Shape;4324;p131"/>
          <p:cNvSpPr txBox="1">
            <a:spLocks noGrp="1"/>
          </p:cNvSpPr>
          <p:nvPr>
            <p:ph type="title" hasCustomPrompt="1"/>
          </p:nvPr>
        </p:nvSpPr>
        <p:spPr>
          <a:xfrm>
            <a:off x="2223600" y="697225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325" name="Google Shape;4325;p131"/>
          <p:cNvSpPr txBox="1">
            <a:spLocks noGrp="1"/>
          </p:cNvSpPr>
          <p:nvPr>
            <p:ph type="subTitle" idx="1"/>
          </p:nvPr>
        </p:nvSpPr>
        <p:spPr>
          <a:xfrm>
            <a:off x="2223600" y="1280625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326" name="Google Shape;4326;p131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1981311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327" name="Google Shape;4327;p131"/>
          <p:cNvSpPr txBox="1">
            <a:spLocks noGrp="1"/>
          </p:cNvSpPr>
          <p:nvPr>
            <p:ph type="subTitle" idx="3"/>
          </p:nvPr>
        </p:nvSpPr>
        <p:spPr>
          <a:xfrm>
            <a:off x="2223600" y="2581644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328" name="Google Shape;4328;p131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292638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329" name="Google Shape;4329;p131"/>
          <p:cNvSpPr txBox="1">
            <a:spLocks noGrp="1"/>
          </p:cNvSpPr>
          <p:nvPr>
            <p:ph type="subTitle" idx="5"/>
          </p:nvPr>
        </p:nvSpPr>
        <p:spPr>
          <a:xfrm>
            <a:off x="2223600" y="3901463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330" name="Google Shape;4330;p131"/>
          <p:cNvSpPr/>
          <p:nvPr/>
        </p:nvSpPr>
        <p:spPr>
          <a:xfrm flipH="1">
            <a:off x="-3018434" y="2659337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1" name="Google Shape;4331;p131"/>
          <p:cNvSpPr/>
          <p:nvPr/>
        </p:nvSpPr>
        <p:spPr>
          <a:xfrm flipH="1">
            <a:off x="7769649" y="15371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2" name="Google Shape;4332;p131"/>
          <p:cNvSpPr/>
          <p:nvPr/>
        </p:nvSpPr>
        <p:spPr>
          <a:xfrm flipH="1">
            <a:off x="1413256" y="4754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3" name="Google Shape;4333;p131"/>
          <p:cNvSpPr/>
          <p:nvPr/>
        </p:nvSpPr>
        <p:spPr>
          <a:xfrm flipH="1">
            <a:off x="7736131" y="4171726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34" name="Google Shape;4334;p131"/>
          <p:cNvGrpSpPr/>
          <p:nvPr/>
        </p:nvGrpSpPr>
        <p:grpSpPr>
          <a:xfrm rot="5400000" flipH="1">
            <a:off x="8040584" y="-1110167"/>
            <a:ext cx="1915490" cy="2459786"/>
            <a:chOff x="2659350" y="1746500"/>
            <a:chExt cx="379350" cy="487125"/>
          </a:xfrm>
        </p:grpSpPr>
        <p:sp>
          <p:nvSpPr>
            <p:cNvPr id="4335" name="Google Shape;4335;p131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131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131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38" name="Google Shape;4338;p131"/>
          <p:cNvSpPr/>
          <p:nvPr/>
        </p:nvSpPr>
        <p:spPr>
          <a:xfrm flipH="1">
            <a:off x="6896163" y="46660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39" name="Google Shape;4339;p131"/>
          <p:cNvGrpSpPr/>
          <p:nvPr/>
        </p:nvGrpSpPr>
        <p:grpSpPr>
          <a:xfrm flipH="1">
            <a:off x="-1297289" y="2581646"/>
            <a:ext cx="2408503" cy="2408503"/>
            <a:chOff x="7349044" y="3624409"/>
            <a:chExt cx="2408503" cy="2408503"/>
          </a:xfrm>
        </p:grpSpPr>
        <p:sp>
          <p:nvSpPr>
            <p:cNvPr id="4340" name="Google Shape;4340;p131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131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131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131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44" name="Google Shape;4344;p131"/>
          <p:cNvGrpSpPr/>
          <p:nvPr/>
        </p:nvGrpSpPr>
        <p:grpSpPr>
          <a:xfrm flipH="1">
            <a:off x="1513852" y="2875152"/>
            <a:ext cx="307124" cy="305294"/>
            <a:chOff x="1026043" y="1162815"/>
            <a:chExt cx="307124" cy="305294"/>
          </a:xfrm>
        </p:grpSpPr>
        <p:sp>
          <p:nvSpPr>
            <p:cNvPr id="4345" name="Google Shape;4345;p131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131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131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131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131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131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131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131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3" name="Google Shape;4353;p131"/>
          <p:cNvGrpSpPr/>
          <p:nvPr/>
        </p:nvGrpSpPr>
        <p:grpSpPr>
          <a:xfrm flipH="1">
            <a:off x="6920396" y="2154900"/>
            <a:ext cx="309000" cy="305294"/>
            <a:chOff x="8360310" y="1124637"/>
            <a:chExt cx="309000" cy="305294"/>
          </a:xfrm>
        </p:grpSpPr>
        <p:sp>
          <p:nvSpPr>
            <p:cNvPr id="4354" name="Google Shape;4354;p131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131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131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131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131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131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131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131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2" name="Google Shape;4362;p131"/>
          <p:cNvSpPr/>
          <p:nvPr/>
        </p:nvSpPr>
        <p:spPr>
          <a:xfrm flipH="1">
            <a:off x="1639578" y="1427385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3" name="Google Shape;4363;p131"/>
          <p:cNvSpPr/>
          <p:nvPr/>
        </p:nvSpPr>
        <p:spPr>
          <a:xfrm flipH="1">
            <a:off x="8032780" y="3038859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4" name="Google Shape;4364;p131"/>
          <p:cNvSpPr/>
          <p:nvPr/>
        </p:nvSpPr>
        <p:spPr>
          <a:xfrm flipH="1">
            <a:off x="484987" y="19218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4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6" name="Google Shape;4366;p1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367" name="Google Shape;4367;p132"/>
          <p:cNvSpPr txBox="1">
            <a:spLocks noGrp="1"/>
          </p:cNvSpPr>
          <p:nvPr>
            <p:ph type="title" idx="2"/>
          </p:nvPr>
        </p:nvSpPr>
        <p:spPr>
          <a:xfrm>
            <a:off x="1792813" y="3147800"/>
            <a:ext cx="2360100" cy="4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368" name="Google Shape;4368;p132"/>
          <p:cNvSpPr txBox="1">
            <a:spLocks noGrp="1"/>
          </p:cNvSpPr>
          <p:nvPr>
            <p:ph type="title" idx="3"/>
          </p:nvPr>
        </p:nvSpPr>
        <p:spPr>
          <a:xfrm>
            <a:off x="4990793" y="3147800"/>
            <a:ext cx="2360400" cy="4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369" name="Google Shape;4369;p132"/>
          <p:cNvSpPr txBox="1">
            <a:spLocks noGrp="1"/>
          </p:cNvSpPr>
          <p:nvPr>
            <p:ph type="subTitle" idx="1"/>
          </p:nvPr>
        </p:nvSpPr>
        <p:spPr>
          <a:xfrm>
            <a:off x="4990791" y="3632050"/>
            <a:ext cx="23604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70" name="Google Shape;4370;p132"/>
          <p:cNvSpPr txBox="1">
            <a:spLocks noGrp="1"/>
          </p:cNvSpPr>
          <p:nvPr>
            <p:ph type="subTitle" idx="4"/>
          </p:nvPr>
        </p:nvSpPr>
        <p:spPr>
          <a:xfrm>
            <a:off x="1792963" y="3632050"/>
            <a:ext cx="23601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71" name="Google Shape;4371;p132"/>
          <p:cNvSpPr/>
          <p:nvPr/>
        </p:nvSpPr>
        <p:spPr>
          <a:xfrm rot="10800000" flipH="1">
            <a:off x="-4451109" y="2392682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2" name="Google Shape;4372;p132"/>
          <p:cNvSpPr/>
          <p:nvPr/>
        </p:nvSpPr>
        <p:spPr>
          <a:xfrm rot="10800000" flipH="1">
            <a:off x="6652416" y="-1393943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3" name="Google Shape;4373;p132"/>
          <p:cNvSpPr/>
          <p:nvPr/>
        </p:nvSpPr>
        <p:spPr>
          <a:xfrm rot="10800000" flipH="1">
            <a:off x="2026917" y="4578034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4" name="Google Shape;4374;p132"/>
          <p:cNvSpPr/>
          <p:nvPr/>
        </p:nvSpPr>
        <p:spPr>
          <a:xfrm rot="10800000" flipH="1">
            <a:off x="8518014" y="3627199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5" name="Google Shape;4375;p132"/>
          <p:cNvSpPr/>
          <p:nvPr/>
        </p:nvSpPr>
        <p:spPr>
          <a:xfrm rot="10800000" flipH="1">
            <a:off x="386339" y="218056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76" name="Google Shape;4376;p132"/>
          <p:cNvGrpSpPr/>
          <p:nvPr/>
        </p:nvGrpSpPr>
        <p:grpSpPr>
          <a:xfrm rot="-5400000" flipH="1">
            <a:off x="-1004624" y="3995190"/>
            <a:ext cx="1915490" cy="2459786"/>
            <a:chOff x="2659350" y="1746500"/>
            <a:chExt cx="379350" cy="487125"/>
          </a:xfrm>
        </p:grpSpPr>
        <p:sp>
          <p:nvSpPr>
            <p:cNvPr id="4377" name="Google Shape;4377;p132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132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132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80" name="Google Shape;4380;p132"/>
          <p:cNvSpPr/>
          <p:nvPr/>
        </p:nvSpPr>
        <p:spPr>
          <a:xfrm rot="10800000" flipH="1">
            <a:off x="7031371" y="258005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1" name="Google Shape;4381;p132"/>
          <p:cNvGrpSpPr/>
          <p:nvPr/>
        </p:nvGrpSpPr>
        <p:grpSpPr>
          <a:xfrm rot="10800000" flipH="1">
            <a:off x="7693887" y="-752476"/>
            <a:ext cx="2408503" cy="2408503"/>
            <a:chOff x="7349044" y="3624409"/>
            <a:chExt cx="2408503" cy="2408503"/>
          </a:xfrm>
        </p:grpSpPr>
        <p:sp>
          <p:nvSpPr>
            <p:cNvPr id="4382" name="Google Shape;4382;p132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132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132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132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6" name="Google Shape;4386;p132"/>
          <p:cNvGrpSpPr/>
          <p:nvPr/>
        </p:nvGrpSpPr>
        <p:grpSpPr>
          <a:xfrm rot="10800000" flipH="1">
            <a:off x="8440811" y="1949714"/>
            <a:ext cx="307124" cy="305294"/>
            <a:chOff x="1026043" y="1162815"/>
            <a:chExt cx="307124" cy="305294"/>
          </a:xfrm>
        </p:grpSpPr>
        <p:sp>
          <p:nvSpPr>
            <p:cNvPr id="4387" name="Google Shape;4387;p132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132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132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132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132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132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132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132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95" name="Google Shape;4395;p132"/>
          <p:cNvSpPr/>
          <p:nvPr/>
        </p:nvSpPr>
        <p:spPr>
          <a:xfrm rot="10800000" flipH="1">
            <a:off x="7693866" y="4513493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6" name="Google Shape;4396;p132"/>
          <p:cNvSpPr/>
          <p:nvPr/>
        </p:nvSpPr>
        <p:spPr>
          <a:xfrm rot="10800000" flipH="1">
            <a:off x="809465" y="793296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7" name="Google Shape;4397;p132"/>
          <p:cNvSpPr/>
          <p:nvPr/>
        </p:nvSpPr>
        <p:spPr>
          <a:xfrm rot="10800000" flipH="1">
            <a:off x="453367" y="3409409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98" name="Google Shape;4398;p132"/>
          <p:cNvGrpSpPr/>
          <p:nvPr/>
        </p:nvGrpSpPr>
        <p:grpSpPr>
          <a:xfrm rot="10800000" flipH="1">
            <a:off x="4417491" y="4513491"/>
            <a:ext cx="309000" cy="305294"/>
            <a:chOff x="8360310" y="1124637"/>
            <a:chExt cx="309000" cy="305294"/>
          </a:xfrm>
        </p:grpSpPr>
        <p:sp>
          <p:nvSpPr>
            <p:cNvPr id="4399" name="Google Shape;4399;p132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132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132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132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132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132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132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132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3">
    <p:spTree>
      <p:nvGrpSpPr>
        <p:cNvPr id="1" name="Shape 4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8" name="Google Shape;4408;p133"/>
          <p:cNvSpPr/>
          <p:nvPr/>
        </p:nvSpPr>
        <p:spPr>
          <a:xfrm>
            <a:off x="-3676400" y="309862"/>
            <a:ext cx="7013009" cy="403102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9" name="Google Shape;4409;p133"/>
          <p:cNvSpPr txBox="1">
            <a:spLocks noGrp="1"/>
          </p:cNvSpPr>
          <p:nvPr>
            <p:ph type="title"/>
          </p:nvPr>
        </p:nvSpPr>
        <p:spPr>
          <a:xfrm>
            <a:off x="4838575" y="1553875"/>
            <a:ext cx="3090900" cy="10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410" name="Google Shape;4410;p133"/>
          <p:cNvSpPr txBox="1">
            <a:spLocks noGrp="1"/>
          </p:cNvSpPr>
          <p:nvPr>
            <p:ph type="subTitle" idx="1"/>
          </p:nvPr>
        </p:nvSpPr>
        <p:spPr>
          <a:xfrm>
            <a:off x="4838625" y="2864500"/>
            <a:ext cx="3090900" cy="8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1" name="Google Shape;4411;p133"/>
          <p:cNvSpPr/>
          <p:nvPr/>
        </p:nvSpPr>
        <p:spPr>
          <a:xfrm>
            <a:off x="8040841" y="3027362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2" name="Google Shape;4412;p133"/>
          <p:cNvSpPr/>
          <p:nvPr/>
        </p:nvSpPr>
        <p:spPr>
          <a:xfrm>
            <a:off x="2005792" y="5564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3" name="Google Shape;4413;p133"/>
          <p:cNvSpPr/>
          <p:nvPr/>
        </p:nvSpPr>
        <p:spPr>
          <a:xfrm>
            <a:off x="7455664" y="6420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4" name="Google Shape;4414;p133"/>
          <p:cNvSpPr/>
          <p:nvPr/>
        </p:nvSpPr>
        <p:spPr>
          <a:xfrm>
            <a:off x="291289" y="466610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15" name="Google Shape;4415;p133"/>
          <p:cNvGrpSpPr/>
          <p:nvPr/>
        </p:nvGrpSpPr>
        <p:grpSpPr>
          <a:xfrm rot="-5400000">
            <a:off x="-1004624" y="-1403142"/>
            <a:ext cx="1915490" cy="2459786"/>
            <a:chOff x="2659350" y="1746500"/>
            <a:chExt cx="379350" cy="487125"/>
          </a:xfrm>
        </p:grpSpPr>
        <p:sp>
          <p:nvSpPr>
            <p:cNvPr id="4416" name="Google Shape;4416;p133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133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133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9" name="Google Shape;4419;p133"/>
          <p:cNvSpPr/>
          <p:nvPr/>
        </p:nvSpPr>
        <p:spPr>
          <a:xfrm>
            <a:off x="2776021" y="44706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20" name="Google Shape;4420;p133"/>
          <p:cNvGrpSpPr/>
          <p:nvPr/>
        </p:nvGrpSpPr>
        <p:grpSpPr>
          <a:xfrm>
            <a:off x="7693887" y="3395809"/>
            <a:ext cx="2408503" cy="2408503"/>
            <a:chOff x="7349044" y="3624409"/>
            <a:chExt cx="2408503" cy="2408503"/>
          </a:xfrm>
        </p:grpSpPr>
        <p:sp>
          <p:nvSpPr>
            <p:cNvPr id="4421" name="Google Shape;4421;p133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133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133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133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5" name="Google Shape;4425;p133"/>
          <p:cNvGrpSpPr/>
          <p:nvPr/>
        </p:nvGrpSpPr>
        <p:grpSpPr>
          <a:xfrm>
            <a:off x="8346161" y="1113852"/>
            <a:ext cx="307124" cy="305294"/>
            <a:chOff x="1026043" y="1162815"/>
            <a:chExt cx="307124" cy="305294"/>
          </a:xfrm>
        </p:grpSpPr>
        <p:sp>
          <p:nvSpPr>
            <p:cNvPr id="4426" name="Google Shape;4426;p133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133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133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133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133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133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133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133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4" name="Google Shape;4434;p133"/>
          <p:cNvGrpSpPr/>
          <p:nvPr/>
        </p:nvGrpSpPr>
        <p:grpSpPr>
          <a:xfrm>
            <a:off x="3410166" y="446625"/>
            <a:ext cx="309000" cy="305294"/>
            <a:chOff x="8360310" y="1124637"/>
            <a:chExt cx="309000" cy="305294"/>
          </a:xfrm>
        </p:grpSpPr>
        <p:sp>
          <p:nvSpPr>
            <p:cNvPr id="4435" name="Google Shape;4435;p133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133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133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133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133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133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133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133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43" name="Google Shape;4443;p133"/>
          <p:cNvSpPr/>
          <p:nvPr/>
        </p:nvSpPr>
        <p:spPr>
          <a:xfrm>
            <a:off x="5037891" y="56671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4" name="Google Shape;4444;p133"/>
          <p:cNvSpPr/>
          <p:nvPr/>
        </p:nvSpPr>
        <p:spPr>
          <a:xfrm>
            <a:off x="4295390" y="4361796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5" name="Google Shape;4445;p133"/>
          <p:cNvSpPr/>
          <p:nvPr/>
        </p:nvSpPr>
        <p:spPr>
          <a:xfrm>
            <a:off x="215042" y="22825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4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7" name="Google Shape;4447;p134"/>
          <p:cNvSpPr/>
          <p:nvPr/>
        </p:nvSpPr>
        <p:spPr>
          <a:xfrm rot="10800000" flipH="1">
            <a:off x="-3335934" y="4390282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8" name="Google Shape;4448;p134"/>
          <p:cNvSpPr txBox="1">
            <a:spLocks noGrp="1"/>
          </p:cNvSpPr>
          <p:nvPr>
            <p:ph type="title"/>
          </p:nvPr>
        </p:nvSpPr>
        <p:spPr>
          <a:xfrm>
            <a:off x="979600" y="642175"/>
            <a:ext cx="49539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449" name="Google Shape;4449;p134"/>
          <p:cNvSpPr txBox="1">
            <a:spLocks noGrp="1"/>
          </p:cNvSpPr>
          <p:nvPr>
            <p:ph type="subTitle" idx="1"/>
          </p:nvPr>
        </p:nvSpPr>
        <p:spPr>
          <a:xfrm>
            <a:off x="979600" y="1901476"/>
            <a:ext cx="4953900" cy="8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0" name="Google Shape;4450;p134"/>
          <p:cNvSpPr txBox="1"/>
          <p:nvPr/>
        </p:nvSpPr>
        <p:spPr>
          <a:xfrm>
            <a:off x="802375" y="3580498"/>
            <a:ext cx="49596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,</a:t>
            </a:r>
            <a:r>
              <a:rPr lang="en" sz="12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grpSp>
        <p:nvGrpSpPr>
          <p:cNvPr id="4451" name="Google Shape;4451;p134"/>
          <p:cNvGrpSpPr/>
          <p:nvPr/>
        </p:nvGrpSpPr>
        <p:grpSpPr>
          <a:xfrm rot="10800000" flipH="1">
            <a:off x="7693887" y="-941801"/>
            <a:ext cx="2408503" cy="2408503"/>
            <a:chOff x="7349044" y="3624409"/>
            <a:chExt cx="2408503" cy="2408503"/>
          </a:xfrm>
        </p:grpSpPr>
        <p:sp>
          <p:nvSpPr>
            <p:cNvPr id="4452" name="Google Shape;4452;p134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134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134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134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6" name="Google Shape;4456;p134"/>
          <p:cNvSpPr/>
          <p:nvPr/>
        </p:nvSpPr>
        <p:spPr>
          <a:xfrm rot="10800000" flipH="1">
            <a:off x="6652416" y="-1583268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7" name="Google Shape;4457;p134"/>
          <p:cNvSpPr/>
          <p:nvPr/>
        </p:nvSpPr>
        <p:spPr>
          <a:xfrm rot="10800000" flipH="1">
            <a:off x="215042" y="2494309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58" name="Google Shape;4458;p134"/>
          <p:cNvGrpSpPr/>
          <p:nvPr/>
        </p:nvGrpSpPr>
        <p:grpSpPr>
          <a:xfrm flipH="1">
            <a:off x="-1113124" y="-1583272"/>
            <a:ext cx="1915490" cy="2459786"/>
            <a:chOff x="2659350" y="1746500"/>
            <a:chExt cx="379350" cy="487125"/>
          </a:xfrm>
        </p:grpSpPr>
        <p:sp>
          <p:nvSpPr>
            <p:cNvPr id="4459" name="Google Shape;4459;p134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134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134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62" name="Google Shape;4462;p134"/>
          <p:cNvSpPr/>
          <p:nvPr/>
        </p:nvSpPr>
        <p:spPr>
          <a:xfrm rot="10800000" flipH="1">
            <a:off x="2181092" y="4799671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3" name="Google Shape;4463;p134"/>
          <p:cNvSpPr/>
          <p:nvPr/>
        </p:nvSpPr>
        <p:spPr>
          <a:xfrm rot="10800000" flipH="1">
            <a:off x="7048941" y="33688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4" name="Google Shape;4464;p134"/>
          <p:cNvSpPr/>
          <p:nvPr/>
        </p:nvSpPr>
        <p:spPr>
          <a:xfrm rot="10800000" flipH="1">
            <a:off x="8643139" y="451351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5" name="Google Shape;4465;p134"/>
          <p:cNvGrpSpPr/>
          <p:nvPr/>
        </p:nvGrpSpPr>
        <p:grpSpPr>
          <a:xfrm>
            <a:off x="8565936" y="2543477"/>
            <a:ext cx="307124" cy="305294"/>
            <a:chOff x="1026043" y="1162815"/>
            <a:chExt cx="307124" cy="305294"/>
          </a:xfrm>
        </p:grpSpPr>
        <p:sp>
          <p:nvSpPr>
            <p:cNvPr id="4466" name="Google Shape;4466;p134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134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134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134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134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134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134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134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4" name="Google Shape;4474;p134"/>
          <p:cNvSpPr/>
          <p:nvPr/>
        </p:nvSpPr>
        <p:spPr>
          <a:xfrm rot="10800000" flipH="1">
            <a:off x="5104921" y="422330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"/>
          <p:cNvSpPr/>
          <p:nvPr/>
        </p:nvSpPr>
        <p:spPr>
          <a:xfrm>
            <a:off x="-1801179" y="-32677"/>
            <a:ext cx="4382968" cy="2519262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title"/>
          </p:nvPr>
        </p:nvSpPr>
        <p:spPr>
          <a:xfrm>
            <a:off x="720000" y="1763625"/>
            <a:ext cx="3739200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674750"/>
            <a:ext cx="1056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2" name="Google Shape;132;p15"/>
          <p:cNvSpPr txBox="1">
            <a:spLocks noGrp="1"/>
          </p:cNvSpPr>
          <p:nvPr>
            <p:ph type="subTitle" idx="1"/>
          </p:nvPr>
        </p:nvSpPr>
        <p:spPr>
          <a:xfrm>
            <a:off x="720000" y="3679125"/>
            <a:ext cx="3081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5"/>
          <p:cNvSpPr/>
          <p:nvPr/>
        </p:nvSpPr>
        <p:spPr>
          <a:xfrm>
            <a:off x="4631173" y="3473499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5"/>
          <p:cNvSpPr/>
          <p:nvPr/>
        </p:nvSpPr>
        <p:spPr>
          <a:xfrm>
            <a:off x="5109037" y="38455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5"/>
          <p:cNvSpPr/>
          <p:nvPr/>
        </p:nvSpPr>
        <p:spPr>
          <a:xfrm>
            <a:off x="6649446" y="6299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" name="Google Shape;136;p15"/>
          <p:cNvGrpSpPr/>
          <p:nvPr/>
        </p:nvGrpSpPr>
        <p:grpSpPr>
          <a:xfrm>
            <a:off x="4652169" y="1433409"/>
            <a:ext cx="474643" cy="301588"/>
            <a:chOff x="7593894" y="395296"/>
            <a:chExt cx="474643" cy="301588"/>
          </a:xfrm>
        </p:grpSpPr>
        <p:sp>
          <p:nvSpPr>
            <p:cNvPr id="137" name="Google Shape;137;p15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15"/>
          <p:cNvGrpSpPr/>
          <p:nvPr/>
        </p:nvGrpSpPr>
        <p:grpSpPr>
          <a:xfrm>
            <a:off x="3810806" y="4287417"/>
            <a:ext cx="474643" cy="299712"/>
            <a:chOff x="7729218" y="1694205"/>
            <a:chExt cx="474643" cy="299712"/>
          </a:xfrm>
        </p:grpSpPr>
        <p:sp>
          <p:nvSpPr>
            <p:cNvPr id="140" name="Google Shape;140;p15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15"/>
          <p:cNvSpPr/>
          <p:nvPr/>
        </p:nvSpPr>
        <p:spPr>
          <a:xfrm>
            <a:off x="8071696" y="34734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15"/>
          <p:cNvGrpSpPr/>
          <p:nvPr/>
        </p:nvGrpSpPr>
        <p:grpSpPr>
          <a:xfrm rot="-5400000">
            <a:off x="2853946" y="-1110167"/>
            <a:ext cx="1915490" cy="2459786"/>
            <a:chOff x="2659350" y="1746500"/>
            <a:chExt cx="379350" cy="487125"/>
          </a:xfrm>
        </p:grpSpPr>
        <p:sp>
          <p:nvSpPr>
            <p:cNvPr id="144" name="Google Shape;144;p15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15"/>
          <p:cNvSpPr/>
          <p:nvPr/>
        </p:nvSpPr>
        <p:spPr>
          <a:xfrm>
            <a:off x="1727996" y="4019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5"/>
          <p:cNvSpPr/>
          <p:nvPr/>
        </p:nvSpPr>
        <p:spPr>
          <a:xfrm>
            <a:off x="444778" y="44706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" name="Google Shape;149;p15"/>
          <p:cNvGrpSpPr/>
          <p:nvPr/>
        </p:nvGrpSpPr>
        <p:grpSpPr>
          <a:xfrm>
            <a:off x="7349044" y="3624409"/>
            <a:ext cx="2408503" cy="2408503"/>
            <a:chOff x="7349044" y="3624409"/>
            <a:chExt cx="2408503" cy="2408503"/>
          </a:xfrm>
        </p:grpSpPr>
        <p:sp>
          <p:nvSpPr>
            <p:cNvPr id="150" name="Google Shape;150;p15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154;p15"/>
          <p:cNvGrpSpPr/>
          <p:nvPr/>
        </p:nvGrpSpPr>
        <p:grpSpPr>
          <a:xfrm>
            <a:off x="4418443" y="3066427"/>
            <a:ext cx="307124" cy="305294"/>
            <a:chOff x="1026043" y="1162815"/>
            <a:chExt cx="307124" cy="305294"/>
          </a:xfrm>
        </p:grpSpPr>
        <p:sp>
          <p:nvSpPr>
            <p:cNvPr id="155" name="Google Shape;155;p15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" name="Google Shape;163;p15"/>
          <p:cNvGrpSpPr/>
          <p:nvPr/>
        </p:nvGrpSpPr>
        <p:grpSpPr>
          <a:xfrm>
            <a:off x="8642073" y="187675"/>
            <a:ext cx="309000" cy="305294"/>
            <a:chOff x="8360310" y="1124637"/>
            <a:chExt cx="309000" cy="305294"/>
          </a:xfrm>
        </p:grpSpPr>
        <p:sp>
          <p:nvSpPr>
            <p:cNvPr id="164" name="Google Shape;164;p15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" name="Google Shape;172;p15"/>
          <p:cNvSpPr/>
          <p:nvPr/>
        </p:nvSpPr>
        <p:spPr>
          <a:xfrm>
            <a:off x="3162073" y="107431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5"/>
          <p:cNvSpPr/>
          <p:nvPr/>
        </p:nvSpPr>
        <p:spPr>
          <a:xfrm>
            <a:off x="2437897" y="4587121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4" name="Google Shape;1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9000" y="2353125"/>
            <a:ext cx="770974" cy="1155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">
    <p:spTree>
      <p:nvGrpSpPr>
        <p:cNvPr id="1" name="Shape 4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6" name="Google Shape;4476;p135"/>
          <p:cNvSpPr/>
          <p:nvPr/>
        </p:nvSpPr>
        <p:spPr>
          <a:xfrm>
            <a:off x="-1614825" y="3831637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7" name="Google Shape;4477;p135"/>
          <p:cNvSpPr/>
          <p:nvPr/>
        </p:nvSpPr>
        <p:spPr>
          <a:xfrm>
            <a:off x="7611275" y="-1005275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78" name="Google Shape;4478;p135"/>
          <p:cNvGrpSpPr/>
          <p:nvPr/>
        </p:nvGrpSpPr>
        <p:grpSpPr>
          <a:xfrm>
            <a:off x="8116881" y="393465"/>
            <a:ext cx="307124" cy="305294"/>
            <a:chOff x="1026043" y="1162815"/>
            <a:chExt cx="307124" cy="305294"/>
          </a:xfrm>
        </p:grpSpPr>
        <p:sp>
          <p:nvSpPr>
            <p:cNvPr id="4479" name="Google Shape;4479;p135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135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135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135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135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135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135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135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7" name="Google Shape;4487;p135"/>
          <p:cNvGrpSpPr/>
          <p:nvPr/>
        </p:nvGrpSpPr>
        <p:grpSpPr>
          <a:xfrm>
            <a:off x="6749493" y="4363642"/>
            <a:ext cx="474643" cy="299712"/>
            <a:chOff x="7729218" y="1694205"/>
            <a:chExt cx="474643" cy="299712"/>
          </a:xfrm>
        </p:grpSpPr>
        <p:sp>
          <p:nvSpPr>
            <p:cNvPr id="4488" name="Google Shape;4488;p135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135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0" name="Google Shape;4490;p135"/>
          <p:cNvSpPr/>
          <p:nvPr/>
        </p:nvSpPr>
        <p:spPr>
          <a:xfrm>
            <a:off x="360072" y="372713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91" name="Google Shape;4491;p135"/>
          <p:cNvGrpSpPr/>
          <p:nvPr/>
        </p:nvGrpSpPr>
        <p:grpSpPr>
          <a:xfrm rot="10800000">
            <a:off x="7371465" y="3831622"/>
            <a:ext cx="2299701" cy="1685267"/>
            <a:chOff x="238125" y="896375"/>
            <a:chExt cx="635575" cy="465775"/>
          </a:xfrm>
        </p:grpSpPr>
        <p:sp>
          <p:nvSpPr>
            <p:cNvPr id="4492" name="Google Shape;4492;p135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135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135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135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135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7" name="Google Shape;4497;p135"/>
          <p:cNvGrpSpPr/>
          <p:nvPr/>
        </p:nvGrpSpPr>
        <p:grpSpPr>
          <a:xfrm rot="-1707809" flipH="1">
            <a:off x="-717545" y="-721343"/>
            <a:ext cx="1340703" cy="1721669"/>
            <a:chOff x="2659350" y="1746500"/>
            <a:chExt cx="379350" cy="487125"/>
          </a:xfrm>
        </p:grpSpPr>
        <p:sp>
          <p:nvSpPr>
            <p:cNvPr id="4498" name="Google Shape;4498;p135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135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135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1" name="Google Shape;4501;p135"/>
          <p:cNvGrpSpPr/>
          <p:nvPr/>
        </p:nvGrpSpPr>
        <p:grpSpPr>
          <a:xfrm>
            <a:off x="886093" y="581517"/>
            <a:ext cx="474643" cy="299712"/>
            <a:chOff x="7729218" y="1694205"/>
            <a:chExt cx="474643" cy="299712"/>
          </a:xfrm>
        </p:grpSpPr>
        <p:sp>
          <p:nvSpPr>
            <p:cNvPr id="4502" name="Google Shape;4502;p135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135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04" name="Google Shape;4504;p135"/>
          <p:cNvSpPr/>
          <p:nvPr/>
        </p:nvSpPr>
        <p:spPr>
          <a:xfrm>
            <a:off x="278996" y="30913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5" name="Google Shape;4505;p135"/>
          <p:cNvSpPr/>
          <p:nvPr/>
        </p:nvSpPr>
        <p:spPr>
          <a:xfrm>
            <a:off x="6054153" y="46633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6" name="Google Shape;4506;p135"/>
          <p:cNvSpPr/>
          <p:nvPr/>
        </p:nvSpPr>
        <p:spPr>
          <a:xfrm>
            <a:off x="7739087" y="447066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7" name="Google Shape;4507;p135"/>
          <p:cNvSpPr/>
          <p:nvPr/>
        </p:nvSpPr>
        <p:spPr>
          <a:xfrm>
            <a:off x="8772703" y="14091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8" name="Google Shape;4508;p135"/>
          <p:cNvSpPr/>
          <p:nvPr/>
        </p:nvSpPr>
        <p:spPr>
          <a:xfrm>
            <a:off x="7371478" y="2061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9" name="Google Shape;4509;p135"/>
          <p:cNvSpPr/>
          <p:nvPr/>
        </p:nvSpPr>
        <p:spPr>
          <a:xfrm>
            <a:off x="1648337" y="2917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_1">
    <p:spTree>
      <p:nvGrpSpPr>
        <p:cNvPr id="1" name="Shape 4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1" name="Google Shape;4511;p136"/>
          <p:cNvSpPr/>
          <p:nvPr/>
        </p:nvSpPr>
        <p:spPr>
          <a:xfrm rot="10800000" flipH="1">
            <a:off x="-3335934" y="4390282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2" name="Google Shape;4512;p136"/>
          <p:cNvSpPr/>
          <p:nvPr/>
        </p:nvSpPr>
        <p:spPr>
          <a:xfrm rot="10800000" flipH="1">
            <a:off x="6652416" y="-1583268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3" name="Google Shape;4513;p136"/>
          <p:cNvSpPr/>
          <p:nvPr/>
        </p:nvSpPr>
        <p:spPr>
          <a:xfrm rot="10800000" flipH="1">
            <a:off x="1920142" y="4470671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4" name="Google Shape;4514;p136"/>
          <p:cNvSpPr/>
          <p:nvPr/>
        </p:nvSpPr>
        <p:spPr>
          <a:xfrm rot="10800000" flipH="1">
            <a:off x="8271314" y="3824986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5" name="Google Shape;4515;p136"/>
          <p:cNvSpPr/>
          <p:nvPr/>
        </p:nvSpPr>
        <p:spPr>
          <a:xfrm rot="10800000" flipH="1">
            <a:off x="1853114" y="552749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16" name="Google Shape;4516;p136"/>
          <p:cNvGrpSpPr/>
          <p:nvPr/>
        </p:nvGrpSpPr>
        <p:grpSpPr>
          <a:xfrm rot="-5400000" flipH="1">
            <a:off x="-1004624" y="3805865"/>
            <a:ext cx="1915490" cy="2459786"/>
            <a:chOff x="2659350" y="1746500"/>
            <a:chExt cx="379350" cy="487125"/>
          </a:xfrm>
        </p:grpSpPr>
        <p:sp>
          <p:nvSpPr>
            <p:cNvPr id="4517" name="Google Shape;4517;p136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136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136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0" name="Google Shape;4520;p136"/>
          <p:cNvSpPr/>
          <p:nvPr/>
        </p:nvSpPr>
        <p:spPr>
          <a:xfrm rot="10800000" flipH="1">
            <a:off x="7435646" y="1193530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21" name="Google Shape;4521;p136"/>
          <p:cNvGrpSpPr/>
          <p:nvPr/>
        </p:nvGrpSpPr>
        <p:grpSpPr>
          <a:xfrm rot="10800000" flipH="1">
            <a:off x="7693887" y="-941801"/>
            <a:ext cx="2408503" cy="2408503"/>
            <a:chOff x="7349044" y="3624409"/>
            <a:chExt cx="2408503" cy="2408503"/>
          </a:xfrm>
        </p:grpSpPr>
        <p:sp>
          <p:nvSpPr>
            <p:cNvPr id="4522" name="Google Shape;4522;p136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136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136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136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6" name="Google Shape;4526;p136"/>
          <p:cNvGrpSpPr/>
          <p:nvPr/>
        </p:nvGrpSpPr>
        <p:grpSpPr>
          <a:xfrm rot="10800000" flipH="1">
            <a:off x="7964211" y="2127664"/>
            <a:ext cx="307124" cy="305294"/>
            <a:chOff x="1026043" y="1162815"/>
            <a:chExt cx="307124" cy="305294"/>
          </a:xfrm>
        </p:grpSpPr>
        <p:sp>
          <p:nvSpPr>
            <p:cNvPr id="4527" name="Google Shape;4527;p136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136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136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136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136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136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136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136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5" name="Google Shape;4535;p136"/>
          <p:cNvGrpSpPr/>
          <p:nvPr/>
        </p:nvGrpSpPr>
        <p:grpSpPr>
          <a:xfrm rot="10800000" flipH="1">
            <a:off x="1002003" y="1466691"/>
            <a:ext cx="309000" cy="305294"/>
            <a:chOff x="8360310" y="1124637"/>
            <a:chExt cx="309000" cy="305294"/>
          </a:xfrm>
        </p:grpSpPr>
        <p:sp>
          <p:nvSpPr>
            <p:cNvPr id="4536" name="Google Shape;4536;p136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136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136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136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136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136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136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136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44" name="Google Shape;4544;p136"/>
          <p:cNvSpPr/>
          <p:nvPr/>
        </p:nvSpPr>
        <p:spPr>
          <a:xfrm rot="10800000" flipH="1">
            <a:off x="7283516" y="4360855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5" name="Google Shape;4545;p136"/>
          <p:cNvSpPr/>
          <p:nvPr/>
        </p:nvSpPr>
        <p:spPr>
          <a:xfrm rot="10800000" flipH="1">
            <a:off x="1183015" y="2869633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6" name="Google Shape;4546;p136"/>
          <p:cNvSpPr/>
          <p:nvPr/>
        </p:nvSpPr>
        <p:spPr>
          <a:xfrm rot="10800000" flipH="1">
            <a:off x="215042" y="2494309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4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2" name="Google Shape;4552;p13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3" name="Google Shape;4553;p138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4" name="Google Shape;4554;p138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5" name="Google Shape;4555;p138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56" name="Google Shape;4556;p138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4557" name="Google Shape;4557;p138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138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138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0" name="Google Shape;4560;p138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4561" name="Google Shape;4561;p138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138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138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4" name="Google Shape;4564;p138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4565" name="Google Shape;4565;p13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13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13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8" name="Google Shape;4568;p138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4569" name="Google Shape;4569;p13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13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13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2" name="Google Shape;4572;p138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4573" name="Google Shape;4573;p13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13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13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76" name="Google Shape;4576;p138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577" name="Google Shape;4577;p138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78" name="Google Shape;4578;p13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4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0" name="Google Shape;4580;p139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81" name="Google Shape;4581;p139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582" name="Google Shape;4582;p139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139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13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5" name="Google Shape;4585;p139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586" name="Google Shape;4586;p139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139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13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89" name="Google Shape;4589;p139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90" name="Google Shape;4590;p13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2" name="Google Shape;4592;p14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3" name="Google Shape;4593;p14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4" name="Google Shape;4594;p14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5" name="Google Shape;4595;p14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596" name="Google Shape;4596;p14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597" name="Google Shape;4597;p14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4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9" name="Google Shape;4599;p14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0" name="Google Shape;4600;p14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1" name="Google Shape;4601;p141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2" name="Google Shape;4602;p14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603" name="Google Shape;4603;p14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604" name="Google Shape;4604;p141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605" name="Google Shape;4605;p14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4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7" name="Google Shape;4607;p14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8" name="Google Shape;4608;p14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9" name="Google Shape;4609;p14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0" name="Google Shape;4610;p14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611" name="Google Shape;4611;p14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4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3" name="Google Shape;4613;p14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4" name="Google Shape;4614;p14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5" name="Google Shape;4615;p14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6" name="Google Shape;4616;p14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617" name="Google Shape;4617;p143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618" name="Google Shape;4618;p14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4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0" name="Google Shape;4620;p144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1" name="Google Shape;4621;p144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2" name="Google Shape;4622;p144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4623" name="Google Shape;4623;p144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144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144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6" name="Google Shape;4626;p14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7" name="Google Shape;4627;p144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4628" name="Google Shape;4628;p1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14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14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1" name="Google Shape;4631;p144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4632" name="Google Shape;4632;p1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14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14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35" name="Google Shape;4635;p144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636" name="Google Shape;4636;p14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4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" name="Google Shape;4638;p14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9" name="Google Shape;4639;p14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0" name="Google Shape;4640;p14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1" name="Google Shape;4641;p14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642" name="Google Shape;4642;p145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43" name="Google Shape;4643;p145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644" name="Google Shape;4644;p14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/>
          <p:nvPr/>
        </p:nvSpPr>
        <p:spPr>
          <a:xfrm>
            <a:off x="7611275" y="-1005275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" name="Google Shape;179;p16"/>
          <p:cNvGrpSpPr/>
          <p:nvPr/>
        </p:nvGrpSpPr>
        <p:grpSpPr>
          <a:xfrm rot="-1707809" flipH="1">
            <a:off x="-717545" y="-721343"/>
            <a:ext cx="1340703" cy="1721669"/>
            <a:chOff x="2659350" y="1746500"/>
            <a:chExt cx="379350" cy="487125"/>
          </a:xfrm>
        </p:grpSpPr>
        <p:sp>
          <p:nvSpPr>
            <p:cNvPr id="180" name="Google Shape;180;p16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83;p16"/>
          <p:cNvSpPr/>
          <p:nvPr/>
        </p:nvSpPr>
        <p:spPr>
          <a:xfrm>
            <a:off x="7371478" y="2061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6"/>
          <p:cNvSpPr/>
          <p:nvPr/>
        </p:nvSpPr>
        <p:spPr>
          <a:xfrm>
            <a:off x="1648337" y="2917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" name="Google Shape;185;p16"/>
          <p:cNvGrpSpPr/>
          <p:nvPr/>
        </p:nvGrpSpPr>
        <p:grpSpPr>
          <a:xfrm>
            <a:off x="8116881" y="393465"/>
            <a:ext cx="307124" cy="305294"/>
            <a:chOff x="1026043" y="1162815"/>
            <a:chExt cx="307124" cy="305294"/>
          </a:xfrm>
        </p:grpSpPr>
        <p:sp>
          <p:nvSpPr>
            <p:cNvPr id="186" name="Google Shape;186;p16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16"/>
          <p:cNvGrpSpPr/>
          <p:nvPr/>
        </p:nvGrpSpPr>
        <p:grpSpPr>
          <a:xfrm>
            <a:off x="886093" y="581517"/>
            <a:ext cx="474643" cy="299712"/>
            <a:chOff x="7729218" y="1694205"/>
            <a:chExt cx="474643" cy="299712"/>
          </a:xfrm>
        </p:grpSpPr>
        <p:sp>
          <p:nvSpPr>
            <p:cNvPr id="195" name="Google Shape;195;p16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" name="Google Shape;197;p16"/>
          <p:cNvSpPr/>
          <p:nvPr/>
        </p:nvSpPr>
        <p:spPr>
          <a:xfrm>
            <a:off x="8772703" y="14091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6"/>
          <p:cNvSpPr/>
          <p:nvPr/>
        </p:nvSpPr>
        <p:spPr>
          <a:xfrm>
            <a:off x="278996" y="30913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6"/>
          <p:cNvSpPr/>
          <p:nvPr/>
        </p:nvSpPr>
        <p:spPr>
          <a:xfrm>
            <a:off x="360072" y="372713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6"/>
          <p:cNvSpPr/>
          <p:nvPr/>
        </p:nvSpPr>
        <p:spPr>
          <a:xfrm>
            <a:off x="-1614825" y="3831637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" name="Google Shape;201;p16"/>
          <p:cNvGrpSpPr/>
          <p:nvPr/>
        </p:nvGrpSpPr>
        <p:grpSpPr>
          <a:xfrm>
            <a:off x="6749493" y="4363642"/>
            <a:ext cx="474643" cy="299712"/>
            <a:chOff x="7729218" y="1694205"/>
            <a:chExt cx="474643" cy="299712"/>
          </a:xfrm>
        </p:grpSpPr>
        <p:sp>
          <p:nvSpPr>
            <p:cNvPr id="202" name="Google Shape;202;p16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16"/>
          <p:cNvSpPr/>
          <p:nvPr/>
        </p:nvSpPr>
        <p:spPr>
          <a:xfrm>
            <a:off x="7739087" y="447066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6"/>
          <p:cNvSpPr/>
          <p:nvPr/>
        </p:nvSpPr>
        <p:spPr>
          <a:xfrm>
            <a:off x="6054153" y="46633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" name="Google Shape;206;p16"/>
          <p:cNvGrpSpPr/>
          <p:nvPr/>
        </p:nvGrpSpPr>
        <p:grpSpPr>
          <a:xfrm rot="10800000">
            <a:off x="7371465" y="3831622"/>
            <a:ext cx="2299701" cy="1685267"/>
            <a:chOff x="238125" y="896375"/>
            <a:chExt cx="635575" cy="465775"/>
          </a:xfrm>
        </p:grpSpPr>
        <p:sp>
          <p:nvSpPr>
            <p:cNvPr id="207" name="Google Shape;207;p16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4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6" name="Google Shape;4646;p14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7" name="Google Shape;4647;p14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8" name="Google Shape;4648;p14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9" name="Google Shape;4649;p146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4650" name="Google Shape;4650;p14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4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2" name="Google Shape;4652;p147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53" name="Google Shape;4653;p147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4654" name="Google Shape;4654;p14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14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14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7" name="Google Shape;4657;p147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658" name="Google Shape;4658;p14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14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14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61" name="Google Shape;4661;p147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62" name="Google Shape;4662;p147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663" name="Google Shape;4663;p14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5" name="Google Shape;4665;p14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_ONLY_1">
    <p:bg>
      <p:bgPr>
        <a:solidFill>
          <a:schemeClr val="accent1"/>
        </a:solidFill>
        <a:effectLst/>
      </p:bgPr>
    </p:bg>
    <p:spTree>
      <p:nvGrpSpPr>
        <p:cNvPr id="1" name="Shape 4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7" name="Google Shape;4667;p14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8" name="Google Shape;4668;p14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9" name="Google Shape;4669;p14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0" name="Google Shape;4670;p149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4671" name="Google Shape;4671;p14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bg>
      <p:bgPr>
        <a:solidFill>
          <a:schemeClr val="dk2"/>
        </a:solidFill>
        <a:effectLst/>
      </p:bgPr>
    </p:bg>
    <p:spTree>
      <p:nvGrpSpPr>
        <p:cNvPr id="1" name="Shape 4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3" name="Google Shape;4673;p1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4" name="Google Shape;4674;p15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5" name="Google Shape;4675;p15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6" name="Google Shape;4676;p15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677" name="Google Shape;4677;p15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678" name="Google Shape;4678;p15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7"/>
          <p:cNvSpPr txBox="1">
            <a:spLocks noGrp="1"/>
          </p:cNvSpPr>
          <p:nvPr>
            <p:ph type="title" idx="2"/>
          </p:nvPr>
        </p:nvSpPr>
        <p:spPr>
          <a:xfrm>
            <a:off x="1784025" y="2798625"/>
            <a:ext cx="2585100" cy="4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7"/>
          <p:cNvSpPr txBox="1">
            <a:spLocks noGrp="1"/>
          </p:cNvSpPr>
          <p:nvPr>
            <p:ph type="title" idx="3"/>
          </p:nvPr>
        </p:nvSpPr>
        <p:spPr>
          <a:xfrm>
            <a:off x="4774325" y="2798625"/>
            <a:ext cx="2585700" cy="4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7"/>
          <p:cNvSpPr txBox="1">
            <a:spLocks noGrp="1"/>
          </p:cNvSpPr>
          <p:nvPr>
            <p:ph type="subTitle" idx="1"/>
          </p:nvPr>
        </p:nvSpPr>
        <p:spPr>
          <a:xfrm>
            <a:off x="4774332" y="3279049"/>
            <a:ext cx="2585700" cy="10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7" name="Google Shape;217;p17"/>
          <p:cNvSpPr txBox="1">
            <a:spLocks noGrp="1"/>
          </p:cNvSpPr>
          <p:nvPr>
            <p:ph type="subTitle" idx="4"/>
          </p:nvPr>
        </p:nvSpPr>
        <p:spPr>
          <a:xfrm>
            <a:off x="1784200" y="3279049"/>
            <a:ext cx="2585100" cy="10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18" name="Google Shape;218;p17"/>
          <p:cNvGrpSpPr/>
          <p:nvPr/>
        </p:nvGrpSpPr>
        <p:grpSpPr>
          <a:xfrm rot="-1707809" flipH="1">
            <a:off x="-565970" y="-611855"/>
            <a:ext cx="1340703" cy="1721669"/>
            <a:chOff x="2659350" y="1746500"/>
            <a:chExt cx="379350" cy="487125"/>
          </a:xfrm>
        </p:grpSpPr>
        <p:sp>
          <p:nvSpPr>
            <p:cNvPr id="219" name="Google Shape;219;p17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7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7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17"/>
          <p:cNvSpPr/>
          <p:nvPr/>
        </p:nvSpPr>
        <p:spPr>
          <a:xfrm>
            <a:off x="7734425" y="-692675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7"/>
          <p:cNvSpPr/>
          <p:nvPr/>
        </p:nvSpPr>
        <p:spPr>
          <a:xfrm>
            <a:off x="7371478" y="2061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" name="Google Shape;224;p17"/>
          <p:cNvGrpSpPr/>
          <p:nvPr/>
        </p:nvGrpSpPr>
        <p:grpSpPr>
          <a:xfrm>
            <a:off x="8202131" y="525790"/>
            <a:ext cx="307124" cy="305294"/>
            <a:chOff x="1026043" y="1162815"/>
            <a:chExt cx="307124" cy="305294"/>
          </a:xfrm>
        </p:grpSpPr>
        <p:sp>
          <p:nvSpPr>
            <p:cNvPr id="225" name="Google Shape;225;p17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7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7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7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7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7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7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17"/>
          <p:cNvSpPr/>
          <p:nvPr/>
        </p:nvSpPr>
        <p:spPr>
          <a:xfrm>
            <a:off x="1600987" y="58716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" name="Google Shape;234;p17"/>
          <p:cNvGrpSpPr/>
          <p:nvPr/>
        </p:nvGrpSpPr>
        <p:grpSpPr>
          <a:xfrm>
            <a:off x="435493" y="1215742"/>
            <a:ext cx="474643" cy="299712"/>
            <a:chOff x="7729218" y="1694205"/>
            <a:chExt cx="474643" cy="299712"/>
          </a:xfrm>
        </p:grpSpPr>
        <p:sp>
          <p:nvSpPr>
            <p:cNvPr id="235" name="Google Shape;235;p17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7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" name="Google Shape;237;p17"/>
          <p:cNvSpPr/>
          <p:nvPr/>
        </p:nvSpPr>
        <p:spPr>
          <a:xfrm>
            <a:off x="8592129" y="204934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" name="Google Shape;238;p17"/>
          <p:cNvGrpSpPr/>
          <p:nvPr/>
        </p:nvGrpSpPr>
        <p:grpSpPr>
          <a:xfrm>
            <a:off x="8842893" y="3018742"/>
            <a:ext cx="474643" cy="299712"/>
            <a:chOff x="7729218" y="1694205"/>
            <a:chExt cx="474643" cy="299712"/>
          </a:xfrm>
        </p:grpSpPr>
        <p:sp>
          <p:nvSpPr>
            <p:cNvPr id="239" name="Google Shape;239;p17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7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" name="Google Shape;241;p17"/>
          <p:cNvSpPr/>
          <p:nvPr/>
        </p:nvSpPr>
        <p:spPr>
          <a:xfrm>
            <a:off x="278996" y="30913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7"/>
          <p:cNvSpPr/>
          <p:nvPr/>
        </p:nvSpPr>
        <p:spPr>
          <a:xfrm>
            <a:off x="521097" y="421008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7"/>
          <p:cNvSpPr/>
          <p:nvPr/>
        </p:nvSpPr>
        <p:spPr>
          <a:xfrm>
            <a:off x="-1922700" y="4267362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4" name="Google Shape;244;p17"/>
          <p:cNvGrpSpPr/>
          <p:nvPr/>
        </p:nvGrpSpPr>
        <p:grpSpPr>
          <a:xfrm rot="10800000">
            <a:off x="7371465" y="3831622"/>
            <a:ext cx="2299701" cy="1685267"/>
            <a:chOff x="238125" y="896375"/>
            <a:chExt cx="635575" cy="465775"/>
          </a:xfrm>
        </p:grpSpPr>
        <p:sp>
          <p:nvSpPr>
            <p:cNvPr id="245" name="Google Shape;245;p17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7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7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8"/>
          <p:cNvSpPr/>
          <p:nvPr/>
        </p:nvSpPr>
        <p:spPr>
          <a:xfrm flipH="1">
            <a:off x="7851625" y="4251062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8"/>
          <p:cNvSpPr/>
          <p:nvPr/>
        </p:nvSpPr>
        <p:spPr>
          <a:xfrm flipH="1">
            <a:off x="-2479325" y="-1234000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4" name="Google Shape;254;p18"/>
          <p:cNvGrpSpPr/>
          <p:nvPr/>
        </p:nvGrpSpPr>
        <p:grpSpPr>
          <a:xfrm rot="-2699931" flipH="1">
            <a:off x="-718506" y="3871142"/>
            <a:ext cx="1340695" cy="1721696"/>
            <a:chOff x="2659350" y="1746500"/>
            <a:chExt cx="379350" cy="487125"/>
          </a:xfrm>
        </p:grpSpPr>
        <p:sp>
          <p:nvSpPr>
            <p:cNvPr id="255" name="Google Shape;255;p18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8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8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" name="Google Shape;258;p18"/>
          <p:cNvSpPr/>
          <p:nvPr/>
        </p:nvSpPr>
        <p:spPr>
          <a:xfrm>
            <a:off x="340385" y="196246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8"/>
          <p:cNvSpPr/>
          <p:nvPr/>
        </p:nvSpPr>
        <p:spPr>
          <a:xfrm flipH="1">
            <a:off x="2376748" y="47317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8"/>
          <p:cNvSpPr/>
          <p:nvPr/>
        </p:nvSpPr>
        <p:spPr>
          <a:xfrm flipH="1">
            <a:off x="340368" y="170012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" name="Google Shape;261;p18"/>
          <p:cNvGrpSpPr/>
          <p:nvPr/>
        </p:nvGrpSpPr>
        <p:grpSpPr>
          <a:xfrm flipH="1">
            <a:off x="-114098" y="3244642"/>
            <a:ext cx="474643" cy="299712"/>
            <a:chOff x="7729218" y="1694205"/>
            <a:chExt cx="474643" cy="299712"/>
          </a:xfrm>
        </p:grpSpPr>
        <p:sp>
          <p:nvSpPr>
            <p:cNvPr id="262" name="Google Shape;262;p18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8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" name="Google Shape;264;p18"/>
          <p:cNvSpPr/>
          <p:nvPr/>
        </p:nvSpPr>
        <p:spPr>
          <a:xfrm flipH="1">
            <a:off x="8423998" y="15933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8"/>
          <p:cNvSpPr/>
          <p:nvPr/>
        </p:nvSpPr>
        <p:spPr>
          <a:xfrm flipH="1">
            <a:off x="7327631" y="457032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6" name="Google Shape;266;p18"/>
          <p:cNvGrpSpPr/>
          <p:nvPr/>
        </p:nvGrpSpPr>
        <p:grpSpPr>
          <a:xfrm>
            <a:off x="8577781" y="246952"/>
            <a:ext cx="307124" cy="305294"/>
            <a:chOff x="1026043" y="1162815"/>
            <a:chExt cx="307124" cy="305294"/>
          </a:xfrm>
        </p:grpSpPr>
        <p:sp>
          <p:nvSpPr>
            <p:cNvPr id="267" name="Google Shape;267;p18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8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8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8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8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" name="Google Shape;275;p18"/>
          <p:cNvSpPr/>
          <p:nvPr/>
        </p:nvSpPr>
        <p:spPr>
          <a:xfrm>
            <a:off x="8579623" y="31390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9"/>
          <p:cNvSpPr txBox="1">
            <a:spLocks noGrp="1"/>
          </p:cNvSpPr>
          <p:nvPr>
            <p:ph type="title"/>
          </p:nvPr>
        </p:nvSpPr>
        <p:spPr>
          <a:xfrm>
            <a:off x="720000" y="1054625"/>
            <a:ext cx="341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19"/>
          <p:cNvSpPr txBox="1">
            <a:spLocks noGrp="1"/>
          </p:cNvSpPr>
          <p:nvPr>
            <p:ph type="body" idx="1"/>
          </p:nvPr>
        </p:nvSpPr>
        <p:spPr>
          <a:xfrm>
            <a:off x="720000" y="2282551"/>
            <a:ext cx="4413900" cy="19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79" name="Google Shape;279;p19"/>
          <p:cNvSpPr/>
          <p:nvPr/>
        </p:nvSpPr>
        <p:spPr>
          <a:xfrm>
            <a:off x="6652416" y="3473499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9"/>
          <p:cNvSpPr/>
          <p:nvPr/>
        </p:nvSpPr>
        <p:spPr>
          <a:xfrm>
            <a:off x="6154010" y="1035642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1"/>
                </a:moveTo>
                <a:lnTo>
                  <a:pt x="1262" y="41"/>
                </a:lnTo>
                <a:lnTo>
                  <a:pt x="1018" y="123"/>
                </a:lnTo>
                <a:lnTo>
                  <a:pt x="773" y="204"/>
                </a:lnTo>
                <a:lnTo>
                  <a:pt x="570" y="367"/>
                </a:lnTo>
                <a:lnTo>
                  <a:pt x="407" y="529"/>
                </a:lnTo>
                <a:lnTo>
                  <a:pt x="245" y="692"/>
                </a:lnTo>
                <a:lnTo>
                  <a:pt x="163" y="896"/>
                </a:lnTo>
                <a:lnTo>
                  <a:pt x="82" y="1099"/>
                </a:lnTo>
                <a:lnTo>
                  <a:pt x="1" y="1343"/>
                </a:lnTo>
                <a:lnTo>
                  <a:pt x="1" y="1546"/>
                </a:lnTo>
                <a:lnTo>
                  <a:pt x="1" y="1790"/>
                </a:lnTo>
                <a:lnTo>
                  <a:pt x="41" y="1994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1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7"/>
                </a:lnTo>
                <a:lnTo>
                  <a:pt x="1831" y="3377"/>
                </a:lnTo>
                <a:lnTo>
                  <a:pt x="2075" y="3336"/>
                </a:lnTo>
                <a:lnTo>
                  <a:pt x="2319" y="3255"/>
                </a:lnTo>
                <a:lnTo>
                  <a:pt x="2563" y="3173"/>
                </a:lnTo>
                <a:lnTo>
                  <a:pt x="2767" y="3011"/>
                </a:lnTo>
                <a:lnTo>
                  <a:pt x="2929" y="2848"/>
                </a:lnTo>
                <a:lnTo>
                  <a:pt x="3092" y="2645"/>
                </a:lnTo>
                <a:lnTo>
                  <a:pt x="3214" y="2441"/>
                </a:lnTo>
                <a:lnTo>
                  <a:pt x="3295" y="2197"/>
                </a:lnTo>
                <a:lnTo>
                  <a:pt x="3336" y="1912"/>
                </a:lnTo>
                <a:lnTo>
                  <a:pt x="3336" y="1628"/>
                </a:lnTo>
                <a:lnTo>
                  <a:pt x="3295" y="1343"/>
                </a:lnTo>
                <a:lnTo>
                  <a:pt x="3214" y="1099"/>
                </a:lnTo>
                <a:lnTo>
                  <a:pt x="3092" y="855"/>
                </a:lnTo>
                <a:lnTo>
                  <a:pt x="2929" y="611"/>
                </a:lnTo>
                <a:lnTo>
                  <a:pt x="2726" y="407"/>
                </a:lnTo>
                <a:lnTo>
                  <a:pt x="2482" y="245"/>
                </a:lnTo>
                <a:lnTo>
                  <a:pt x="2238" y="123"/>
                </a:lnTo>
                <a:lnTo>
                  <a:pt x="1994" y="41"/>
                </a:lnTo>
                <a:lnTo>
                  <a:pt x="17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9"/>
          <p:cNvSpPr/>
          <p:nvPr/>
        </p:nvSpPr>
        <p:spPr>
          <a:xfrm>
            <a:off x="2005792" y="5564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9"/>
          <p:cNvSpPr/>
          <p:nvPr/>
        </p:nvSpPr>
        <p:spPr>
          <a:xfrm>
            <a:off x="8518014" y="7246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" name="Google Shape;283;p19"/>
          <p:cNvGrpSpPr/>
          <p:nvPr/>
        </p:nvGrpSpPr>
        <p:grpSpPr>
          <a:xfrm>
            <a:off x="4838762" y="1325734"/>
            <a:ext cx="474643" cy="301588"/>
            <a:chOff x="7593894" y="395296"/>
            <a:chExt cx="474643" cy="301588"/>
          </a:xfrm>
        </p:grpSpPr>
        <p:sp>
          <p:nvSpPr>
            <p:cNvPr id="284" name="Google Shape;284;p19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9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19"/>
          <p:cNvSpPr/>
          <p:nvPr/>
        </p:nvSpPr>
        <p:spPr>
          <a:xfrm>
            <a:off x="291289" y="466610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7" name="Google Shape;287;p19"/>
          <p:cNvGrpSpPr/>
          <p:nvPr/>
        </p:nvGrpSpPr>
        <p:grpSpPr>
          <a:xfrm rot="-5400000">
            <a:off x="-1004624" y="-1403142"/>
            <a:ext cx="1915490" cy="2459786"/>
            <a:chOff x="2659350" y="1746500"/>
            <a:chExt cx="379350" cy="487125"/>
          </a:xfrm>
        </p:grpSpPr>
        <p:sp>
          <p:nvSpPr>
            <p:cNvPr id="288" name="Google Shape;288;p19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1" name="Google Shape;291;p19"/>
          <p:cNvSpPr/>
          <p:nvPr/>
        </p:nvSpPr>
        <p:spPr>
          <a:xfrm>
            <a:off x="3564896" y="46660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" name="Google Shape;292;p19"/>
          <p:cNvGrpSpPr/>
          <p:nvPr/>
        </p:nvGrpSpPr>
        <p:grpSpPr>
          <a:xfrm>
            <a:off x="7693887" y="3395809"/>
            <a:ext cx="2408503" cy="2408503"/>
            <a:chOff x="7349044" y="3624409"/>
            <a:chExt cx="2408503" cy="2408503"/>
          </a:xfrm>
        </p:grpSpPr>
        <p:sp>
          <p:nvSpPr>
            <p:cNvPr id="293" name="Google Shape;293;p19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9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19"/>
          <p:cNvGrpSpPr/>
          <p:nvPr/>
        </p:nvGrpSpPr>
        <p:grpSpPr>
          <a:xfrm>
            <a:off x="8440811" y="1702902"/>
            <a:ext cx="307124" cy="305294"/>
            <a:chOff x="1026043" y="1162815"/>
            <a:chExt cx="307124" cy="305294"/>
          </a:xfrm>
        </p:grpSpPr>
        <p:sp>
          <p:nvSpPr>
            <p:cNvPr id="298" name="Google Shape;298;p19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9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9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9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9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9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9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19"/>
          <p:cNvGrpSpPr/>
          <p:nvPr/>
        </p:nvGrpSpPr>
        <p:grpSpPr>
          <a:xfrm>
            <a:off x="3755816" y="324700"/>
            <a:ext cx="309000" cy="305294"/>
            <a:chOff x="8360310" y="1124637"/>
            <a:chExt cx="309000" cy="305294"/>
          </a:xfrm>
        </p:grpSpPr>
        <p:sp>
          <p:nvSpPr>
            <p:cNvPr id="307" name="Google Shape;307;p19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9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9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9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9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9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9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9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5" name="Google Shape;315;p19"/>
          <p:cNvSpPr/>
          <p:nvPr/>
        </p:nvSpPr>
        <p:spPr>
          <a:xfrm>
            <a:off x="5185141" y="2511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9"/>
          <p:cNvSpPr/>
          <p:nvPr/>
        </p:nvSpPr>
        <p:spPr>
          <a:xfrm>
            <a:off x="5185140" y="444833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9"/>
          <p:cNvSpPr/>
          <p:nvPr/>
        </p:nvSpPr>
        <p:spPr>
          <a:xfrm>
            <a:off x="5588575" y="3765557"/>
            <a:ext cx="58" cy="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9"/>
          <p:cNvSpPr/>
          <p:nvPr/>
        </p:nvSpPr>
        <p:spPr>
          <a:xfrm>
            <a:off x="215042" y="22825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0"/>
          <p:cNvSpPr txBox="1">
            <a:spLocks noGrp="1"/>
          </p:cNvSpPr>
          <p:nvPr>
            <p:ph type="title"/>
          </p:nvPr>
        </p:nvSpPr>
        <p:spPr>
          <a:xfrm>
            <a:off x="1813950" y="1078500"/>
            <a:ext cx="5516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1" name="Google Shape;321;p20"/>
          <p:cNvSpPr/>
          <p:nvPr/>
        </p:nvSpPr>
        <p:spPr>
          <a:xfrm>
            <a:off x="-3165309" y="-1785701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0"/>
          <p:cNvSpPr/>
          <p:nvPr/>
        </p:nvSpPr>
        <p:spPr>
          <a:xfrm>
            <a:off x="6652416" y="3473499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0"/>
          <p:cNvSpPr/>
          <p:nvPr/>
        </p:nvSpPr>
        <p:spPr>
          <a:xfrm>
            <a:off x="2005792" y="5564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0"/>
          <p:cNvSpPr/>
          <p:nvPr/>
        </p:nvSpPr>
        <p:spPr>
          <a:xfrm>
            <a:off x="7971064" y="8677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0"/>
          <p:cNvSpPr/>
          <p:nvPr/>
        </p:nvSpPr>
        <p:spPr>
          <a:xfrm>
            <a:off x="501639" y="44362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6" name="Google Shape;326;p20"/>
          <p:cNvGrpSpPr/>
          <p:nvPr/>
        </p:nvGrpSpPr>
        <p:grpSpPr>
          <a:xfrm rot="-5400000">
            <a:off x="-1004624" y="-1403142"/>
            <a:ext cx="1915490" cy="2459786"/>
            <a:chOff x="2659350" y="1746500"/>
            <a:chExt cx="379350" cy="487125"/>
          </a:xfrm>
        </p:grpSpPr>
        <p:sp>
          <p:nvSpPr>
            <p:cNvPr id="327" name="Google Shape;327;p20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" name="Google Shape;330;p20"/>
          <p:cNvSpPr/>
          <p:nvPr/>
        </p:nvSpPr>
        <p:spPr>
          <a:xfrm>
            <a:off x="3564896" y="46660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1" name="Google Shape;331;p20"/>
          <p:cNvGrpSpPr/>
          <p:nvPr/>
        </p:nvGrpSpPr>
        <p:grpSpPr>
          <a:xfrm>
            <a:off x="7693887" y="3395809"/>
            <a:ext cx="2408503" cy="2408503"/>
            <a:chOff x="7349044" y="3624409"/>
            <a:chExt cx="2408503" cy="2408503"/>
          </a:xfrm>
        </p:grpSpPr>
        <p:sp>
          <p:nvSpPr>
            <p:cNvPr id="332" name="Google Shape;332;p20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0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0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0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20"/>
          <p:cNvGrpSpPr/>
          <p:nvPr/>
        </p:nvGrpSpPr>
        <p:grpSpPr>
          <a:xfrm>
            <a:off x="1143011" y="3531102"/>
            <a:ext cx="307124" cy="305294"/>
            <a:chOff x="1026043" y="1162815"/>
            <a:chExt cx="307124" cy="305294"/>
          </a:xfrm>
        </p:grpSpPr>
        <p:sp>
          <p:nvSpPr>
            <p:cNvPr id="337" name="Google Shape;337;p20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0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0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0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0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0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0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0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" name="Google Shape;345;p20"/>
          <p:cNvGrpSpPr/>
          <p:nvPr/>
        </p:nvGrpSpPr>
        <p:grpSpPr>
          <a:xfrm>
            <a:off x="7573991" y="2828100"/>
            <a:ext cx="309000" cy="305294"/>
            <a:chOff x="8360310" y="1124637"/>
            <a:chExt cx="309000" cy="305294"/>
          </a:xfrm>
        </p:grpSpPr>
        <p:sp>
          <p:nvSpPr>
            <p:cNvPr id="346" name="Google Shape;346;p20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0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0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0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0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0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0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0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4" name="Google Shape;354;p20"/>
          <p:cNvSpPr/>
          <p:nvPr/>
        </p:nvSpPr>
        <p:spPr>
          <a:xfrm>
            <a:off x="3880866" y="4773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0"/>
          <p:cNvSpPr/>
          <p:nvPr/>
        </p:nvSpPr>
        <p:spPr>
          <a:xfrm>
            <a:off x="5521740" y="413283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0"/>
          <p:cNvSpPr/>
          <p:nvPr/>
        </p:nvSpPr>
        <p:spPr>
          <a:xfrm>
            <a:off x="215042" y="22825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0"/>
          <p:cNvSpPr/>
          <p:nvPr/>
        </p:nvSpPr>
        <p:spPr>
          <a:xfrm>
            <a:off x="6247071" y="7844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1"/>
          <p:cNvSpPr/>
          <p:nvPr/>
        </p:nvSpPr>
        <p:spPr>
          <a:xfrm flipH="1">
            <a:off x="4980018" y="1257073"/>
            <a:ext cx="6248884" cy="3591762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1"/>
          <p:cNvSpPr txBox="1">
            <a:spLocks noGrp="1"/>
          </p:cNvSpPr>
          <p:nvPr>
            <p:ph type="subTitle" idx="1"/>
          </p:nvPr>
        </p:nvSpPr>
        <p:spPr>
          <a:xfrm>
            <a:off x="4353425" y="2391750"/>
            <a:ext cx="4070700" cy="1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361" name="Google Shape;361;p21"/>
          <p:cNvSpPr txBox="1">
            <a:spLocks noGrp="1"/>
          </p:cNvSpPr>
          <p:nvPr>
            <p:ph type="title"/>
          </p:nvPr>
        </p:nvSpPr>
        <p:spPr>
          <a:xfrm>
            <a:off x="4353450" y="1629175"/>
            <a:ext cx="4070700" cy="6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362" name="Google Shape;362;p21"/>
          <p:cNvSpPr/>
          <p:nvPr/>
        </p:nvSpPr>
        <p:spPr>
          <a:xfrm flipH="1">
            <a:off x="-1801179" y="3473499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1"/>
          <p:cNvSpPr/>
          <p:nvPr/>
        </p:nvSpPr>
        <p:spPr>
          <a:xfrm flipH="1">
            <a:off x="3543498" y="5527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4" name="Google Shape;364;p21"/>
          <p:cNvGrpSpPr/>
          <p:nvPr/>
        </p:nvGrpSpPr>
        <p:grpSpPr>
          <a:xfrm flipH="1">
            <a:off x="4505376" y="672834"/>
            <a:ext cx="474643" cy="301588"/>
            <a:chOff x="7593894" y="395296"/>
            <a:chExt cx="474643" cy="301588"/>
          </a:xfrm>
        </p:grpSpPr>
        <p:sp>
          <p:nvSpPr>
            <p:cNvPr id="365" name="Google Shape;365;p21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1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" name="Google Shape;367;p21"/>
          <p:cNvGrpSpPr/>
          <p:nvPr/>
        </p:nvGrpSpPr>
        <p:grpSpPr>
          <a:xfrm flipH="1">
            <a:off x="4295452" y="4470667"/>
            <a:ext cx="474643" cy="299712"/>
            <a:chOff x="7729218" y="1694205"/>
            <a:chExt cx="474643" cy="299712"/>
          </a:xfrm>
        </p:grpSpPr>
        <p:sp>
          <p:nvSpPr>
            <p:cNvPr id="368" name="Google Shape;368;p21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1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0" name="Google Shape;370;p21"/>
          <p:cNvSpPr/>
          <p:nvPr/>
        </p:nvSpPr>
        <p:spPr>
          <a:xfrm flipH="1">
            <a:off x="741543" y="5871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1"/>
          <p:cNvSpPr/>
          <p:nvPr/>
        </p:nvSpPr>
        <p:spPr>
          <a:xfrm flipH="1">
            <a:off x="497936" y="16291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2" name="Google Shape;372;p21"/>
          <p:cNvGrpSpPr/>
          <p:nvPr/>
        </p:nvGrpSpPr>
        <p:grpSpPr>
          <a:xfrm rot="5400000" flipH="1">
            <a:off x="7605726" y="-1041792"/>
            <a:ext cx="1915490" cy="2459786"/>
            <a:chOff x="2659350" y="1746500"/>
            <a:chExt cx="379350" cy="487125"/>
          </a:xfrm>
        </p:grpSpPr>
        <p:sp>
          <p:nvSpPr>
            <p:cNvPr id="373" name="Google Shape;373;p21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1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1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6" name="Google Shape;376;p21"/>
          <p:cNvSpPr/>
          <p:nvPr/>
        </p:nvSpPr>
        <p:spPr>
          <a:xfrm flipH="1">
            <a:off x="8231373" y="17836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7" name="Google Shape;377;p21"/>
          <p:cNvGrpSpPr/>
          <p:nvPr/>
        </p:nvGrpSpPr>
        <p:grpSpPr>
          <a:xfrm flipH="1">
            <a:off x="-1340959" y="3558109"/>
            <a:ext cx="2408503" cy="2408503"/>
            <a:chOff x="7349044" y="3624409"/>
            <a:chExt cx="2408503" cy="2408503"/>
          </a:xfrm>
        </p:grpSpPr>
        <p:sp>
          <p:nvSpPr>
            <p:cNvPr id="378" name="Google Shape;378;p21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1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1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1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2" name="Google Shape;382;p21"/>
          <p:cNvSpPr/>
          <p:nvPr/>
        </p:nvSpPr>
        <p:spPr>
          <a:xfrm>
            <a:off x="2548754" y="35676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1"/>
          <p:cNvSpPr/>
          <p:nvPr/>
        </p:nvSpPr>
        <p:spPr>
          <a:xfrm>
            <a:off x="6077516" y="447066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4" name="Google Shape;384;p21"/>
          <p:cNvGrpSpPr/>
          <p:nvPr/>
        </p:nvGrpSpPr>
        <p:grpSpPr>
          <a:xfrm>
            <a:off x="6412456" y="442427"/>
            <a:ext cx="307124" cy="305294"/>
            <a:chOff x="1026043" y="1162815"/>
            <a:chExt cx="307124" cy="305294"/>
          </a:xfrm>
        </p:grpSpPr>
        <p:sp>
          <p:nvSpPr>
            <p:cNvPr id="385" name="Google Shape;385;p21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1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1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1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1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1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1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1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21"/>
          <p:cNvGrpSpPr/>
          <p:nvPr/>
        </p:nvGrpSpPr>
        <p:grpSpPr>
          <a:xfrm>
            <a:off x="3712948" y="1762875"/>
            <a:ext cx="309000" cy="305294"/>
            <a:chOff x="8360310" y="1124637"/>
            <a:chExt cx="309000" cy="305294"/>
          </a:xfrm>
        </p:grpSpPr>
        <p:sp>
          <p:nvSpPr>
            <p:cNvPr id="394" name="Google Shape;394;p21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1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1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1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1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1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1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1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2" name="Google Shape;402;p21"/>
          <p:cNvSpPr/>
          <p:nvPr/>
        </p:nvSpPr>
        <p:spPr>
          <a:xfrm>
            <a:off x="8120573" y="40254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1"/>
          <p:cNvSpPr/>
          <p:nvPr/>
        </p:nvSpPr>
        <p:spPr>
          <a:xfrm>
            <a:off x="318460" y="2731446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2"/>
          <p:cNvSpPr txBox="1">
            <a:spLocks noGrp="1"/>
          </p:cNvSpPr>
          <p:nvPr>
            <p:ph type="title"/>
          </p:nvPr>
        </p:nvSpPr>
        <p:spPr>
          <a:xfrm>
            <a:off x="1643050" y="436544"/>
            <a:ext cx="5857800" cy="11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3"/>
          <p:cNvSpPr txBox="1">
            <a:spLocks noGrp="1"/>
          </p:cNvSpPr>
          <p:nvPr>
            <p:ph type="title" hasCustomPrompt="1"/>
          </p:nvPr>
        </p:nvSpPr>
        <p:spPr>
          <a:xfrm>
            <a:off x="1284000" y="1082500"/>
            <a:ext cx="6576000" cy="21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08" name="Google Shape;408;p23"/>
          <p:cNvSpPr txBox="1">
            <a:spLocks noGrp="1"/>
          </p:cNvSpPr>
          <p:nvPr>
            <p:ph type="subTitle" idx="1"/>
          </p:nvPr>
        </p:nvSpPr>
        <p:spPr>
          <a:xfrm>
            <a:off x="1284000" y="34876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9" name="Google Shape;409;p23"/>
          <p:cNvSpPr/>
          <p:nvPr/>
        </p:nvSpPr>
        <p:spPr>
          <a:xfrm>
            <a:off x="-2217921" y="-1766113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3"/>
          <p:cNvSpPr/>
          <p:nvPr/>
        </p:nvSpPr>
        <p:spPr>
          <a:xfrm>
            <a:off x="6652416" y="3473499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3"/>
          <p:cNvSpPr/>
          <p:nvPr/>
        </p:nvSpPr>
        <p:spPr>
          <a:xfrm>
            <a:off x="2005792" y="5564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3"/>
          <p:cNvSpPr/>
          <p:nvPr/>
        </p:nvSpPr>
        <p:spPr>
          <a:xfrm>
            <a:off x="8423989" y="224811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3"/>
          <p:cNvSpPr/>
          <p:nvPr/>
        </p:nvSpPr>
        <p:spPr>
          <a:xfrm>
            <a:off x="291289" y="466610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4" name="Google Shape;414;p23"/>
          <p:cNvGrpSpPr/>
          <p:nvPr/>
        </p:nvGrpSpPr>
        <p:grpSpPr>
          <a:xfrm rot="-5400000">
            <a:off x="-1004624" y="-1403142"/>
            <a:ext cx="1915490" cy="2459786"/>
            <a:chOff x="2659350" y="1746500"/>
            <a:chExt cx="379350" cy="487125"/>
          </a:xfrm>
        </p:grpSpPr>
        <p:sp>
          <p:nvSpPr>
            <p:cNvPr id="415" name="Google Shape;415;p23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8" name="Google Shape;418;p23"/>
          <p:cNvSpPr/>
          <p:nvPr/>
        </p:nvSpPr>
        <p:spPr>
          <a:xfrm>
            <a:off x="3733196" y="44278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23"/>
          <p:cNvGrpSpPr/>
          <p:nvPr/>
        </p:nvGrpSpPr>
        <p:grpSpPr>
          <a:xfrm>
            <a:off x="7693887" y="3395809"/>
            <a:ext cx="2408503" cy="2408503"/>
            <a:chOff x="7349044" y="3624409"/>
            <a:chExt cx="2408503" cy="2408503"/>
          </a:xfrm>
        </p:grpSpPr>
        <p:sp>
          <p:nvSpPr>
            <p:cNvPr id="420" name="Google Shape;420;p23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3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3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3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23"/>
          <p:cNvGrpSpPr/>
          <p:nvPr/>
        </p:nvGrpSpPr>
        <p:grpSpPr>
          <a:xfrm>
            <a:off x="7441561" y="724677"/>
            <a:ext cx="307124" cy="305294"/>
            <a:chOff x="1026043" y="1162815"/>
            <a:chExt cx="307124" cy="305294"/>
          </a:xfrm>
        </p:grpSpPr>
        <p:sp>
          <p:nvSpPr>
            <p:cNvPr id="425" name="Google Shape;425;p23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3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3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3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3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3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3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3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23"/>
          <p:cNvGrpSpPr/>
          <p:nvPr/>
        </p:nvGrpSpPr>
        <p:grpSpPr>
          <a:xfrm>
            <a:off x="974991" y="3806300"/>
            <a:ext cx="309000" cy="305294"/>
            <a:chOff x="8360310" y="1124637"/>
            <a:chExt cx="309000" cy="305294"/>
          </a:xfrm>
        </p:grpSpPr>
        <p:sp>
          <p:nvSpPr>
            <p:cNvPr id="434" name="Google Shape;434;p23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3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3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2" name="Google Shape;442;p23"/>
          <p:cNvSpPr/>
          <p:nvPr/>
        </p:nvSpPr>
        <p:spPr>
          <a:xfrm>
            <a:off x="4490941" y="4773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3"/>
          <p:cNvSpPr/>
          <p:nvPr/>
        </p:nvSpPr>
        <p:spPr>
          <a:xfrm>
            <a:off x="5563790" y="421008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3"/>
          <p:cNvSpPr/>
          <p:nvPr/>
        </p:nvSpPr>
        <p:spPr>
          <a:xfrm>
            <a:off x="215042" y="22825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5"/>
          <p:cNvSpPr txBox="1">
            <a:spLocks noGrp="1"/>
          </p:cNvSpPr>
          <p:nvPr>
            <p:ph type="title"/>
          </p:nvPr>
        </p:nvSpPr>
        <p:spPr>
          <a:xfrm>
            <a:off x="1927125" y="1442375"/>
            <a:ext cx="2297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8" name="Google Shape;448;p25"/>
          <p:cNvSpPr txBox="1">
            <a:spLocks noGrp="1"/>
          </p:cNvSpPr>
          <p:nvPr>
            <p:ph type="subTitle" idx="1"/>
          </p:nvPr>
        </p:nvSpPr>
        <p:spPr>
          <a:xfrm>
            <a:off x="1927125" y="1970069"/>
            <a:ext cx="22974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25"/>
          <p:cNvSpPr txBox="1">
            <a:spLocks noGrp="1"/>
          </p:cNvSpPr>
          <p:nvPr>
            <p:ph type="title" idx="2"/>
          </p:nvPr>
        </p:nvSpPr>
        <p:spPr>
          <a:xfrm>
            <a:off x="5780475" y="1442375"/>
            <a:ext cx="2297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0" name="Google Shape;450;p25"/>
          <p:cNvSpPr txBox="1">
            <a:spLocks noGrp="1"/>
          </p:cNvSpPr>
          <p:nvPr>
            <p:ph type="subTitle" idx="3"/>
          </p:nvPr>
        </p:nvSpPr>
        <p:spPr>
          <a:xfrm>
            <a:off x="5780477" y="1970069"/>
            <a:ext cx="22974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25"/>
          <p:cNvSpPr txBox="1">
            <a:spLocks noGrp="1"/>
          </p:cNvSpPr>
          <p:nvPr>
            <p:ph type="title" idx="4"/>
          </p:nvPr>
        </p:nvSpPr>
        <p:spPr>
          <a:xfrm>
            <a:off x="1927125" y="3074271"/>
            <a:ext cx="2297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2" name="Google Shape;452;p25"/>
          <p:cNvSpPr txBox="1">
            <a:spLocks noGrp="1"/>
          </p:cNvSpPr>
          <p:nvPr>
            <p:ph type="subTitle" idx="5"/>
          </p:nvPr>
        </p:nvSpPr>
        <p:spPr>
          <a:xfrm>
            <a:off x="1927125" y="3601976"/>
            <a:ext cx="22974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25"/>
          <p:cNvSpPr txBox="1">
            <a:spLocks noGrp="1"/>
          </p:cNvSpPr>
          <p:nvPr>
            <p:ph type="title" idx="6"/>
          </p:nvPr>
        </p:nvSpPr>
        <p:spPr>
          <a:xfrm>
            <a:off x="5780475" y="3074271"/>
            <a:ext cx="2297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4" name="Google Shape;454;p25"/>
          <p:cNvSpPr txBox="1">
            <a:spLocks noGrp="1"/>
          </p:cNvSpPr>
          <p:nvPr>
            <p:ph type="subTitle" idx="7"/>
          </p:nvPr>
        </p:nvSpPr>
        <p:spPr>
          <a:xfrm>
            <a:off x="5780477" y="3601976"/>
            <a:ext cx="22974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25"/>
          <p:cNvSpPr txBox="1">
            <a:spLocks noGrp="1"/>
          </p:cNvSpPr>
          <p:nvPr>
            <p:ph type="title" idx="8" hasCustomPrompt="1"/>
          </p:nvPr>
        </p:nvSpPr>
        <p:spPr>
          <a:xfrm>
            <a:off x="878925" y="1521275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56" name="Google Shape;456;p25"/>
          <p:cNvSpPr txBox="1">
            <a:spLocks noGrp="1"/>
          </p:cNvSpPr>
          <p:nvPr>
            <p:ph type="title" idx="9" hasCustomPrompt="1"/>
          </p:nvPr>
        </p:nvSpPr>
        <p:spPr>
          <a:xfrm>
            <a:off x="878925" y="3153175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57" name="Google Shape;457;p25"/>
          <p:cNvSpPr txBox="1">
            <a:spLocks noGrp="1"/>
          </p:cNvSpPr>
          <p:nvPr>
            <p:ph type="title" idx="13" hasCustomPrompt="1"/>
          </p:nvPr>
        </p:nvSpPr>
        <p:spPr>
          <a:xfrm>
            <a:off x="4732275" y="1521275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58" name="Google Shape;458;p25"/>
          <p:cNvSpPr txBox="1">
            <a:spLocks noGrp="1"/>
          </p:cNvSpPr>
          <p:nvPr>
            <p:ph type="title" idx="14" hasCustomPrompt="1"/>
          </p:nvPr>
        </p:nvSpPr>
        <p:spPr>
          <a:xfrm>
            <a:off x="4732275" y="3153175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59" name="Google Shape;459;p25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25"/>
          <p:cNvSpPr/>
          <p:nvPr/>
        </p:nvSpPr>
        <p:spPr>
          <a:xfrm>
            <a:off x="8649796" y="21557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1" name="Google Shape;461;p25"/>
          <p:cNvGrpSpPr/>
          <p:nvPr/>
        </p:nvGrpSpPr>
        <p:grpSpPr>
          <a:xfrm>
            <a:off x="353535" y="4510712"/>
            <a:ext cx="309000" cy="305294"/>
            <a:chOff x="8360310" y="1124637"/>
            <a:chExt cx="309000" cy="305294"/>
          </a:xfrm>
        </p:grpSpPr>
        <p:sp>
          <p:nvSpPr>
            <p:cNvPr id="462" name="Google Shape;462;p25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5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5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5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5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5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5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5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25"/>
          <p:cNvGrpSpPr/>
          <p:nvPr/>
        </p:nvGrpSpPr>
        <p:grpSpPr>
          <a:xfrm>
            <a:off x="1272319" y="559784"/>
            <a:ext cx="474643" cy="301588"/>
            <a:chOff x="7593894" y="395296"/>
            <a:chExt cx="474643" cy="301588"/>
          </a:xfrm>
        </p:grpSpPr>
        <p:sp>
          <p:nvSpPr>
            <p:cNvPr id="471" name="Google Shape;471;p25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5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" name="Google Shape;473;p25"/>
          <p:cNvGrpSpPr/>
          <p:nvPr/>
        </p:nvGrpSpPr>
        <p:grpSpPr>
          <a:xfrm>
            <a:off x="8341181" y="4513505"/>
            <a:ext cx="474643" cy="299712"/>
            <a:chOff x="7729218" y="1694205"/>
            <a:chExt cx="474643" cy="299712"/>
          </a:xfrm>
        </p:grpSpPr>
        <p:sp>
          <p:nvSpPr>
            <p:cNvPr id="474" name="Google Shape;474;p25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5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6" name="Google Shape;476;p25"/>
          <p:cNvSpPr/>
          <p:nvPr/>
        </p:nvSpPr>
        <p:spPr>
          <a:xfrm>
            <a:off x="7493953" y="5443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7" name="Google Shape;477;p25"/>
          <p:cNvGrpSpPr/>
          <p:nvPr/>
        </p:nvGrpSpPr>
        <p:grpSpPr>
          <a:xfrm>
            <a:off x="-421852" y="-181433"/>
            <a:ext cx="1985536" cy="1455081"/>
            <a:chOff x="238125" y="896375"/>
            <a:chExt cx="635575" cy="465775"/>
          </a:xfrm>
        </p:grpSpPr>
        <p:sp>
          <p:nvSpPr>
            <p:cNvPr id="478" name="Google Shape;478;p25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5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5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5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25"/>
          <p:cNvGrpSpPr/>
          <p:nvPr/>
        </p:nvGrpSpPr>
        <p:grpSpPr>
          <a:xfrm>
            <a:off x="8151930" y="-741100"/>
            <a:ext cx="1340699" cy="1721646"/>
            <a:chOff x="2659350" y="1746500"/>
            <a:chExt cx="379350" cy="487125"/>
          </a:xfrm>
        </p:grpSpPr>
        <p:sp>
          <p:nvSpPr>
            <p:cNvPr id="484" name="Google Shape;484;p25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5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5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7" name="Google Shape;487;p25"/>
          <p:cNvSpPr/>
          <p:nvPr/>
        </p:nvSpPr>
        <p:spPr>
          <a:xfrm>
            <a:off x="192328" y="17283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5"/>
          <p:cNvSpPr/>
          <p:nvPr/>
        </p:nvSpPr>
        <p:spPr>
          <a:xfrm>
            <a:off x="8779428" y="35748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5"/>
          <p:cNvSpPr/>
          <p:nvPr/>
        </p:nvSpPr>
        <p:spPr>
          <a:xfrm>
            <a:off x="353529" y="386804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5"/>
          <p:cNvSpPr/>
          <p:nvPr/>
        </p:nvSpPr>
        <p:spPr>
          <a:xfrm>
            <a:off x="4349721" y="46176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6850353" y="47721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5"/>
          <p:cNvSpPr/>
          <p:nvPr/>
        </p:nvSpPr>
        <p:spPr>
          <a:xfrm>
            <a:off x="2463266" y="473942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6"/>
          <p:cNvSpPr txBox="1">
            <a:spLocks noGrp="1"/>
          </p:cNvSpPr>
          <p:nvPr>
            <p:ph type="title"/>
          </p:nvPr>
        </p:nvSpPr>
        <p:spPr>
          <a:xfrm>
            <a:off x="2391900" y="3259013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95" name="Google Shape;495;p26"/>
          <p:cNvSpPr txBox="1">
            <a:spLocks noGrp="1"/>
          </p:cNvSpPr>
          <p:nvPr>
            <p:ph type="subTitle" idx="1"/>
          </p:nvPr>
        </p:nvSpPr>
        <p:spPr>
          <a:xfrm>
            <a:off x="1866525" y="1343450"/>
            <a:ext cx="5411100" cy="18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6"/>
          <p:cNvSpPr/>
          <p:nvPr/>
        </p:nvSpPr>
        <p:spPr>
          <a:xfrm flipH="1">
            <a:off x="7278850" y="4417387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6"/>
          <p:cNvSpPr/>
          <p:nvPr/>
        </p:nvSpPr>
        <p:spPr>
          <a:xfrm flipH="1">
            <a:off x="-2842213" y="-431438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8" name="Google Shape;498;p26"/>
          <p:cNvGrpSpPr/>
          <p:nvPr/>
        </p:nvGrpSpPr>
        <p:grpSpPr>
          <a:xfrm flipH="1">
            <a:off x="1477141" y="3821115"/>
            <a:ext cx="307124" cy="305294"/>
            <a:chOff x="1026043" y="1162815"/>
            <a:chExt cx="307124" cy="305294"/>
          </a:xfrm>
        </p:grpSpPr>
        <p:sp>
          <p:nvSpPr>
            <p:cNvPr id="499" name="Google Shape;499;p26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6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6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6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6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6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26"/>
          <p:cNvGrpSpPr/>
          <p:nvPr/>
        </p:nvGrpSpPr>
        <p:grpSpPr>
          <a:xfrm flipH="1">
            <a:off x="619460" y="3008242"/>
            <a:ext cx="474643" cy="299712"/>
            <a:chOff x="7729218" y="1694205"/>
            <a:chExt cx="474643" cy="299712"/>
          </a:xfrm>
        </p:grpSpPr>
        <p:sp>
          <p:nvSpPr>
            <p:cNvPr id="508" name="Google Shape;508;p26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6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0" name="Google Shape;510;p26"/>
          <p:cNvSpPr/>
          <p:nvPr/>
        </p:nvSpPr>
        <p:spPr>
          <a:xfrm flipH="1">
            <a:off x="7610581" y="340018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1" name="Google Shape;511;p26"/>
          <p:cNvGrpSpPr/>
          <p:nvPr/>
        </p:nvGrpSpPr>
        <p:grpSpPr>
          <a:xfrm rot="10800000" flipH="1">
            <a:off x="-459595" y="3821122"/>
            <a:ext cx="2299701" cy="1685267"/>
            <a:chOff x="238125" y="896375"/>
            <a:chExt cx="635575" cy="465775"/>
          </a:xfrm>
        </p:grpSpPr>
        <p:sp>
          <p:nvSpPr>
            <p:cNvPr id="512" name="Google Shape;512;p26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6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6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6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6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" name="Google Shape;517;p26"/>
          <p:cNvGrpSpPr/>
          <p:nvPr/>
        </p:nvGrpSpPr>
        <p:grpSpPr>
          <a:xfrm rot="1707809">
            <a:off x="8436837" y="-622355"/>
            <a:ext cx="1340703" cy="1721669"/>
            <a:chOff x="2659350" y="1746500"/>
            <a:chExt cx="379350" cy="487125"/>
          </a:xfrm>
        </p:grpSpPr>
        <p:sp>
          <p:nvSpPr>
            <p:cNvPr id="518" name="Google Shape;518;p26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6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6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" name="Google Shape;521;p26"/>
          <p:cNvGrpSpPr/>
          <p:nvPr/>
        </p:nvGrpSpPr>
        <p:grpSpPr>
          <a:xfrm flipH="1">
            <a:off x="5387835" y="576667"/>
            <a:ext cx="474643" cy="299712"/>
            <a:chOff x="7729218" y="1694205"/>
            <a:chExt cx="474643" cy="299712"/>
          </a:xfrm>
        </p:grpSpPr>
        <p:sp>
          <p:nvSpPr>
            <p:cNvPr id="522" name="Google Shape;522;p26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6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4" name="Google Shape;524;p26"/>
          <p:cNvSpPr/>
          <p:nvPr/>
        </p:nvSpPr>
        <p:spPr>
          <a:xfrm flipH="1">
            <a:off x="8653657" y="352391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6"/>
          <p:cNvSpPr/>
          <p:nvPr/>
        </p:nvSpPr>
        <p:spPr>
          <a:xfrm flipH="1">
            <a:off x="1754389" y="1956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6"/>
          <p:cNvSpPr/>
          <p:nvPr/>
        </p:nvSpPr>
        <p:spPr>
          <a:xfrm flipH="1">
            <a:off x="7524926" y="57666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6"/>
          <p:cNvSpPr/>
          <p:nvPr/>
        </p:nvSpPr>
        <p:spPr>
          <a:xfrm flipH="1">
            <a:off x="533738" y="203884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6"/>
          <p:cNvSpPr/>
          <p:nvPr/>
        </p:nvSpPr>
        <p:spPr>
          <a:xfrm flipH="1">
            <a:off x="4718006" y="4512059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6"/>
          <p:cNvSpPr/>
          <p:nvPr/>
        </p:nvSpPr>
        <p:spPr>
          <a:xfrm flipH="1">
            <a:off x="2839281" y="574821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0" name="Google Shape;530;p26"/>
          <p:cNvGrpSpPr/>
          <p:nvPr/>
        </p:nvGrpSpPr>
        <p:grpSpPr>
          <a:xfrm flipH="1">
            <a:off x="7949360" y="2354292"/>
            <a:ext cx="474643" cy="299712"/>
            <a:chOff x="7729218" y="1694205"/>
            <a:chExt cx="474643" cy="299712"/>
          </a:xfrm>
        </p:grpSpPr>
        <p:sp>
          <p:nvSpPr>
            <p:cNvPr id="531" name="Google Shape;531;p26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6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3" name="Google Shape;533;p26"/>
          <p:cNvSpPr/>
          <p:nvPr/>
        </p:nvSpPr>
        <p:spPr>
          <a:xfrm flipH="1">
            <a:off x="6557226" y="433171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6"/>
          <p:cNvSpPr/>
          <p:nvPr/>
        </p:nvSpPr>
        <p:spPr>
          <a:xfrm flipH="1">
            <a:off x="2948126" y="44706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6"/>
          <p:cNvSpPr/>
          <p:nvPr/>
        </p:nvSpPr>
        <p:spPr>
          <a:xfrm flipH="1">
            <a:off x="4126888" y="6299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ONE_COLUMN_TEXT_1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7"/>
          <p:cNvSpPr txBox="1">
            <a:spLocks noGrp="1"/>
          </p:cNvSpPr>
          <p:nvPr>
            <p:ph type="title"/>
          </p:nvPr>
        </p:nvSpPr>
        <p:spPr>
          <a:xfrm>
            <a:off x="1991650" y="1223250"/>
            <a:ext cx="5183700" cy="17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10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27"/>
          <p:cNvSpPr txBox="1">
            <a:spLocks noGrp="1"/>
          </p:cNvSpPr>
          <p:nvPr>
            <p:ph type="subTitle" idx="1"/>
          </p:nvPr>
        </p:nvSpPr>
        <p:spPr>
          <a:xfrm>
            <a:off x="2009650" y="3187900"/>
            <a:ext cx="51477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7"/>
          <p:cNvSpPr/>
          <p:nvPr/>
        </p:nvSpPr>
        <p:spPr>
          <a:xfrm>
            <a:off x="-1108350" y="4178737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7"/>
          <p:cNvSpPr/>
          <p:nvPr/>
        </p:nvSpPr>
        <p:spPr>
          <a:xfrm>
            <a:off x="7464025" y="-1156875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1" name="Google Shape;541;p27"/>
          <p:cNvGrpSpPr/>
          <p:nvPr/>
        </p:nvGrpSpPr>
        <p:grpSpPr>
          <a:xfrm>
            <a:off x="7371481" y="1494790"/>
            <a:ext cx="307124" cy="305294"/>
            <a:chOff x="1026043" y="1162815"/>
            <a:chExt cx="307124" cy="305294"/>
          </a:xfrm>
        </p:grpSpPr>
        <p:sp>
          <p:nvSpPr>
            <p:cNvPr id="542" name="Google Shape;542;p27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27"/>
          <p:cNvGrpSpPr/>
          <p:nvPr/>
        </p:nvGrpSpPr>
        <p:grpSpPr>
          <a:xfrm>
            <a:off x="4025218" y="4363642"/>
            <a:ext cx="474643" cy="299712"/>
            <a:chOff x="7729218" y="1694205"/>
            <a:chExt cx="474643" cy="299712"/>
          </a:xfrm>
        </p:grpSpPr>
        <p:sp>
          <p:nvSpPr>
            <p:cNvPr id="551" name="Google Shape;551;p27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3" name="Google Shape;553;p27"/>
          <p:cNvSpPr/>
          <p:nvPr/>
        </p:nvSpPr>
        <p:spPr>
          <a:xfrm>
            <a:off x="833397" y="372713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27"/>
          <p:cNvGrpSpPr/>
          <p:nvPr/>
        </p:nvGrpSpPr>
        <p:grpSpPr>
          <a:xfrm rot="10800000">
            <a:off x="7371465" y="3831622"/>
            <a:ext cx="2299701" cy="1685267"/>
            <a:chOff x="238125" y="896375"/>
            <a:chExt cx="635575" cy="465775"/>
          </a:xfrm>
        </p:grpSpPr>
        <p:sp>
          <p:nvSpPr>
            <p:cNvPr id="555" name="Google Shape;555;p27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7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7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7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7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" name="Google Shape;560;p27"/>
          <p:cNvGrpSpPr/>
          <p:nvPr/>
        </p:nvGrpSpPr>
        <p:grpSpPr>
          <a:xfrm rot="-1707809" flipH="1">
            <a:off x="-612370" y="-270768"/>
            <a:ext cx="1340703" cy="1721669"/>
            <a:chOff x="2659350" y="1746500"/>
            <a:chExt cx="379350" cy="487125"/>
          </a:xfrm>
        </p:grpSpPr>
        <p:sp>
          <p:nvSpPr>
            <p:cNvPr id="561" name="Google Shape;561;p27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7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7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27"/>
          <p:cNvGrpSpPr/>
          <p:nvPr/>
        </p:nvGrpSpPr>
        <p:grpSpPr>
          <a:xfrm>
            <a:off x="1320893" y="1409142"/>
            <a:ext cx="474643" cy="299712"/>
            <a:chOff x="7729218" y="1694205"/>
            <a:chExt cx="474643" cy="299712"/>
          </a:xfrm>
        </p:grpSpPr>
        <p:sp>
          <p:nvSpPr>
            <p:cNvPr id="565" name="Google Shape;565;p27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7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7" name="Google Shape;567;p27"/>
          <p:cNvSpPr/>
          <p:nvPr/>
        </p:nvSpPr>
        <p:spPr>
          <a:xfrm>
            <a:off x="567296" y="28452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7"/>
          <p:cNvSpPr/>
          <p:nvPr/>
        </p:nvSpPr>
        <p:spPr>
          <a:xfrm>
            <a:off x="6054153" y="46633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7"/>
          <p:cNvSpPr/>
          <p:nvPr/>
        </p:nvSpPr>
        <p:spPr>
          <a:xfrm>
            <a:off x="7371487" y="43636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7"/>
          <p:cNvSpPr/>
          <p:nvPr/>
        </p:nvSpPr>
        <p:spPr>
          <a:xfrm>
            <a:off x="8659703" y="18000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7"/>
          <p:cNvSpPr/>
          <p:nvPr/>
        </p:nvSpPr>
        <p:spPr>
          <a:xfrm>
            <a:off x="6814003" y="5443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7"/>
          <p:cNvSpPr/>
          <p:nvPr/>
        </p:nvSpPr>
        <p:spPr>
          <a:xfrm>
            <a:off x="1648337" y="2917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7"/>
          <p:cNvSpPr/>
          <p:nvPr/>
        </p:nvSpPr>
        <p:spPr>
          <a:xfrm>
            <a:off x="5461497" y="571609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7"/>
          <p:cNvSpPr/>
          <p:nvPr/>
        </p:nvSpPr>
        <p:spPr>
          <a:xfrm>
            <a:off x="7824747" y="3306409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7"/>
          <p:cNvSpPr/>
          <p:nvPr/>
        </p:nvSpPr>
        <p:spPr>
          <a:xfrm>
            <a:off x="3053403" y="680485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ONE_COLUMN_TEXT_2"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28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6317100" cy="6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79" name="Google Shape;579;p28"/>
          <p:cNvSpPr/>
          <p:nvPr/>
        </p:nvSpPr>
        <p:spPr>
          <a:xfrm>
            <a:off x="-4215659" y="-1503776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8"/>
          <p:cNvSpPr/>
          <p:nvPr/>
        </p:nvSpPr>
        <p:spPr>
          <a:xfrm>
            <a:off x="7283516" y="3395799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8"/>
          <p:cNvSpPr/>
          <p:nvPr/>
        </p:nvSpPr>
        <p:spPr>
          <a:xfrm>
            <a:off x="2005792" y="5564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8"/>
          <p:cNvSpPr/>
          <p:nvPr/>
        </p:nvSpPr>
        <p:spPr>
          <a:xfrm>
            <a:off x="291289" y="3183026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3" name="Google Shape;583;p28"/>
          <p:cNvGrpSpPr/>
          <p:nvPr/>
        </p:nvGrpSpPr>
        <p:grpSpPr>
          <a:xfrm rot="-5400000">
            <a:off x="-1004624" y="-1403142"/>
            <a:ext cx="1915490" cy="2459786"/>
            <a:chOff x="2659350" y="1746500"/>
            <a:chExt cx="379350" cy="487125"/>
          </a:xfrm>
        </p:grpSpPr>
        <p:sp>
          <p:nvSpPr>
            <p:cNvPr id="584" name="Google Shape;584;p28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8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8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28"/>
          <p:cNvSpPr/>
          <p:nvPr/>
        </p:nvSpPr>
        <p:spPr>
          <a:xfrm>
            <a:off x="3564896" y="46660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8" name="Google Shape;588;p28"/>
          <p:cNvGrpSpPr/>
          <p:nvPr/>
        </p:nvGrpSpPr>
        <p:grpSpPr>
          <a:xfrm>
            <a:off x="8424012" y="3504684"/>
            <a:ext cx="2408503" cy="2408503"/>
            <a:chOff x="7349044" y="3624409"/>
            <a:chExt cx="2408503" cy="2408503"/>
          </a:xfrm>
        </p:grpSpPr>
        <p:sp>
          <p:nvSpPr>
            <p:cNvPr id="589" name="Google Shape;589;p28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8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8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8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28"/>
          <p:cNvGrpSpPr/>
          <p:nvPr/>
        </p:nvGrpSpPr>
        <p:grpSpPr>
          <a:xfrm>
            <a:off x="8493386" y="578727"/>
            <a:ext cx="307124" cy="305294"/>
            <a:chOff x="1026043" y="1162815"/>
            <a:chExt cx="307124" cy="305294"/>
          </a:xfrm>
        </p:grpSpPr>
        <p:sp>
          <p:nvSpPr>
            <p:cNvPr id="594" name="Google Shape;594;p28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8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8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8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8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8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8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8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" name="Google Shape;602;p28"/>
          <p:cNvGrpSpPr/>
          <p:nvPr/>
        </p:nvGrpSpPr>
        <p:grpSpPr>
          <a:xfrm>
            <a:off x="443966" y="4447400"/>
            <a:ext cx="309000" cy="305294"/>
            <a:chOff x="8360310" y="1124637"/>
            <a:chExt cx="309000" cy="305294"/>
          </a:xfrm>
        </p:grpSpPr>
        <p:sp>
          <p:nvSpPr>
            <p:cNvPr id="603" name="Google Shape;603;p28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8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8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8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8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8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8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8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28"/>
          <p:cNvSpPr/>
          <p:nvPr/>
        </p:nvSpPr>
        <p:spPr>
          <a:xfrm>
            <a:off x="8621291" y="27029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9"/>
          <p:cNvSpPr/>
          <p:nvPr/>
        </p:nvSpPr>
        <p:spPr>
          <a:xfrm flipH="1">
            <a:off x="6640724" y="-468227"/>
            <a:ext cx="4382968" cy="2519262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29"/>
          <p:cNvSpPr txBox="1">
            <a:spLocks noGrp="1"/>
          </p:cNvSpPr>
          <p:nvPr>
            <p:ph type="title"/>
          </p:nvPr>
        </p:nvSpPr>
        <p:spPr>
          <a:xfrm>
            <a:off x="4477750" y="1763625"/>
            <a:ext cx="3827400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5" name="Google Shape;615;p29"/>
          <p:cNvSpPr txBox="1">
            <a:spLocks noGrp="1"/>
          </p:cNvSpPr>
          <p:nvPr>
            <p:ph type="title" idx="2" hasCustomPrompt="1"/>
          </p:nvPr>
        </p:nvSpPr>
        <p:spPr>
          <a:xfrm>
            <a:off x="7119300" y="674750"/>
            <a:ext cx="1185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16" name="Google Shape;616;p29"/>
          <p:cNvSpPr txBox="1">
            <a:spLocks noGrp="1"/>
          </p:cNvSpPr>
          <p:nvPr>
            <p:ph type="subTitle" idx="1"/>
          </p:nvPr>
        </p:nvSpPr>
        <p:spPr>
          <a:xfrm>
            <a:off x="5224125" y="3679125"/>
            <a:ext cx="3081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p29"/>
          <p:cNvSpPr/>
          <p:nvPr/>
        </p:nvSpPr>
        <p:spPr>
          <a:xfrm flipH="1">
            <a:off x="-1801179" y="3473499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9"/>
          <p:cNvSpPr/>
          <p:nvPr/>
        </p:nvSpPr>
        <p:spPr>
          <a:xfrm flipH="1">
            <a:off x="2361306" y="9021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29"/>
          <p:cNvSpPr/>
          <p:nvPr/>
        </p:nvSpPr>
        <p:spPr>
          <a:xfrm flipH="1">
            <a:off x="1198973" y="6299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0" name="Google Shape;620;p29"/>
          <p:cNvGrpSpPr/>
          <p:nvPr/>
        </p:nvGrpSpPr>
        <p:grpSpPr>
          <a:xfrm flipH="1">
            <a:off x="3334126" y="1507034"/>
            <a:ext cx="474643" cy="301588"/>
            <a:chOff x="7593894" y="395296"/>
            <a:chExt cx="474643" cy="301588"/>
          </a:xfrm>
        </p:grpSpPr>
        <p:sp>
          <p:nvSpPr>
            <p:cNvPr id="621" name="Google Shape;621;p29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9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" name="Google Shape;623;p29"/>
          <p:cNvGrpSpPr/>
          <p:nvPr/>
        </p:nvGrpSpPr>
        <p:grpSpPr>
          <a:xfrm flipH="1">
            <a:off x="4059714" y="4365267"/>
            <a:ext cx="474643" cy="299712"/>
            <a:chOff x="7729218" y="1694205"/>
            <a:chExt cx="474643" cy="299712"/>
          </a:xfrm>
        </p:grpSpPr>
        <p:sp>
          <p:nvSpPr>
            <p:cNvPr id="624" name="Google Shape;624;p29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9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6" name="Google Shape;626;p29"/>
          <p:cNvSpPr/>
          <p:nvPr/>
        </p:nvSpPr>
        <p:spPr>
          <a:xfrm flipH="1">
            <a:off x="677156" y="26785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9"/>
          <p:cNvSpPr/>
          <p:nvPr/>
        </p:nvSpPr>
        <p:spPr>
          <a:xfrm flipH="1">
            <a:off x="-223277" y="34734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8" name="Google Shape;628;p29"/>
          <p:cNvGrpSpPr/>
          <p:nvPr/>
        </p:nvGrpSpPr>
        <p:grpSpPr>
          <a:xfrm rot="5400000" flipH="1">
            <a:off x="3231676" y="-1110167"/>
            <a:ext cx="1915490" cy="2459786"/>
            <a:chOff x="2659350" y="1746500"/>
            <a:chExt cx="379350" cy="487125"/>
          </a:xfrm>
        </p:grpSpPr>
        <p:sp>
          <p:nvSpPr>
            <p:cNvPr id="629" name="Google Shape;629;p29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9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9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2" name="Google Shape;632;p29"/>
          <p:cNvSpPr/>
          <p:nvPr/>
        </p:nvSpPr>
        <p:spPr>
          <a:xfrm flipH="1">
            <a:off x="8423998" y="3177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9"/>
          <p:cNvSpPr/>
          <p:nvPr/>
        </p:nvSpPr>
        <p:spPr>
          <a:xfrm flipH="1">
            <a:off x="5694081" y="4660085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4" name="Google Shape;634;p29"/>
          <p:cNvGrpSpPr/>
          <p:nvPr/>
        </p:nvGrpSpPr>
        <p:grpSpPr>
          <a:xfrm flipH="1">
            <a:off x="-1756434" y="3624409"/>
            <a:ext cx="2408503" cy="2408503"/>
            <a:chOff x="7349044" y="3624409"/>
            <a:chExt cx="2408503" cy="2408503"/>
          </a:xfrm>
        </p:grpSpPr>
        <p:sp>
          <p:nvSpPr>
            <p:cNvPr id="635" name="Google Shape;635;p29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9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9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9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9" name="Google Shape;639;p29"/>
          <p:cNvGrpSpPr/>
          <p:nvPr/>
        </p:nvGrpSpPr>
        <p:grpSpPr>
          <a:xfrm flipH="1">
            <a:off x="3770282" y="3148752"/>
            <a:ext cx="307124" cy="305294"/>
            <a:chOff x="1026043" y="1162815"/>
            <a:chExt cx="307124" cy="305294"/>
          </a:xfrm>
        </p:grpSpPr>
        <p:sp>
          <p:nvSpPr>
            <p:cNvPr id="640" name="Google Shape;640;p29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9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9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9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9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9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9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9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8" name="Google Shape;648;p29"/>
          <p:cNvSpPr/>
          <p:nvPr/>
        </p:nvSpPr>
        <p:spPr>
          <a:xfrm flipH="1">
            <a:off x="4535621" y="107431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29"/>
          <p:cNvSpPr/>
          <p:nvPr/>
        </p:nvSpPr>
        <p:spPr>
          <a:xfrm flipH="1">
            <a:off x="8534397" y="4551209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0" name="Google Shape;650;p29"/>
          <p:cNvGrpSpPr/>
          <p:nvPr/>
        </p:nvGrpSpPr>
        <p:grpSpPr>
          <a:xfrm flipH="1">
            <a:off x="6114802" y="477350"/>
            <a:ext cx="309000" cy="305294"/>
            <a:chOff x="8360310" y="1124637"/>
            <a:chExt cx="309000" cy="305294"/>
          </a:xfrm>
        </p:grpSpPr>
        <p:sp>
          <p:nvSpPr>
            <p:cNvPr id="651" name="Google Shape;651;p29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9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9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9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9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9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9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9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30"/>
          <p:cNvSpPr txBox="1">
            <a:spLocks noGrp="1"/>
          </p:cNvSpPr>
          <p:nvPr>
            <p:ph type="title" idx="2"/>
          </p:nvPr>
        </p:nvSpPr>
        <p:spPr>
          <a:xfrm>
            <a:off x="2251900" y="1516291"/>
            <a:ext cx="217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2" name="Google Shape;662;p30"/>
          <p:cNvSpPr txBox="1">
            <a:spLocks noGrp="1"/>
          </p:cNvSpPr>
          <p:nvPr>
            <p:ph type="subTitle" idx="1"/>
          </p:nvPr>
        </p:nvSpPr>
        <p:spPr>
          <a:xfrm>
            <a:off x="2251900" y="2021641"/>
            <a:ext cx="21798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30"/>
          <p:cNvSpPr txBox="1">
            <a:spLocks noGrp="1"/>
          </p:cNvSpPr>
          <p:nvPr>
            <p:ph type="title" idx="3"/>
          </p:nvPr>
        </p:nvSpPr>
        <p:spPr>
          <a:xfrm>
            <a:off x="5931855" y="1516291"/>
            <a:ext cx="217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4" name="Google Shape;664;p30"/>
          <p:cNvSpPr txBox="1">
            <a:spLocks noGrp="1"/>
          </p:cNvSpPr>
          <p:nvPr>
            <p:ph type="subTitle" idx="4"/>
          </p:nvPr>
        </p:nvSpPr>
        <p:spPr>
          <a:xfrm>
            <a:off x="5931850" y="2021641"/>
            <a:ext cx="21798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30"/>
          <p:cNvSpPr txBox="1">
            <a:spLocks noGrp="1"/>
          </p:cNvSpPr>
          <p:nvPr>
            <p:ph type="title" idx="5"/>
          </p:nvPr>
        </p:nvSpPr>
        <p:spPr>
          <a:xfrm>
            <a:off x="2251900" y="2963771"/>
            <a:ext cx="217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6" name="Google Shape;666;p30"/>
          <p:cNvSpPr txBox="1">
            <a:spLocks noGrp="1"/>
          </p:cNvSpPr>
          <p:nvPr>
            <p:ph type="subTitle" idx="6"/>
          </p:nvPr>
        </p:nvSpPr>
        <p:spPr>
          <a:xfrm>
            <a:off x="2251900" y="3469115"/>
            <a:ext cx="21798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30"/>
          <p:cNvSpPr txBox="1">
            <a:spLocks noGrp="1"/>
          </p:cNvSpPr>
          <p:nvPr>
            <p:ph type="title" idx="7"/>
          </p:nvPr>
        </p:nvSpPr>
        <p:spPr>
          <a:xfrm>
            <a:off x="5931855" y="2963771"/>
            <a:ext cx="217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8" name="Google Shape;668;p30"/>
          <p:cNvSpPr txBox="1">
            <a:spLocks noGrp="1"/>
          </p:cNvSpPr>
          <p:nvPr>
            <p:ph type="subTitle" idx="8"/>
          </p:nvPr>
        </p:nvSpPr>
        <p:spPr>
          <a:xfrm>
            <a:off x="5931850" y="3469115"/>
            <a:ext cx="21798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9" name="Google Shape;669;p30"/>
          <p:cNvSpPr/>
          <p:nvPr/>
        </p:nvSpPr>
        <p:spPr>
          <a:xfrm>
            <a:off x="8649796" y="21557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0" name="Google Shape;670;p30"/>
          <p:cNvGrpSpPr/>
          <p:nvPr/>
        </p:nvGrpSpPr>
        <p:grpSpPr>
          <a:xfrm>
            <a:off x="7680381" y="1216202"/>
            <a:ext cx="307124" cy="305294"/>
            <a:chOff x="1026043" y="1162815"/>
            <a:chExt cx="307124" cy="305294"/>
          </a:xfrm>
        </p:grpSpPr>
        <p:sp>
          <p:nvSpPr>
            <p:cNvPr id="671" name="Google Shape;671;p30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0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0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0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0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0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0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0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" name="Google Shape;679;p30"/>
          <p:cNvGrpSpPr/>
          <p:nvPr/>
        </p:nvGrpSpPr>
        <p:grpSpPr>
          <a:xfrm>
            <a:off x="353535" y="4510712"/>
            <a:ext cx="309000" cy="305294"/>
            <a:chOff x="8360310" y="1124637"/>
            <a:chExt cx="309000" cy="305294"/>
          </a:xfrm>
        </p:grpSpPr>
        <p:sp>
          <p:nvSpPr>
            <p:cNvPr id="680" name="Google Shape;680;p30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0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0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0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0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0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0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0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" name="Google Shape;688;p30"/>
          <p:cNvGrpSpPr/>
          <p:nvPr/>
        </p:nvGrpSpPr>
        <p:grpSpPr>
          <a:xfrm>
            <a:off x="1272319" y="559784"/>
            <a:ext cx="474643" cy="301588"/>
            <a:chOff x="7593894" y="395296"/>
            <a:chExt cx="474643" cy="301588"/>
          </a:xfrm>
        </p:grpSpPr>
        <p:sp>
          <p:nvSpPr>
            <p:cNvPr id="689" name="Google Shape;689;p30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0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" name="Google Shape;691;p30"/>
          <p:cNvGrpSpPr/>
          <p:nvPr/>
        </p:nvGrpSpPr>
        <p:grpSpPr>
          <a:xfrm>
            <a:off x="8341181" y="4513505"/>
            <a:ext cx="474643" cy="299712"/>
            <a:chOff x="7729218" y="1694205"/>
            <a:chExt cx="474643" cy="299712"/>
          </a:xfrm>
        </p:grpSpPr>
        <p:sp>
          <p:nvSpPr>
            <p:cNvPr id="692" name="Google Shape;692;p30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0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4" name="Google Shape;694;p30"/>
          <p:cNvSpPr/>
          <p:nvPr/>
        </p:nvSpPr>
        <p:spPr>
          <a:xfrm>
            <a:off x="7493953" y="5443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30"/>
          <p:cNvSpPr/>
          <p:nvPr/>
        </p:nvSpPr>
        <p:spPr>
          <a:xfrm>
            <a:off x="5524672" y="4511646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6" name="Google Shape;696;p30"/>
          <p:cNvGrpSpPr/>
          <p:nvPr/>
        </p:nvGrpSpPr>
        <p:grpSpPr>
          <a:xfrm>
            <a:off x="-421852" y="-181433"/>
            <a:ext cx="1985536" cy="1455081"/>
            <a:chOff x="238125" y="896375"/>
            <a:chExt cx="635575" cy="465775"/>
          </a:xfrm>
        </p:grpSpPr>
        <p:sp>
          <p:nvSpPr>
            <p:cNvPr id="697" name="Google Shape;697;p30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0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0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0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0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2" name="Google Shape;702;p30"/>
          <p:cNvSpPr/>
          <p:nvPr/>
        </p:nvSpPr>
        <p:spPr>
          <a:xfrm>
            <a:off x="4349721" y="46176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30"/>
          <p:cNvSpPr/>
          <p:nvPr/>
        </p:nvSpPr>
        <p:spPr>
          <a:xfrm>
            <a:off x="8779428" y="35748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30"/>
          <p:cNvSpPr/>
          <p:nvPr/>
        </p:nvSpPr>
        <p:spPr>
          <a:xfrm>
            <a:off x="6850353" y="47721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30"/>
          <p:cNvSpPr/>
          <p:nvPr/>
        </p:nvSpPr>
        <p:spPr>
          <a:xfrm>
            <a:off x="2463266" y="473942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30"/>
          <p:cNvSpPr/>
          <p:nvPr/>
        </p:nvSpPr>
        <p:spPr>
          <a:xfrm>
            <a:off x="192328" y="17283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0"/>
          <p:cNvSpPr/>
          <p:nvPr/>
        </p:nvSpPr>
        <p:spPr>
          <a:xfrm>
            <a:off x="353529" y="386804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5_1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10" name="Google Shape;710;p31"/>
          <p:cNvSpPr txBox="1">
            <a:spLocks noGrp="1"/>
          </p:cNvSpPr>
          <p:nvPr>
            <p:ph type="title" idx="2"/>
          </p:nvPr>
        </p:nvSpPr>
        <p:spPr>
          <a:xfrm>
            <a:off x="2207852" y="1731300"/>
            <a:ext cx="229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1" name="Google Shape;711;p31"/>
          <p:cNvSpPr txBox="1">
            <a:spLocks noGrp="1"/>
          </p:cNvSpPr>
          <p:nvPr>
            <p:ph type="subTitle" idx="1"/>
          </p:nvPr>
        </p:nvSpPr>
        <p:spPr>
          <a:xfrm>
            <a:off x="2207838" y="2160433"/>
            <a:ext cx="1978200" cy="6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2" name="Google Shape;712;p31"/>
          <p:cNvSpPr txBox="1">
            <a:spLocks noGrp="1"/>
          </p:cNvSpPr>
          <p:nvPr>
            <p:ph type="title" idx="3"/>
          </p:nvPr>
        </p:nvSpPr>
        <p:spPr>
          <a:xfrm flipH="1">
            <a:off x="5888875" y="1731300"/>
            <a:ext cx="229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3" name="Google Shape;713;p31"/>
          <p:cNvSpPr txBox="1">
            <a:spLocks noGrp="1"/>
          </p:cNvSpPr>
          <p:nvPr>
            <p:ph type="subTitle" idx="4"/>
          </p:nvPr>
        </p:nvSpPr>
        <p:spPr>
          <a:xfrm flipH="1">
            <a:off x="5888878" y="2160433"/>
            <a:ext cx="1978200" cy="6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4" name="Google Shape;714;p31"/>
          <p:cNvSpPr txBox="1">
            <a:spLocks noGrp="1"/>
          </p:cNvSpPr>
          <p:nvPr>
            <p:ph type="title" idx="5"/>
          </p:nvPr>
        </p:nvSpPr>
        <p:spPr>
          <a:xfrm>
            <a:off x="2207852" y="3102575"/>
            <a:ext cx="229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5" name="Google Shape;715;p31"/>
          <p:cNvSpPr txBox="1">
            <a:spLocks noGrp="1"/>
          </p:cNvSpPr>
          <p:nvPr>
            <p:ph type="subTitle" idx="6"/>
          </p:nvPr>
        </p:nvSpPr>
        <p:spPr>
          <a:xfrm>
            <a:off x="2207838" y="3531708"/>
            <a:ext cx="1978200" cy="6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6" name="Google Shape;716;p31"/>
          <p:cNvSpPr txBox="1">
            <a:spLocks noGrp="1"/>
          </p:cNvSpPr>
          <p:nvPr>
            <p:ph type="title" idx="7"/>
          </p:nvPr>
        </p:nvSpPr>
        <p:spPr>
          <a:xfrm flipH="1">
            <a:off x="5888762" y="3102568"/>
            <a:ext cx="229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7" name="Google Shape;717;p31"/>
          <p:cNvSpPr txBox="1">
            <a:spLocks noGrp="1"/>
          </p:cNvSpPr>
          <p:nvPr>
            <p:ph type="subTitle" idx="8"/>
          </p:nvPr>
        </p:nvSpPr>
        <p:spPr>
          <a:xfrm flipH="1">
            <a:off x="5888878" y="3531708"/>
            <a:ext cx="1978200" cy="6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31"/>
          <p:cNvSpPr/>
          <p:nvPr/>
        </p:nvSpPr>
        <p:spPr>
          <a:xfrm>
            <a:off x="-2376825" y="4212637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31"/>
          <p:cNvSpPr/>
          <p:nvPr/>
        </p:nvSpPr>
        <p:spPr>
          <a:xfrm>
            <a:off x="8144675" y="-1157675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0" name="Google Shape;720;p31"/>
          <p:cNvGrpSpPr/>
          <p:nvPr/>
        </p:nvGrpSpPr>
        <p:grpSpPr>
          <a:xfrm>
            <a:off x="8497881" y="241065"/>
            <a:ext cx="307124" cy="305294"/>
            <a:chOff x="1026043" y="1162815"/>
            <a:chExt cx="307124" cy="305294"/>
          </a:xfrm>
        </p:grpSpPr>
        <p:sp>
          <p:nvSpPr>
            <p:cNvPr id="721" name="Google Shape;721;p31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1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1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1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1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1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1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1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" name="Google Shape;729;p31"/>
          <p:cNvGrpSpPr/>
          <p:nvPr/>
        </p:nvGrpSpPr>
        <p:grpSpPr>
          <a:xfrm>
            <a:off x="6749493" y="4363642"/>
            <a:ext cx="474643" cy="299712"/>
            <a:chOff x="7729218" y="1694205"/>
            <a:chExt cx="474643" cy="299712"/>
          </a:xfrm>
        </p:grpSpPr>
        <p:sp>
          <p:nvSpPr>
            <p:cNvPr id="730" name="Google Shape;730;p31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1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2" name="Google Shape;732;p31"/>
          <p:cNvSpPr/>
          <p:nvPr/>
        </p:nvSpPr>
        <p:spPr>
          <a:xfrm>
            <a:off x="436272" y="448913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3" name="Google Shape;733;p31"/>
          <p:cNvGrpSpPr/>
          <p:nvPr/>
        </p:nvGrpSpPr>
        <p:grpSpPr>
          <a:xfrm rot="10800000">
            <a:off x="7371465" y="3831622"/>
            <a:ext cx="2299701" cy="1685267"/>
            <a:chOff x="238125" y="896375"/>
            <a:chExt cx="635575" cy="465775"/>
          </a:xfrm>
        </p:grpSpPr>
        <p:sp>
          <p:nvSpPr>
            <p:cNvPr id="734" name="Google Shape;734;p31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1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1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" name="Google Shape;739;p31"/>
          <p:cNvGrpSpPr/>
          <p:nvPr/>
        </p:nvGrpSpPr>
        <p:grpSpPr>
          <a:xfrm rot="-1707809" flipH="1">
            <a:off x="-717545" y="-721343"/>
            <a:ext cx="1340703" cy="1721669"/>
            <a:chOff x="2659350" y="1746500"/>
            <a:chExt cx="379350" cy="487125"/>
          </a:xfrm>
        </p:grpSpPr>
        <p:sp>
          <p:nvSpPr>
            <p:cNvPr id="740" name="Google Shape;740;p31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1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1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" name="Google Shape;743;p31"/>
          <p:cNvGrpSpPr/>
          <p:nvPr/>
        </p:nvGrpSpPr>
        <p:grpSpPr>
          <a:xfrm>
            <a:off x="505093" y="1267317"/>
            <a:ext cx="474643" cy="299712"/>
            <a:chOff x="7729218" y="1694205"/>
            <a:chExt cx="474643" cy="299712"/>
          </a:xfrm>
        </p:grpSpPr>
        <p:sp>
          <p:nvSpPr>
            <p:cNvPr id="744" name="Google Shape;744;p31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1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6" name="Google Shape;746;p31"/>
          <p:cNvSpPr/>
          <p:nvPr/>
        </p:nvSpPr>
        <p:spPr>
          <a:xfrm>
            <a:off x="6054153" y="46633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31"/>
          <p:cNvSpPr/>
          <p:nvPr/>
        </p:nvSpPr>
        <p:spPr>
          <a:xfrm>
            <a:off x="7739087" y="447066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31"/>
          <p:cNvSpPr/>
          <p:nvPr/>
        </p:nvSpPr>
        <p:spPr>
          <a:xfrm>
            <a:off x="8772703" y="14091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31"/>
          <p:cNvSpPr/>
          <p:nvPr/>
        </p:nvSpPr>
        <p:spPr>
          <a:xfrm>
            <a:off x="7371478" y="2061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31"/>
          <p:cNvSpPr/>
          <p:nvPr/>
        </p:nvSpPr>
        <p:spPr>
          <a:xfrm>
            <a:off x="1648337" y="2917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31"/>
          <p:cNvSpPr/>
          <p:nvPr/>
        </p:nvSpPr>
        <p:spPr>
          <a:xfrm>
            <a:off x="278996" y="30913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_1"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32"/>
          <p:cNvSpPr txBox="1">
            <a:spLocks noGrp="1"/>
          </p:cNvSpPr>
          <p:nvPr>
            <p:ph type="title" idx="2"/>
          </p:nvPr>
        </p:nvSpPr>
        <p:spPr>
          <a:xfrm>
            <a:off x="1154800" y="2738353"/>
            <a:ext cx="2098800" cy="7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55" name="Google Shape;755;p32"/>
          <p:cNvSpPr txBox="1">
            <a:spLocks noGrp="1"/>
          </p:cNvSpPr>
          <p:nvPr>
            <p:ph type="subTitle" idx="1"/>
          </p:nvPr>
        </p:nvSpPr>
        <p:spPr>
          <a:xfrm>
            <a:off x="1154800" y="3446270"/>
            <a:ext cx="20988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6" name="Google Shape;756;p32"/>
          <p:cNvSpPr txBox="1">
            <a:spLocks noGrp="1"/>
          </p:cNvSpPr>
          <p:nvPr>
            <p:ph type="title" idx="3"/>
          </p:nvPr>
        </p:nvSpPr>
        <p:spPr>
          <a:xfrm>
            <a:off x="3522601" y="2738353"/>
            <a:ext cx="2098800" cy="7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57" name="Google Shape;757;p32"/>
          <p:cNvSpPr txBox="1">
            <a:spLocks noGrp="1"/>
          </p:cNvSpPr>
          <p:nvPr>
            <p:ph type="subTitle" idx="4"/>
          </p:nvPr>
        </p:nvSpPr>
        <p:spPr>
          <a:xfrm>
            <a:off x="3522603" y="3446270"/>
            <a:ext cx="20988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8" name="Google Shape;758;p32"/>
          <p:cNvSpPr txBox="1">
            <a:spLocks noGrp="1"/>
          </p:cNvSpPr>
          <p:nvPr>
            <p:ph type="title" idx="5"/>
          </p:nvPr>
        </p:nvSpPr>
        <p:spPr>
          <a:xfrm>
            <a:off x="5890403" y="2738353"/>
            <a:ext cx="2098800" cy="7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59" name="Google Shape;759;p32"/>
          <p:cNvSpPr txBox="1">
            <a:spLocks noGrp="1"/>
          </p:cNvSpPr>
          <p:nvPr>
            <p:ph type="subTitle" idx="6"/>
          </p:nvPr>
        </p:nvSpPr>
        <p:spPr>
          <a:xfrm>
            <a:off x="5890412" y="3446270"/>
            <a:ext cx="20988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60" name="Google Shape;760;p32"/>
          <p:cNvGrpSpPr/>
          <p:nvPr/>
        </p:nvGrpSpPr>
        <p:grpSpPr>
          <a:xfrm flipH="1">
            <a:off x="3743376" y="4635234"/>
            <a:ext cx="474643" cy="301588"/>
            <a:chOff x="7593894" y="395296"/>
            <a:chExt cx="474643" cy="301588"/>
          </a:xfrm>
        </p:grpSpPr>
        <p:sp>
          <p:nvSpPr>
            <p:cNvPr id="761" name="Google Shape;761;p32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3" name="Google Shape;763;p32"/>
          <p:cNvGrpSpPr/>
          <p:nvPr/>
        </p:nvGrpSpPr>
        <p:grpSpPr>
          <a:xfrm flipH="1">
            <a:off x="8410252" y="4623067"/>
            <a:ext cx="474643" cy="299712"/>
            <a:chOff x="7729218" y="1694205"/>
            <a:chExt cx="474643" cy="299712"/>
          </a:xfrm>
        </p:grpSpPr>
        <p:sp>
          <p:nvSpPr>
            <p:cNvPr id="764" name="Google Shape;764;p32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6" name="Google Shape;766;p32"/>
          <p:cNvSpPr/>
          <p:nvPr/>
        </p:nvSpPr>
        <p:spPr>
          <a:xfrm flipH="1">
            <a:off x="393823" y="16449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7" name="Google Shape;767;p32"/>
          <p:cNvGrpSpPr/>
          <p:nvPr/>
        </p:nvGrpSpPr>
        <p:grpSpPr>
          <a:xfrm rot="5400000" flipH="1">
            <a:off x="8139126" y="-1346592"/>
            <a:ext cx="1915490" cy="2459786"/>
            <a:chOff x="2659350" y="1746500"/>
            <a:chExt cx="379350" cy="487125"/>
          </a:xfrm>
        </p:grpSpPr>
        <p:sp>
          <p:nvSpPr>
            <p:cNvPr id="768" name="Google Shape;768;p32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1" name="Google Shape;771;p32"/>
          <p:cNvSpPr/>
          <p:nvPr/>
        </p:nvSpPr>
        <p:spPr>
          <a:xfrm flipH="1">
            <a:off x="7866981" y="471952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2" name="Google Shape;772;p32"/>
          <p:cNvGrpSpPr/>
          <p:nvPr/>
        </p:nvGrpSpPr>
        <p:grpSpPr>
          <a:xfrm flipH="1">
            <a:off x="-1340959" y="3558109"/>
            <a:ext cx="2408503" cy="2408503"/>
            <a:chOff x="7349044" y="3624409"/>
            <a:chExt cx="2408503" cy="2408503"/>
          </a:xfrm>
        </p:grpSpPr>
        <p:sp>
          <p:nvSpPr>
            <p:cNvPr id="773" name="Google Shape;773;p32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7" name="Google Shape;777;p32"/>
          <p:cNvSpPr/>
          <p:nvPr/>
        </p:nvSpPr>
        <p:spPr>
          <a:xfrm>
            <a:off x="5925116" y="469926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8" name="Google Shape;778;p32"/>
          <p:cNvGrpSpPr/>
          <p:nvPr/>
        </p:nvGrpSpPr>
        <p:grpSpPr>
          <a:xfrm>
            <a:off x="621885" y="397150"/>
            <a:ext cx="309000" cy="305294"/>
            <a:chOff x="8360310" y="1124637"/>
            <a:chExt cx="309000" cy="305294"/>
          </a:xfrm>
        </p:grpSpPr>
        <p:sp>
          <p:nvSpPr>
            <p:cNvPr id="779" name="Google Shape;779;p32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7" name="Google Shape;787;p32"/>
          <p:cNvSpPr/>
          <p:nvPr/>
        </p:nvSpPr>
        <p:spPr>
          <a:xfrm>
            <a:off x="318460" y="2731446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32"/>
          <p:cNvGrpSpPr/>
          <p:nvPr/>
        </p:nvGrpSpPr>
        <p:grpSpPr>
          <a:xfrm>
            <a:off x="8577781" y="1141552"/>
            <a:ext cx="307124" cy="305294"/>
            <a:chOff x="1026043" y="1162815"/>
            <a:chExt cx="307124" cy="305294"/>
          </a:xfrm>
        </p:grpSpPr>
        <p:sp>
          <p:nvSpPr>
            <p:cNvPr id="789" name="Google Shape;789;p32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7" name="Google Shape;797;p32"/>
          <p:cNvSpPr/>
          <p:nvPr/>
        </p:nvSpPr>
        <p:spPr>
          <a:xfrm>
            <a:off x="8579623" y="30846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33"/>
          <p:cNvSpPr txBox="1">
            <a:spLocks noGrp="1"/>
          </p:cNvSpPr>
          <p:nvPr>
            <p:ph type="title" idx="2"/>
          </p:nvPr>
        </p:nvSpPr>
        <p:spPr>
          <a:xfrm>
            <a:off x="1101175" y="1877331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1" name="Google Shape;801;p33"/>
          <p:cNvSpPr txBox="1">
            <a:spLocks noGrp="1"/>
          </p:cNvSpPr>
          <p:nvPr>
            <p:ph type="subTitle" idx="1"/>
          </p:nvPr>
        </p:nvSpPr>
        <p:spPr>
          <a:xfrm>
            <a:off x="1101175" y="230608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2" name="Google Shape;802;p33"/>
          <p:cNvSpPr txBox="1">
            <a:spLocks noGrp="1"/>
          </p:cNvSpPr>
          <p:nvPr>
            <p:ph type="title" idx="3"/>
          </p:nvPr>
        </p:nvSpPr>
        <p:spPr>
          <a:xfrm>
            <a:off x="3390900" y="1877331"/>
            <a:ext cx="2362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3" name="Google Shape;803;p33"/>
          <p:cNvSpPr txBox="1">
            <a:spLocks noGrp="1"/>
          </p:cNvSpPr>
          <p:nvPr>
            <p:ph type="subTitle" idx="4"/>
          </p:nvPr>
        </p:nvSpPr>
        <p:spPr>
          <a:xfrm>
            <a:off x="3474175" y="2306084"/>
            <a:ext cx="2195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33"/>
          <p:cNvSpPr txBox="1">
            <a:spLocks noGrp="1"/>
          </p:cNvSpPr>
          <p:nvPr>
            <p:ph type="title" idx="5"/>
          </p:nvPr>
        </p:nvSpPr>
        <p:spPr>
          <a:xfrm>
            <a:off x="1101175" y="3615531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5" name="Google Shape;805;p33"/>
          <p:cNvSpPr txBox="1">
            <a:spLocks noGrp="1"/>
          </p:cNvSpPr>
          <p:nvPr>
            <p:ph type="subTitle" idx="6"/>
          </p:nvPr>
        </p:nvSpPr>
        <p:spPr>
          <a:xfrm>
            <a:off x="1101175" y="404428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6" name="Google Shape;806;p33"/>
          <p:cNvSpPr txBox="1">
            <a:spLocks noGrp="1"/>
          </p:cNvSpPr>
          <p:nvPr>
            <p:ph type="title" idx="7"/>
          </p:nvPr>
        </p:nvSpPr>
        <p:spPr>
          <a:xfrm>
            <a:off x="3474175" y="3615524"/>
            <a:ext cx="219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7" name="Google Shape;807;p33"/>
          <p:cNvSpPr txBox="1">
            <a:spLocks noGrp="1"/>
          </p:cNvSpPr>
          <p:nvPr>
            <p:ph type="subTitle" idx="8"/>
          </p:nvPr>
        </p:nvSpPr>
        <p:spPr>
          <a:xfrm>
            <a:off x="3474175" y="4044277"/>
            <a:ext cx="2195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8" name="Google Shape;808;p33"/>
          <p:cNvSpPr txBox="1">
            <a:spLocks noGrp="1"/>
          </p:cNvSpPr>
          <p:nvPr>
            <p:ph type="title" idx="9"/>
          </p:nvPr>
        </p:nvSpPr>
        <p:spPr>
          <a:xfrm>
            <a:off x="6023950" y="1877331"/>
            <a:ext cx="2050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9" name="Google Shape;809;p33"/>
          <p:cNvSpPr txBox="1">
            <a:spLocks noGrp="1"/>
          </p:cNvSpPr>
          <p:nvPr>
            <p:ph type="subTitle" idx="13"/>
          </p:nvPr>
        </p:nvSpPr>
        <p:spPr>
          <a:xfrm>
            <a:off x="6056727" y="230608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0" name="Google Shape;810;p33"/>
          <p:cNvSpPr txBox="1">
            <a:spLocks noGrp="1"/>
          </p:cNvSpPr>
          <p:nvPr>
            <p:ph type="title" idx="14"/>
          </p:nvPr>
        </p:nvSpPr>
        <p:spPr>
          <a:xfrm>
            <a:off x="6056727" y="3615531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11" name="Google Shape;811;p33"/>
          <p:cNvSpPr txBox="1">
            <a:spLocks noGrp="1"/>
          </p:cNvSpPr>
          <p:nvPr>
            <p:ph type="subTitle" idx="15"/>
          </p:nvPr>
        </p:nvSpPr>
        <p:spPr>
          <a:xfrm>
            <a:off x="6056727" y="404428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2" name="Google Shape;812;p33"/>
          <p:cNvSpPr/>
          <p:nvPr/>
        </p:nvSpPr>
        <p:spPr>
          <a:xfrm flipH="1">
            <a:off x="7851625" y="4251062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33"/>
          <p:cNvSpPr/>
          <p:nvPr/>
        </p:nvSpPr>
        <p:spPr>
          <a:xfrm flipH="1">
            <a:off x="-2479325" y="-1234000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4" name="Google Shape;814;p33"/>
          <p:cNvGrpSpPr/>
          <p:nvPr/>
        </p:nvGrpSpPr>
        <p:grpSpPr>
          <a:xfrm rot="-2699931" flipH="1">
            <a:off x="-718506" y="3871142"/>
            <a:ext cx="1340695" cy="1721696"/>
            <a:chOff x="2659350" y="1746500"/>
            <a:chExt cx="379350" cy="487125"/>
          </a:xfrm>
        </p:grpSpPr>
        <p:sp>
          <p:nvSpPr>
            <p:cNvPr id="815" name="Google Shape;815;p33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8" name="Google Shape;818;p33"/>
          <p:cNvSpPr/>
          <p:nvPr/>
        </p:nvSpPr>
        <p:spPr>
          <a:xfrm>
            <a:off x="340385" y="196246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3"/>
          <p:cNvSpPr/>
          <p:nvPr/>
        </p:nvSpPr>
        <p:spPr>
          <a:xfrm flipH="1">
            <a:off x="336948" y="18542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0" name="Google Shape;820;p33"/>
          <p:cNvGrpSpPr/>
          <p:nvPr/>
        </p:nvGrpSpPr>
        <p:grpSpPr>
          <a:xfrm flipH="1">
            <a:off x="254764" y="2898692"/>
            <a:ext cx="474643" cy="299712"/>
            <a:chOff x="7729218" y="1694205"/>
            <a:chExt cx="474643" cy="299712"/>
          </a:xfrm>
        </p:grpSpPr>
        <p:sp>
          <p:nvSpPr>
            <p:cNvPr id="821" name="Google Shape;821;p33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3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3" name="Google Shape;823;p33"/>
          <p:cNvSpPr/>
          <p:nvPr/>
        </p:nvSpPr>
        <p:spPr>
          <a:xfrm flipH="1">
            <a:off x="8423998" y="149441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33"/>
          <p:cNvSpPr/>
          <p:nvPr/>
        </p:nvSpPr>
        <p:spPr>
          <a:xfrm flipH="1">
            <a:off x="8151756" y="47976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5" name="Google Shape;825;p33"/>
          <p:cNvGrpSpPr/>
          <p:nvPr/>
        </p:nvGrpSpPr>
        <p:grpSpPr>
          <a:xfrm>
            <a:off x="8577781" y="246952"/>
            <a:ext cx="307124" cy="305294"/>
            <a:chOff x="1026043" y="1162815"/>
            <a:chExt cx="307124" cy="305294"/>
          </a:xfrm>
        </p:grpSpPr>
        <p:sp>
          <p:nvSpPr>
            <p:cNvPr id="826" name="Google Shape;826;p33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3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3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3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3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3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3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3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4" name="Google Shape;834;p33"/>
          <p:cNvSpPr/>
          <p:nvPr/>
        </p:nvSpPr>
        <p:spPr>
          <a:xfrm>
            <a:off x="8577773" y="30348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33"/>
          <p:cNvSpPr/>
          <p:nvPr/>
        </p:nvSpPr>
        <p:spPr>
          <a:xfrm flipH="1">
            <a:off x="3087173" y="47632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SECTION_TITLE_AND_DESCRIPTION_1"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34"/>
          <p:cNvSpPr txBox="1">
            <a:spLocks noGrp="1"/>
          </p:cNvSpPr>
          <p:nvPr>
            <p:ph type="subTitle" idx="1"/>
          </p:nvPr>
        </p:nvSpPr>
        <p:spPr>
          <a:xfrm>
            <a:off x="4297775" y="3172123"/>
            <a:ext cx="4126200" cy="9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838" name="Google Shape;838;p34"/>
          <p:cNvSpPr txBox="1">
            <a:spLocks noGrp="1"/>
          </p:cNvSpPr>
          <p:nvPr>
            <p:ph type="title"/>
          </p:nvPr>
        </p:nvSpPr>
        <p:spPr>
          <a:xfrm>
            <a:off x="4297789" y="1418850"/>
            <a:ext cx="4126200" cy="15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839" name="Google Shape;839;p34"/>
          <p:cNvSpPr/>
          <p:nvPr/>
        </p:nvSpPr>
        <p:spPr>
          <a:xfrm flipH="1">
            <a:off x="-2554492" y="3728137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0" name="Google Shape;840;p34"/>
          <p:cNvGrpSpPr/>
          <p:nvPr/>
        </p:nvGrpSpPr>
        <p:grpSpPr>
          <a:xfrm flipH="1">
            <a:off x="3421401" y="794209"/>
            <a:ext cx="474643" cy="301588"/>
            <a:chOff x="7593894" y="395296"/>
            <a:chExt cx="474643" cy="301588"/>
          </a:xfrm>
        </p:grpSpPr>
        <p:sp>
          <p:nvSpPr>
            <p:cNvPr id="841" name="Google Shape;841;p34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4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34"/>
          <p:cNvGrpSpPr/>
          <p:nvPr/>
        </p:nvGrpSpPr>
        <p:grpSpPr>
          <a:xfrm flipH="1">
            <a:off x="4547902" y="4470667"/>
            <a:ext cx="474643" cy="299712"/>
            <a:chOff x="7729218" y="1694205"/>
            <a:chExt cx="474643" cy="299712"/>
          </a:xfrm>
        </p:grpSpPr>
        <p:sp>
          <p:nvSpPr>
            <p:cNvPr id="844" name="Google Shape;844;p34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4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6" name="Google Shape;846;p34"/>
          <p:cNvSpPr/>
          <p:nvPr/>
        </p:nvSpPr>
        <p:spPr>
          <a:xfrm flipH="1">
            <a:off x="2616636" y="44362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7" name="Google Shape;847;p34"/>
          <p:cNvGrpSpPr/>
          <p:nvPr/>
        </p:nvGrpSpPr>
        <p:grpSpPr>
          <a:xfrm rot="5400000" flipH="1">
            <a:off x="7605726" y="-1041792"/>
            <a:ext cx="1915490" cy="2459786"/>
            <a:chOff x="2659350" y="1746500"/>
            <a:chExt cx="379350" cy="487125"/>
          </a:xfrm>
        </p:grpSpPr>
        <p:sp>
          <p:nvSpPr>
            <p:cNvPr id="848" name="Google Shape;848;p34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4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4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1" name="Google Shape;851;p34"/>
          <p:cNvSpPr/>
          <p:nvPr/>
        </p:nvSpPr>
        <p:spPr>
          <a:xfrm flipH="1">
            <a:off x="8231373" y="17836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34"/>
          <p:cNvSpPr/>
          <p:nvPr/>
        </p:nvSpPr>
        <p:spPr>
          <a:xfrm flipH="1">
            <a:off x="6881581" y="468472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3" name="Google Shape;853;p34"/>
          <p:cNvGrpSpPr/>
          <p:nvPr/>
        </p:nvGrpSpPr>
        <p:grpSpPr>
          <a:xfrm flipH="1">
            <a:off x="-1340959" y="3558109"/>
            <a:ext cx="2408503" cy="2408503"/>
            <a:chOff x="7349044" y="3624409"/>
            <a:chExt cx="2408503" cy="2408503"/>
          </a:xfrm>
        </p:grpSpPr>
        <p:sp>
          <p:nvSpPr>
            <p:cNvPr id="854" name="Google Shape;854;p34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4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4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4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8" name="Google Shape;858;p34"/>
          <p:cNvSpPr/>
          <p:nvPr/>
        </p:nvSpPr>
        <p:spPr>
          <a:xfrm>
            <a:off x="1573354" y="51066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9" name="Google Shape;859;p34"/>
          <p:cNvGrpSpPr/>
          <p:nvPr/>
        </p:nvGrpSpPr>
        <p:grpSpPr>
          <a:xfrm>
            <a:off x="5528906" y="510677"/>
            <a:ext cx="307124" cy="305294"/>
            <a:chOff x="1026043" y="1162815"/>
            <a:chExt cx="307124" cy="305294"/>
          </a:xfrm>
        </p:grpSpPr>
        <p:sp>
          <p:nvSpPr>
            <p:cNvPr id="860" name="Google Shape;860;p34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8" name="Google Shape;868;p34"/>
          <p:cNvGrpSpPr/>
          <p:nvPr/>
        </p:nvGrpSpPr>
        <p:grpSpPr>
          <a:xfrm>
            <a:off x="419760" y="1145850"/>
            <a:ext cx="309000" cy="305294"/>
            <a:chOff x="8360310" y="1124637"/>
            <a:chExt cx="309000" cy="305294"/>
          </a:xfrm>
        </p:grpSpPr>
        <p:sp>
          <p:nvSpPr>
            <p:cNvPr id="869" name="Google Shape;869;p34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7" name="Google Shape;877;p34"/>
          <p:cNvSpPr/>
          <p:nvPr/>
        </p:nvSpPr>
        <p:spPr>
          <a:xfrm>
            <a:off x="8272286" y="428401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34"/>
          <p:cNvSpPr/>
          <p:nvPr/>
        </p:nvSpPr>
        <p:spPr>
          <a:xfrm>
            <a:off x="568297" y="3172121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81" name="Google Shape;881;p35"/>
          <p:cNvSpPr/>
          <p:nvPr/>
        </p:nvSpPr>
        <p:spPr>
          <a:xfrm rot="10800000" flipH="1">
            <a:off x="-2479325" y="-1234000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35"/>
          <p:cNvSpPr/>
          <p:nvPr/>
        </p:nvSpPr>
        <p:spPr>
          <a:xfrm rot="10800000" flipH="1">
            <a:off x="7851625" y="4251062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3" name="Google Shape;883;p35"/>
          <p:cNvGrpSpPr/>
          <p:nvPr/>
        </p:nvGrpSpPr>
        <p:grpSpPr>
          <a:xfrm rot="8100069" flipH="1">
            <a:off x="8406819" y="-473906"/>
            <a:ext cx="1340695" cy="1721696"/>
            <a:chOff x="2659350" y="1746500"/>
            <a:chExt cx="379350" cy="487125"/>
          </a:xfrm>
        </p:grpSpPr>
        <p:sp>
          <p:nvSpPr>
            <p:cNvPr id="884" name="Google Shape;884;p35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5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5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7" name="Google Shape;887;p35"/>
          <p:cNvSpPr/>
          <p:nvPr/>
        </p:nvSpPr>
        <p:spPr>
          <a:xfrm rot="10800000">
            <a:off x="8385206" y="4619268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35"/>
          <p:cNvSpPr/>
          <p:nvPr/>
        </p:nvSpPr>
        <p:spPr>
          <a:xfrm rot="10800000" flipH="1">
            <a:off x="5789142" y="20117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35"/>
          <p:cNvSpPr/>
          <p:nvPr/>
        </p:nvSpPr>
        <p:spPr>
          <a:xfrm rot="10800000" flipH="1">
            <a:off x="8582762" y="398890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35"/>
          <p:cNvSpPr/>
          <p:nvPr/>
        </p:nvSpPr>
        <p:spPr>
          <a:xfrm rot="10800000" flipH="1">
            <a:off x="8460567" y="273692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1" name="Google Shape;891;p35"/>
          <p:cNvGrpSpPr/>
          <p:nvPr/>
        </p:nvGrpSpPr>
        <p:grpSpPr>
          <a:xfrm flipH="1">
            <a:off x="8217414" y="1593503"/>
            <a:ext cx="474643" cy="299712"/>
            <a:chOff x="7729218" y="1694205"/>
            <a:chExt cx="474643" cy="299712"/>
          </a:xfrm>
        </p:grpSpPr>
        <p:sp>
          <p:nvSpPr>
            <p:cNvPr id="892" name="Google Shape;892;p35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5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4" name="Google Shape;894;p35"/>
          <p:cNvSpPr/>
          <p:nvPr/>
        </p:nvSpPr>
        <p:spPr>
          <a:xfrm rot="10800000" flipH="1">
            <a:off x="528667" y="3333146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35"/>
          <p:cNvSpPr/>
          <p:nvPr/>
        </p:nvSpPr>
        <p:spPr>
          <a:xfrm rot="10800000" flipH="1">
            <a:off x="791549" y="23560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6" name="Google Shape;896;p35"/>
          <p:cNvGrpSpPr/>
          <p:nvPr/>
        </p:nvGrpSpPr>
        <p:grpSpPr>
          <a:xfrm rot="10800000">
            <a:off x="451453" y="4617386"/>
            <a:ext cx="307124" cy="305294"/>
            <a:chOff x="1026043" y="1162815"/>
            <a:chExt cx="307124" cy="305294"/>
          </a:xfrm>
        </p:grpSpPr>
        <p:sp>
          <p:nvSpPr>
            <p:cNvPr id="897" name="Google Shape;897;p35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5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5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5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5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5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5" name="Google Shape;905;p35"/>
          <p:cNvSpPr/>
          <p:nvPr/>
        </p:nvSpPr>
        <p:spPr>
          <a:xfrm rot="10800000">
            <a:off x="147817" y="1778778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908" name="Google Shape;908;p36"/>
          <p:cNvSpPr/>
          <p:nvPr/>
        </p:nvSpPr>
        <p:spPr>
          <a:xfrm rot="10800000">
            <a:off x="7851625" y="-1234000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36"/>
          <p:cNvSpPr/>
          <p:nvPr/>
        </p:nvSpPr>
        <p:spPr>
          <a:xfrm rot="10800000">
            <a:off x="-2479325" y="4251062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0" name="Google Shape;910;p36"/>
          <p:cNvGrpSpPr/>
          <p:nvPr/>
        </p:nvGrpSpPr>
        <p:grpSpPr>
          <a:xfrm rot="-8100069">
            <a:off x="-718506" y="-473906"/>
            <a:ext cx="1340695" cy="1721696"/>
            <a:chOff x="2659350" y="1746500"/>
            <a:chExt cx="379350" cy="487125"/>
          </a:xfrm>
        </p:grpSpPr>
        <p:sp>
          <p:nvSpPr>
            <p:cNvPr id="911" name="Google Shape;911;p36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4" name="Google Shape;914;p36"/>
          <p:cNvSpPr/>
          <p:nvPr/>
        </p:nvSpPr>
        <p:spPr>
          <a:xfrm rot="10800000" flipH="1">
            <a:off x="340385" y="4619268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36"/>
          <p:cNvSpPr/>
          <p:nvPr/>
        </p:nvSpPr>
        <p:spPr>
          <a:xfrm rot="10800000">
            <a:off x="3087173" y="20117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36"/>
          <p:cNvSpPr/>
          <p:nvPr/>
        </p:nvSpPr>
        <p:spPr>
          <a:xfrm rot="10800000">
            <a:off x="360543" y="398890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36"/>
          <p:cNvSpPr/>
          <p:nvPr/>
        </p:nvSpPr>
        <p:spPr>
          <a:xfrm rot="10800000">
            <a:off x="415748" y="273692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8" name="Google Shape;918;p36"/>
          <p:cNvGrpSpPr/>
          <p:nvPr/>
        </p:nvGrpSpPr>
        <p:grpSpPr>
          <a:xfrm>
            <a:off x="336952" y="1017728"/>
            <a:ext cx="474643" cy="299712"/>
            <a:chOff x="7729218" y="1694205"/>
            <a:chExt cx="474643" cy="299712"/>
          </a:xfrm>
        </p:grpSpPr>
        <p:sp>
          <p:nvSpPr>
            <p:cNvPr id="919" name="Google Shape;919;p36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1" name="Google Shape;921;p36"/>
          <p:cNvSpPr/>
          <p:nvPr/>
        </p:nvSpPr>
        <p:spPr>
          <a:xfrm rot="10800000">
            <a:off x="8347648" y="3333146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36"/>
          <p:cNvSpPr/>
          <p:nvPr/>
        </p:nvSpPr>
        <p:spPr>
          <a:xfrm rot="10800000">
            <a:off x="8151756" y="23560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3" name="Google Shape;923;p36"/>
          <p:cNvGrpSpPr/>
          <p:nvPr/>
        </p:nvGrpSpPr>
        <p:grpSpPr>
          <a:xfrm rot="10800000" flipH="1">
            <a:off x="8577781" y="4566686"/>
            <a:ext cx="307124" cy="305294"/>
            <a:chOff x="1026043" y="1162815"/>
            <a:chExt cx="307124" cy="305294"/>
          </a:xfrm>
        </p:grpSpPr>
        <p:sp>
          <p:nvSpPr>
            <p:cNvPr id="924" name="Google Shape;924;p36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2" name="Google Shape;932;p36"/>
          <p:cNvSpPr/>
          <p:nvPr/>
        </p:nvSpPr>
        <p:spPr>
          <a:xfrm rot="10800000" flipH="1">
            <a:off x="8577773" y="1778778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"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935" name="Google Shape;935;p37"/>
          <p:cNvSpPr/>
          <p:nvPr/>
        </p:nvSpPr>
        <p:spPr>
          <a:xfrm flipH="1">
            <a:off x="5767750" y="4671812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37"/>
          <p:cNvSpPr/>
          <p:nvPr/>
        </p:nvSpPr>
        <p:spPr>
          <a:xfrm flipH="1">
            <a:off x="-2479325" y="-1234000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7" name="Google Shape;937;p37"/>
          <p:cNvGrpSpPr/>
          <p:nvPr/>
        </p:nvGrpSpPr>
        <p:grpSpPr>
          <a:xfrm rot="-2699931" flipH="1">
            <a:off x="-634356" y="4042755"/>
            <a:ext cx="1340695" cy="1721696"/>
            <a:chOff x="2659350" y="1746500"/>
            <a:chExt cx="379350" cy="487125"/>
          </a:xfrm>
        </p:grpSpPr>
        <p:sp>
          <p:nvSpPr>
            <p:cNvPr id="938" name="Google Shape;938;p37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7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7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1" name="Google Shape;941;p37"/>
          <p:cNvSpPr/>
          <p:nvPr/>
        </p:nvSpPr>
        <p:spPr>
          <a:xfrm>
            <a:off x="112335" y="3750721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37"/>
          <p:cNvSpPr/>
          <p:nvPr/>
        </p:nvSpPr>
        <p:spPr>
          <a:xfrm flipH="1">
            <a:off x="1475493" y="2028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37"/>
          <p:cNvSpPr/>
          <p:nvPr/>
        </p:nvSpPr>
        <p:spPr>
          <a:xfrm flipH="1">
            <a:off x="8881198" y="113001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4" name="Google Shape;944;p37"/>
          <p:cNvGrpSpPr/>
          <p:nvPr/>
        </p:nvGrpSpPr>
        <p:grpSpPr>
          <a:xfrm flipH="1">
            <a:off x="8186677" y="366217"/>
            <a:ext cx="474643" cy="299712"/>
            <a:chOff x="7729218" y="1694205"/>
            <a:chExt cx="474643" cy="299712"/>
          </a:xfrm>
        </p:grpSpPr>
        <p:sp>
          <p:nvSpPr>
            <p:cNvPr id="945" name="Google Shape;945;p37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7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7" name="Google Shape;947;p37"/>
          <p:cNvSpPr/>
          <p:nvPr/>
        </p:nvSpPr>
        <p:spPr>
          <a:xfrm flipH="1">
            <a:off x="69298" y="16249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37"/>
          <p:cNvSpPr/>
          <p:nvPr/>
        </p:nvSpPr>
        <p:spPr>
          <a:xfrm flipH="1">
            <a:off x="8688493" y="4689160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9" name="Google Shape;949;p37"/>
          <p:cNvGrpSpPr/>
          <p:nvPr/>
        </p:nvGrpSpPr>
        <p:grpSpPr>
          <a:xfrm>
            <a:off x="643806" y="477352"/>
            <a:ext cx="307124" cy="305294"/>
            <a:chOff x="1026043" y="1162815"/>
            <a:chExt cx="307124" cy="305294"/>
          </a:xfrm>
        </p:grpSpPr>
        <p:sp>
          <p:nvSpPr>
            <p:cNvPr id="950" name="Google Shape;950;p37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7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7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7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7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7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7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7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8" name="Google Shape;958;p37"/>
          <p:cNvSpPr/>
          <p:nvPr/>
        </p:nvSpPr>
        <p:spPr>
          <a:xfrm>
            <a:off x="8774198" y="3474935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37"/>
          <p:cNvSpPr/>
          <p:nvPr/>
        </p:nvSpPr>
        <p:spPr>
          <a:xfrm flipH="1">
            <a:off x="3007298" y="48263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_1"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38"/>
          <p:cNvSpPr txBox="1">
            <a:spLocks noGrp="1"/>
          </p:cNvSpPr>
          <p:nvPr>
            <p:ph type="title" hasCustomPrompt="1"/>
          </p:nvPr>
        </p:nvSpPr>
        <p:spPr>
          <a:xfrm>
            <a:off x="2223600" y="697225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62" name="Google Shape;962;p38"/>
          <p:cNvSpPr txBox="1">
            <a:spLocks noGrp="1"/>
          </p:cNvSpPr>
          <p:nvPr>
            <p:ph type="subTitle" idx="1"/>
          </p:nvPr>
        </p:nvSpPr>
        <p:spPr>
          <a:xfrm>
            <a:off x="2223600" y="1280625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63" name="Google Shape;963;p38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1981311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64" name="Google Shape;964;p38"/>
          <p:cNvSpPr txBox="1">
            <a:spLocks noGrp="1"/>
          </p:cNvSpPr>
          <p:nvPr>
            <p:ph type="subTitle" idx="3"/>
          </p:nvPr>
        </p:nvSpPr>
        <p:spPr>
          <a:xfrm>
            <a:off x="2223600" y="2581644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65" name="Google Shape;965;p38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292638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66" name="Google Shape;966;p38"/>
          <p:cNvSpPr txBox="1">
            <a:spLocks noGrp="1"/>
          </p:cNvSpPr>
          <p:nvPr>
            <p:ph type="subTitle" idx="5"/>
          </p:nvPr>
        </p:nvSpPr>
        <p:spPr>
          <a:xfrm>
            <a:off x="2223600" y="3901463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67" name="Google Shape;967;p38"/>
          <p:cNvSpPr/>
          <p:nvPr/>
        </p:nvSpPr>
        <p:spPr>
          <a:xfrm flipH="1">
            <a:off x="-3018434" y="2659337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38"/>
          <p:cNvSpPr/>
          <p:nvPr/>
        </p:nvSpPr>
        <p:spPr>
          <a:xfrm flipH="1">
            <a:off x="7769649" y="15371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38"/>
          <p:cNvSpPr/>
          <p:nvPr/>
        </p:nvSpPr>
        <p:spPr>
          <a:xfrm flipH="1">
            <a:off x="1413256" y="4754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38"/>
          <p:cNvSpPr/>
          <p:nvPr/>
        </p:nvSpPr>
        <p:spPr>
          <a:xfrm flipH="1">
            <a:off x="7736131" y="4171726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1" name="Google Shape;971;p38"/>
          <p:cNvGrpSpPr/>
          <p:nvPr/>
        </p:nvGrpSpPr>
        <p:grpSpPr>
          <a:xfrm rot="5400000" flipH="1">
            <a:off x="8040584" y="-1110167"/>
            <a:ext cx="1915490" cy="2459786"/>
            <a:chOff x="2659350" y="1746500"/>
            <a:chExt cx="379350" cy="487125"/>
          </a:xfrm>
        </p:grpSpPr>
        <p:sp>
          <p:nvSpPr>
            <p:cNvPr id="972" name="Google Shape;972;p38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8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8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5" name="Google Shape;975;p38"/>
          <p:cNvSpPr/>
          <p:nvPr/>
        </p:nvSpPr>
        <p:spPr>
          <a:xfrm flipH="1">
            <a:off x="6896163" y="46660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6" name="Google Shape;976;p38"/>
          <p:cNvGrpSpPr/>
          <p:nvPr/>
        </p:nvGrpSpPr>
        <p:grpSpPr>
          <a:xfrm flipH="1">
            <a:off x="-1297289" y="2581646"/>
            <a:ext cx="2408503" cy="2408503"/>
            <a:chOff x="7349044" y="3624409"/>
            <a:chExt cx="2408503" cy="2408503"/>
          </a:xfrm>
        </p:grpSpPr>
        <p:sp>
          <p:nvSpPr>
            <p:cNvPr id="977" name="Google Shape;977;p38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8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8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8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" name="Google Shape;981;p38"/>
          <p:cNvGrpSpPr/>
          <p:nvPr/>
        </p:nvGrpSpPr>
        <p:grpSpPr>
          <a:xfrm flipH="1">
            <a:off x="1513852" y="2875152"/>
            <a:ext cx="307124" cy="305294"/>
            <a:chOff x="1026043" y="1162815"/>
            <a:chExt cx="307124" cy="305294"/>
          </a:xfrm>
        </p:grpSpPr>
        <p:sp>
          <p:nvSpPr>
            <p:cNvPr id="982" name="Google Shape;982;p38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8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8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8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8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8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8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8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" name="Google Shape;990;p38"/>
          <p:cNvGrpSpPr/>
          <p:nvPr/>
        </p:nvGrpSpPr>
        <p:grpSpPr>
          <a:xfrm flipH="1">
            <a:off x="6920396" y="2154900"/>
            <a:ext cx="309000" cy="305294"/>
            <a:chOff x="8360310" y="1124637"/>
            <a:chExt cx="309000" cy="305294"/>
          </a:xfrm>
        </p:grpSpPr>
        <p:sp>
          <p:nvSpPr>
            <p:cNvPr id="991" name="Google Shape;991;p38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8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8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8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8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8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8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8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" name="Google Shape;999;p38"/>
          <p:cNvSpPr/>
          <p:nvPr/>
        </p:nvSpPr>
        <p:spPr>
          <a:xfrm flipH="1">
            <a:off x="1639578" y="1427385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38"/>
          <p:cNvSpPr/>
          <p:nvPr/>
        </p:nvSpPr>
        <p:spPr>
          <a:xfrm flipH="1">
            <a:off x="8032780" y="3038859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38"/>
          <p:cNvSpPr/>
          <p:nvPr/>
        </p:nvSpPr>
        <p:spPr>
          <a:xfrm flipH="1">
            <a:off x="484987" y="19218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004" name="Google Shape;1004;p39"/>
          <p:cNvSpPr txBox="1">
            <a:spLocks noGrp="1"/>
          </p:cNvSpPr>
          <p:nvPr>
            <p:ph type="title" idx="2"/>
          </p:nvPr>
        </p:nvSpPr>
        <p:spPr>
          <a:xfrm>
            <a:off x="1792813" y="3147800"/>
            <a:ext cx="2360100" cy="4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39"/>
          <p:cNvSpPr txBox="1">
            <a:spLocks noGrp="1"/>
          </p:cNvSpPr>
          <p:nvPr>
            <p:ph type="title" idx="3"/>
          </p:nvPr>
        </p:nvSpPr>
        <p:spPr>
          <a:xfrm>
            <a:off x="4990793" y="3147800"/>
            <a:ext cx="2360400" cy="4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006" name="Google Shape;1006;p39"/>
          <p:cNvSpPr txBox="1">
            <a:spLocks noGrp="1"/>
          </p:cNvSpPr>
          <p:nvPr>
            <p:ph type="subTitle" idx="1"/>
          </p:nvPr>
        </p:nvSpPr>
        <p:spPr>
          <a:xfrm>
            <a:off x="4990791" y="3632050"/>
            <a:ext cx="23604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07" name="Google Shape;1007;p39"/>
          <p:cNvSpPr txBox="1">
            <a:spLocks noGrp="1"/>
          </p:cNvSpPr>
          <p:nvPr>
            <p:ph type="subTitle" idx="4"/>
          </p:nvPr>
        </p:nvSpPr>
        <p:spPr>
          <a:xfrm>
            <a:off x="1792963" y="3632050"/>
            <a:ext cx="23601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08" name="Google Shape;1008;p39"/>
          <p:cNvSpPr/>
          <p:nvPr/>
        </p:nvSpPr>
        <p:spPr>
          <a:xfrm rot="10800000" flipH="1">
            <a:off x="-4451109" y="2392682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39"/>
          <p:cNvSpPr/>
          <p:nvPr/>
        </p:nvSpPr>
        <p:spPr>
          <a:xfrm rot="10800000" flipH="1">
            <a:off x="6652416" y="-1393943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39"/>
          <p:cNvSpPr/>
          <p:nvPr/>
        </p:nvSpPr>
        <p:spPr>
          <a:xfrm rot="10800000" flipH="1">
            <a:off x="2026917" y="4578034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39"/>
          <p:cNvSpPr/>
          <p:nvPr/>
        </p:nvSpPr>
        <p:spPr>
          <a:xfrm rot="10800000" flipH="1">
            <a:off x="8518014" y="3627199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39"/>
          <p:cNvSpPr/>
          <p:nvPr/>
        </p:nvSpPr>
        <p:spPr>
          <a:xfrm rot="10800000" flipH="1">
            <a:off x="386339" y="218056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3" name="Google Shape;1013;p39"/>
          <p:cNvGrpSpPr/>
          <p:nvPr/>
        </p:nvGrpSpPr>
        <p:grpSpPr>
          <a:xfrm rot="-5400000" flipH="1">
            <a:off x="-1004624" y="3995190"/>
            <a:ext cx="1915490" cy="2459786"/>
            <a:chOff x="2659350" y="1746500"/>
            <a:chExt cx="379350" cy="487125"/>
          </a:xfrm>
        </p:grpSpPr>
        <p:sp>
          <p:nvSpPr>
            <p:cNvPr id="1014" name="Google Shape;1014;p39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9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9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7" name="Google Shape;1017;p39"/>
          <p:cNvSpPr/>
          <p:nvPr/>
        </p:nvSpPr>
        <p:spPr>
          <a:xfrm rot="10800000" flipH="1">
            <a:off x="7031371" y="258005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9"/>
          <p:cNvGrpSpPr/>
          <p:nvPr/>
        </p:nvGrpSpPr>
        <p:grpSpPr>
          <a:xfrm rot="10800000" flipH="1">
            <a:off x="7693887" y="-752476"/>
            <a:ext cx="2408503" cy="2408503"/>
            <a:chOff x="7349044" y="3624409"/>
            <a:chExt cx="2408503" cy="2408503"/>
          </a:xfrm>
        </p:grpSpPr>
        <p:sp>
          <p:nvSpPr>
            <p:cNvPr id="1019" name="Google Shape;1019;p39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9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9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9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3" name="Google Shape;1023;p39"/>
          <p:cNvGrpSpPr/>
          <p:nvPr/>
        </p:nvGrpSpPr>
        <p:grpSpPr>
          <a:xfrm rot="10800000" flipH="1">
            <a:off x="8440811" y="1949714"/>
            <a:ext cx="307124" cy="305294"/>
            <a:chOff x="1026043" y="1162815"/>
            <a:chExt cx="307124" cy="305294"/>
          </a:xfrm>
        </p:grpSpPr>
        <p:sp>
          <p:nvSpPr>
            <p:cNvPr id="1024" name="Google Shape;1024;p39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9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9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9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9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9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9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9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2" name="Google Shape;1032;p39"/>
          <p:cNvSpPr/>
          <p:nvPr/>
        </p:nvSpPr>
        <p:spPr>
          <a:xfrm rot="10800000" flipH="1">
            <a:off x="7693866" y="4513493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39"/>
          <p:cNvSpPr/>
          <p:nvPr/>
        </p:nvSpPr>
        <p:spPr>
          <a:xfrm rot="10800000" flipH="1">
            <a:off x="809465" y="793296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39"/>
          <p:cNvSpPr/>
          <p:nvPr/>
        </p:nvSpPr>
        <p:spPr>
          <a:xfrm rot="10800000" flipH="1">
            <a:off x="453367" y="3409409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5" name="Google Shape;1035;p39"/>
          <p:cNvGrpSpPr/>
          <p:nvPr/>
        </p:nvGrpSpPr>
        <p:grpSpPr>
          <a:xfrm rot="10800000" flipH="1">
            <a:off x="4417491" y="4513491"/>
            <a:ext cx="309000" cy="305294"/>
            <a:chOff x="8360310" y="1124637"/>
            <a:chExt cx="309000" cy="305294"/>
          </a:xfrm>
        </p:grpSpPr>
        <p:sp>
          <p:nvSpPr>
            <p:cNvPr id="1036" name="Google Shape;1036;p39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9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9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9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9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9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9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9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3"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0"/>
          <p:cNvSpPr/>
          <p:nvPr/>
        </p:nvSpPr>
        <p:spPr>
          <a:xfrm>
            <a:off x="-3676400" y="309862"/>
            <a:ext cx="7013009" cy="403102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40"/>
          <p:cNvSpPr txBox="1">
            <a:spLocks noGrp="1"/>
          </p:cNvSpPr>
          <p:nvPr>
            <p:ph type="title"/>
          </p:nvPr>
        </p:nvSpPr>
        <p:spPr>
          <a:xfrm>
            <a:off x="4838575" y="1553875"/>
            <a:ext cx="3090900" cy="10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047" name="Google Shape;1047;p40"/>
          <p:cNvSpPr txBox="1">
            <a:spLocks noGrp="1"/>
          </p:cNvSpPr>
          <p:nvPr>
            <p:ph type="subTitle" idx="1"/>
          </p:nvPr>
        </p:nvSpPr>
        <p:spPr>
          <a:xfrm>
            <a:off x="4838625" y="2864500"/>
            <a:ext cx="3090900" cy="8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8" name="Google Shape;1048;p40"/>
          <p:cNvSpPr/>
          <p:nvPr/>
        </p:nvSpPr>
        <p:spPr>
          <a:xfrm>
            <a:off x="8040841" y="3027362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40"/>
          <p:cNvSpPr/>
          <p:nvPr/>
        </p:nvSpPr>
        <p:spPr>
          <a:xfrm>
            <a:off x="2005792" y="5564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40"/>
          <p:cNvSpPr/>
          <p:nvPr/>
        </p:nvSpPr>
        <p:spPr>
          <a:xfrm>
            <a:off x="7455664" y="6420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40"/>
          <p:cNvSpPr/>
          <p:nvPr/>
        </p:nvSpPr>
        <p:spPr>
          <a:xfrm>
            <a:off x="291289" y="466610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2" name="Google Shape;1052;p40"/>
          <p:cNvGrpSpPr/>
          <p:nvPr/>
        </p:nvGrpSpPr>
        <p:grpSpPr>
          <a:xfrm rot="-5400000">
            <a:off x="-1004624" y="-1403142"/>
            <a:ext cx="1915490" cy="2459786"/>
            <a:chOff x="2659350" y="1746500"/>
            <a:chExt cx="379350" cy="487125"/>
          </a:xfrm>
        </p:grpSpPr>
        <p:sp>
          <p:nvSpPr>
            <p:cNvPr id="1053" name="Google Shape;1053;p40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0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0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6" name="Google Shape;1056;p40"/>
          <p:cNvSpPr/>
          <p:nvPr/>
        </p:nvSpPr>
        <p:spPr>
          <a:xfrm>
            <a:off x="2776021" y="44706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7" name="Google Shape;1057;p40"/>
          <p:cNvGrpSpPr/>
          <p:nvPr/>
        </p:nvGrpSpPr>
        <p:grpSpPr>
          <a:xfrm>
            <a:off x="7693887" y="3395809"/>
            <a:ext cx="2408503" cy="2408503"/>
            <a:chOff x="7349044" y="3624409"/>
            <a:chExt cx="2408503" cy="2408503"/>
          </a:xfrm>
        </p:grpSpPr>
        <p:sp>
          <p:nvSpPr>
            <p:cNvPr id="1058" name="Google Shape;1058;p40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0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0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0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2" name="Google Shape;1062;p40"/>
          <p:cNvGrpSpPr/>
          <p:nvPr/>
        </p:nvGrpSpPr>
        <p:grpSpPr>
          <a:xfrm>
            <a:off x="8346161" y="1113852"/>
            <a:ext cx="307124" cy="305294"/>
            <a:chOff x="1026043" y="1162815"/>
            <a:chExt cx="307124" cy="305294"/>
          </a:xfrm>
        </p:grpSpPr>
        <p:sp>
          <p:nvSpPr>
            <p:cNvPr id="1063" name="Google Shape;1063;p40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0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0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0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0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0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0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0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1" name="Google Shape;1071;p40"/>
          <p:cNvGrpSpPr/>
          <p:nvPr/>
        </p:nvGrpSpPr>
        <p:grpSpPr>
          <a:xfrm>
            <a:off x="3410166" y="446625"/>
            <a:ext cx="309000" cy="305294"/>
            <a:chOff x="8360310" y="1124637"/>
            <a:chExt cx="309000" cy="305294"/>
          </a:xfrm>
        </p:grpSpPr>
        <p:sp>
          <p:nvSpPr>
            <p:cNvPr id="1072" name="Google Shape;1072;p40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0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0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0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0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0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0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0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0" name="Google Shape;1080;p40"/>
          <p:cNvSpPr/>
          <p:nvPr/>
        </p:nvSpPr>
        <p:spPr>
          <a:xfrm>
            <a:off x="5037891" y="56671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40"/>
          <p:cNvSpPr/>
          <p:nvPr/>
        </p:nvSpPr>
        <p:spPr>
          <a:xfrm>
            <a:off x="4295390" y="4361796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40"/>
          <p:cNvSpPr/>
          <p:nvPr/>
        </p:nvSpPr>
        <p:spPr>
          <a:xfrm>
            <a:off x="215042" y="22825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41"/>
          <p:cNvSpPr/>
          <p:nvPr/>
        </p:nvSpPr>
        <p:spPr>
          <a:xfrm rot="10800000" flipH="1">
            <a:off x="-3335934" y="4390282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41"/>
          <p:cNvSpPr txBox="1">
            <a:spLocks noGrp="1"/>
          </p:cNvSpPr>
          <p:nvPr>
            <p:ph type="title"/>
          </p:nvPr>
        </p:nvSpPr>
        <p:spPr>
          <a:xfrm>
            <a:off x="979600" y="642175"/>
            <a:ext cx="49539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41"/>
          <p:cNvSpPr txBox="1">
            <a:spLocks noGrp="1"/>
          </p:cNvSpPr>
          <p:nvPr>
            <p:ph type="subTitle" idx="1"/>
          </p:nvPr>
        </p:nvSpPr>
        <p:spPr>
          <a:xfrm>
            <a:off x="979600" y="1901476"/>
            <a:ext cx="4953900" cy="8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p41"/>
          <p:cNvSpPr txBox="1"/>
          <p:nvPr/>
        </p:nvSpPr>
        <p:spPr>
          <a:xfrm>
            <a:off x="802375" y="3580498"/>
            <a:ext cx="49596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,</a:t>
            </a:r>
            <a:r>
              <a:rPr lang="en" sz="12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grpSp>
        <p:nvGrpSpPr>
          <p:cNvPr id="1088" name="Google Shape;1088;p41"/>
          <p:cNvGrpSpPr/>
          <p:nvPr/>
        </p:nvGrpSpPr>
        <p:grpSpPr>
          <a:xfrm rot="10800000" flipH="1">
            <a:off x="7693887" y="-941801"/>
            <a:ext cx="2408503" cy="2408503"/>
            <a:chOff x="7349044" y="3624409"/>
            <a:chExt cx="2408503" cy="2408503"/>
          </a:xfrm>
        </p:grpSpPr>
        <p:sp>
          <p:nvSpPr>
            <p:cNvPr id="1089" name="Google Shape;1089;p41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1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1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1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3" name="Google Shape;1093;p41"/>
          <p:cNvSpPr/>
          <p:nvPr/>
        </p:nvSpPr>
        <p:spPr>
          <a:xfrm rot="10800000" flipH="1">
            <a:off x="6652416" y="-1583268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41"/>
          <p:cNvSpPr/>
          <p:nvPr/>
        </p:nvSpPr>
        <p:spPr>
          <a:xfrm rot="10800000" flipH="1">
            <a:off x="215042" y="2494309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5" name="Google Shape;1095;p41"/>
          <p:cNvGrpSpPr/>
          <p:nvPr/>
        </p:nvGrpSpPr>
        <p:grpSpPr>
          <a:xfrm flipH="1">
            <a:off x="-1113124" y="-1583272"/>
            <a:ext cx="1915490" cy="2459786"/>
            <a:chOff x="2659350" y="1746500"/>
            <a:chExt cx="379350" cy="487125"/>
          </a:xfrm>
        </p:grpSpPr>
        <p:sp>
          <p:nvSpPr>
            <p:cNvPr id="1096" name="Google Shape;1096;p41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1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1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9" name="Google Shape;1099;p41"/>
          <p:cNvSpPr/>
          <p:nvPr/>
        </p:nvSpPr>
        <p:spPr>
          <a:xfrm rot="10800000" flipH="1">
            <a:off x="2181092" y="4799671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41"/>
          <p:cNvSpPr/>
          <p:nvPr/>
        </p:nvSpPr>
        <p:spPr>
          <a:xfrm rot="10800000" flipH="1">
            <a:off x="7048941" y="33688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41"/>
          <p:cNvSpPr/>
          <p:nvPr/>
        </p:nvSpPr>
        <p:spPr>
          <a:xfrm rot="10800000" flipH="1">
            <a:off x="8643139" y="451351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2" name="Google Shape;1102;p41"/>
          <p:cNvGrpSpPr/>
          <p:nvPr/>
        </p:nvGrpSpPr>
        <p:grpSpPr>
          <a:xfrm>
            <a:off x="8565936" y="2543477"/>
            <a:ext cx="307124" cy="305294"/>
            <a:chOff x="1026043" y="1162815"/>
            <a:chExt cx="307124" cy="305294"/>
          </a:xfrm>
        </p:grpSpPr>
        <p:sp>
          <p:nvSpPr>
            <p:cNvPr id="1103" name="Google Shape;1103;p41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1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1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1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1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1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1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1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1" name="Google Shape;1111;p41"/>
          <p:cNvSpPr/>
          <p:nvPr/>
        </p:nvSpPr>
        <p:spPr>
          <a:xfrm rot="10800000" flipH="1">
            <a:off x="5104921" y="422330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"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42"/>
          <p:cNvSpPr/>
          <p:nvPr/>
        </p:nvSpPr>
        <p:spPr>
          <a:xfrm>
            <a:off x="-1614825" y="3831637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42"/>
          <p:cNvSpPr/>
          <p:nvPr/>
        </p:nvSpPr>
        <p:spPr>
          <a:xfrm>
            <a:off x="7611275" y="-1005275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5" name="Google Shape;1115;p42"/>
          <p:cNvGrpSpPr/>
          <p:nvPr/>
        </p:nvGrpSpPr>
        <p:grpSpPr>
          <a:xfrm>
            <a:off x="8116881" y="393465"/>
            <a:ext cx="307124" cy="305294"/>
            <a:chOff x="1026043" y="1162815"/>
            <a:chExt cx="307124" cy="305294"/>
          </a:xfrm>
        </p:grpSpPr>
        <p:sp>
          <p:nvSpPr>
            <p:cNvPr id="1116" name="Google Shape;1116;p42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2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2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2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2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2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2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2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4" name="Google Shape;1124;p42"/>
          <p:cNvGrpSpPr/>
          <p:nvPr/>
        </p:nvGrpSpPr>
        <p:grpSpPr>
          <a:xfrm>
            <a:off x="6749493" y="4363642"/>
            <a:ext cx="474643" cy="299712"/>
            <a:chOff x="7729218" y="1694205"/>
            <a:chExt cx="474643" cy="299712"/>
          </a:xfrm>
        </p:grpSpPr>
        <p:sp>
          <p:nvSpPr>
            <p:cNvPr id="1125" name="Google Shape;1125;p42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2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7" name="Google Shape;1127;p42"/>
          <p:cNvSpPr/>
          <p:nvPr/>
        </p:nvSpPr>
        <p:spPr>
          <a:xfrm>
            <a:off x="360072" y="372713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8" name="Google Shape;1128;p42"/>
          <p:cNvGrpSpPr/>
          <p:nvPr/>
        </p:nvGrpSpPr>
        <p:grpSpPr>
          <a:xfrm rot="10800000">
            <a:off x="7371465" y="3831622"/>
            <a:ext cx="2299701" cy="1685267"/>
            <a:chOff x="238125" y="896375"/>
            <a:chExt cx="635575" cy="465775"/>
          </a:xfrm>
        </p:grpSpPr>
        <p:sp>
          <p:nvSpPr>
            <p:cNvPr id="1129" name="Google Shape;1129;p42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2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2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2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2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" name="Google Shape;1134;p42"/>
          <p:cNvGrpSpPr/>
          <p:nvPr/>
        </p:nvGrpSpPr>
        <p:grpSpPr>
          <a:xfrm rot="-1707809" flipH="1">
            <a:off x="-717545" y="-721343"/>
            <a:ext cx="1340703" cy="1721669"/>
            <a:chOff x="2659350" y="1746500"/>
            <a:chExt cx="379350" cy="487125"/>
          </a:xfrm>
        </p:grpSpPr>
        <p:sp>
          <p:nvSpPr>
            <p:cNvPr id="1135" name="Google Shape;1135;p42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2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2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8" name="Google Shape;1138;p42"/>
          <p:cNvGrpSpPr/>
          <p:nvPr/>
        </p:nvGrpSpPr>
        <p:grpSpPr>
          <a:xfrm>
            <a:off x="886093" y="581517"/>
            <a:ext cx="474643" cy="299712"/>
            <a:chOff x="7729218" y="1694205"/>
            <a:chExt cx="474643" cy="299712"/>
          </a:xfrm>
        </p:grpSpPr>
        <p:sp>
          <p:nvSpPr>
            <p:cNvPr id="1139" name="Google Shape;1139;p42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2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1" name="Google Shape;1141;p42"/>
          <p:cNvSpPr/>
          <p:nvPr/>
        </p:nvSpPr>
        <p:spPr>
          <a:xfrm>
            <a:off x="278996" y="30913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42"/>
          <p:cNvSpPr/>
          <p:nvPr/>
        </p:nvSpPr>
        <p:spPr>
          <a:xfrm>
            <a:off x="6054153" y="46633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42"/>
          <p:cNvSpPr/>
          <p:nvPr/>
        </p:nvSpPr>
        <p:spPr>
          <a:xfrm>
            <a:off x="7739087" y="447066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42"/>
          <p:cNvSpPr/>
          <p:nvPr/>
        </p:nvSpPr>
        <p:spPr>
          <a:xfrm>
            <a:off x="8772703" y="14091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42"/>
          <p:cNvSpPr/>
          <p:nvPr/>
        </p:nvSpPr>
        <p:spPr>
          <a:xfrm>
            <a:off x="7371478" y="2061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42"/>
          <p:cNvSpPr/>
          <p:nvPr/>
        </p:nvSpPr>
        <p:spPr>
          <a:xfrm>
            <a:off x="1648337" y="2917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_1"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43"/>
          <p:cNvSpPr/>
          <p:nvPr/>
        </p:nvSpPr>
        <p:spPr>
          <a:xfrm rot="10800000" flipH="1">
            <a:off x="-3335934" y="4390282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43"/>
          <p:cNvSpPr/>
          <p:nvPr/>
        </p:nvSpPr>
        <p:spPr>
          <a:xfrm rot="10800000" flipH="1">
            <a:off x="6652416" y="-1583268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43"/>
          <p:cNvSpPr/>
          <p:nvPr/>
        </p:nvSpPr>
        <p:spPr>
          <a:xfrm rot="10800000" flipH="1">
            <a:off x="1920142" y="4470671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43"/>
          <p:cNvSpPr/>
          <p:nvPr/>
        </p:nvSpPr>
        <p:spPr>
          <a:xfrm rot="10800000" flipH="1">
            <a:off x="8271314" y="3824986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43"/>
          <p:cNvSpPr/>
          <p:nvPr/>
        </p:nvSpPr>
        <p:spPr>
          <a:xfrm rot="10800000" flipH="1">
            <a:off x="1853114" y="552749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3" name="Google Shape;1153;p43"/>
          <p:cNvGrpSpPr/>
          <p:nvPr/>
        </p:nvGrpSpPr>
        <p:grpSpPr>
          <a:xfrm rot="-5400000" flipH="1">
            <a:off x="-1004624" y="3805865"/>
            <a:ext cx="1915490" cy="2459786"/>
            <a:chOff x="2659350" y="1746500"/>
            <a:chExt cx="379350" cy="487125"/>
          </a:xfrm>
        </p:grpSpPr>
        <p:sp>
          <p:nvSpPr>
            <p:cNvPr id="1154" name="Google Shape;1154;p43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3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3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7" name="Google Shape;1157;p43"/>
          <p:cNvSpPr/>
          <p:nvPr/>
        </p:nvSpPr>
        <p:spPr>
          <a:xfrm rot="10800000" flipH="1">
            <a:off x="7435646" y="1193530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8" name="Google Shape;1158;p43"/>
          <p:cNvGrpSpPr/>
          <p:nvPr/>
        </p:nvGrpSpPr>
        <p:grpSpPr>
          <a:xfrm rot="10800000" flipH="1">
            <a:off x="7693887" y="-941801"/>
            <a:ext cx="2408503" cy="2408503"/>
            <a:chOff x="7349044" y="3624409"/>
            <a:chExt cx="2408503" cy="2408503"/>
          </a:xfrm>
        </p:grpSpPr>
        <p:sp>
          <p:nvSpPr>
            <p:cNvPr id="1159" name="Google Shape;1159;p43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3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3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3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3" name="Google Shape;1163;p43"/>
          <p:cNvGrpSpPr/>
          <p:nvPr/>
        </p:nvGrpSpPr>
        <p:grpSpPr>
          <a:xfrm rot="10800000" flipH="1">
            <a:off x="7964211" y="2127664"/>
            <a:ext cx="307124" cy="305294"/>
            <a:chOff x="1026043" y="1162815"/>
            <a:chExt cx="307124" cy="305294"/>
          </a:xfrm>
        </p:grpSpPr>
        <p:sp>
          <p:nvSpPr>
            <p:cNvPr id="1164" name="Google Shape;1164;p43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3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3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3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3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3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3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3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2" name="Google Shape;1172;p43"/>
          <p:cNvGrpSpPr/>
          <p:nvPr/>
        </p:nvGrpSpPr>
        <p:grpSpPr>
          <a:xfrm rot="10800000" flipH="1">
            <a:off x="1002003" y="1466691"/>
            <a:ext cx="309000" cy="305294"/>
            <a:chOff x="8360310" y="1124637"/>
            <a:chExt cx="309000" cy="305294"/>
          </a:xfrm>
        </p:grpSpPr>
        <p:sp>
          <p:nvSpPr>
            <p:cNvPr id="1173" name="Google Shape;1173;p43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3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3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3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3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3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3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3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1" name="Google Shape;1181;p43"/>
          <p:cNvSpPr/>
          <p:nvPr/>
        </p:nvSpPr>
        <p:spPr>
          <a:xfrm rot="10800000" flipH="1">
            <a:off x="7283516" y="4360855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43"/>
          <p:cNvSpPr/>
          <p:nvPr/>
        </p:nvSpPr>
        <p:spPr>
          <a:xfrm rot="10800000" flipH="1">
            <a:off x="1183015" y="2869633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43"/>
          <p:cNvSpPr/>
          <p:nvPr/>
        </p:nvSpPr>
        <p:spPr>
          <a:xfrm rot="10800000" flipH="1">
            <a:off x="215042" y="2494309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45"/>
          <p:cNvSpPr/>
          <p:nvPr/>
        </p:nvSpPr>
        <p:spPr>
          <a:xfrm>
            <a:off x="-916304" y="1651848"/>
            <a:ext cx="4382968" cy="2519262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45"/>
          <p:cNvSpPr txBox="1">
            <a:spLocks noGrp="1"/>
          </p:cNvSpPr>
          <p:nvPr>
            <p:ph type="ctrTitle"/>
          </p:nvPr>
        </p:nvSpPr>
        <p:spPr>
          <a:xfrm>
            <a:off x="694625" y="1067725"/>
            <a:ext cx="3984600" cy="23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90" name="Google Shape;1190;p45"/>
          <p:cNvSpPr txBox="1">
            <a:spLocks noGrp="1"/>
          </p:cNvSpPr>
          <p:nvPr>
            <p:ph type="subTitle" idx="1"/>
          </p:nvPr>
        </p:nvSpPr>
        <p:spPr>
          <a:xfrm>
            <a:off x="694625" y="3658250"/>
            <a:ext cx="39846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91" name="Google Shape;1191;p45"/>
          <p:cNvSpPr/>
          <p:nvPr/>
        </p:nvSpPr>
        <p:spPr>
          <a:xfrm>
            <a:off x="7657825" y="3103799"/>
            <a:ext cx="2995303" cy="1721654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45"/>
          <p:cNvSpPr/>
          <p:nvPr/>
        </p:nvSpPr>
        <p:spPr>
          <a:xfrm>
            <a:off x="4915753" y="1077160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45"/>
          <p:cNvSpPr/>
          <p:nvPr/>
        </p:nvSpPr>
        <p:spPr>
          <a:xfrm>
            <a:off x="4783587" y="385331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45"/>
          <p:cNvSpPr/>
          <p:nvPr/>
        </p:nvSpPr>
        <p:spPr>
          <a:xfrm>
            <a:off x="4411271" y="2840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5" name="Google Shape;1195;p45"/>
          <p:cNvGrpSpPr/>
          <p:nvPr/>
        </p:nvGrpSpPr>
        <p:grpSpPr>
          <a:xfrm>
            <a:off x="7516598" y="1031800"/>
            <a:ext cx="309000" cy="305294"/>
            <a:chOff x="8360310" y="1124637"/>
            <a:chExt cx="309000" cy="305294"/>
          </a:xfrm>
        </p:grpSpPr>
        <p:sp>
          <p:nvSpPr>
            <p:cNvPr id="1196" name="Google Shape;1196;p45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5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5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5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5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5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5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5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4" name="Google Shape;1204;p45"/>
          <p:cNvSpPr/>
          <p:nvPr/>
        </p:nvSpPr>
        <p:spPr>
          <a:xfrm>
            <a:off x="8620554" y="294921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5" name="Google Shape;1205;p45"/>
          <p:cNvGrpSpPr/>
          <p:nvPr/>
        </p:nvGrpSpPr>
        <p:grpSpPr>
          <a:xfrm>
            <a:off x="2935349" y="553799"/>
            <a:ext cx="476564" cy="301542"/>
            <a:chOff x="591136" y="2177236"/>
            <a:chExt cx="476564" cy="301542"/>
          </a:xfrm>
        </p:grpSpPr>
        <p:sp>
          <p:nvSpPr>
            <p:cNvPr id="1206" name="Google Shape;1206;p45"/>
            <p:cNvSpPr/>
            <p:nvPr/>
          </p:nvSpPr>
          <p:spPr>
            <a:xfrm>
              <a:off x="600471" y="2186525"/>
              <a:ext cx="457895" cy="282964"/>
            </a:xfrm>
            <a:custGeom>
              <a:avLst/>
              <a:gdLst/>
              <a:ahLst/>
              <a:cxnLst/>
              <a:rect l="l" t="t" r="r" b="b"/>
              <a:pathLst>
                <a:path w="10007" h="6184" extrusionOk="0">
                  <a:moveTo>
                    <a:pt x="4719" y="1"/>
                  </a:moveTo>
                  <a:lnTo>
                    <a:pt x="4393" y="41"/>
                  </a:lnTo>
                  <a:lnTo>
                    <a:pt x="4109" y="163"/>
                  </a:lnTo>
                  <a:lnTo>
                    <a:pt x="3824" y="285"/>
                  </a:lnTo>
                  <a:lnTo>
                    <a:pt x="3580" y="448"/>
                  </a:lnTo>
                  <a:lnTo>
                    <a:pt x="3336" y="651"/>
                  </a:lnTo>
                  <a:lnTo>
                    <a:pt x="3132" y="895"/>
                  </a:lnTo>
                  <a:lnTo>
                    <a:pt x="2970" y="1180"/>
                  </a:lnTo>
                  <a:lnTo>
                    <a:pt x="2848" y="1465"/>
                  </a:lnTo>
                  <a:lnTo>
                    <a:pt x="2766" y="1750"/>
                  </a:lnTo>
                  <a:lnTo>
                    <a:pt x="2685" y="2075"/>
                  </a:lnTo>
                  <a:lnTo>
                    <a:pt x="2644" y="2360"/>
                  </a:lnTo>
                  <a:lnTo>
                    <a:pt x="2644" y="2685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726"/>
                  </a:lnTo>
                  <a:lnTo>
                    <a:pt x="1709" y="2685"/>
                  </a:lnTo>
                  <a:lnTo>
                    <a:pt x="1424" y="2685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29" y="3092"/>
                  </a:lnTo>
                  <a:lnTo>
                    <a:pt x="407" y="3255"/>
                  </a:lnTo>
                  <a:lnTo>
                    <a:pt x="204" y="3539"/>
                  </a:lnTo>
                  <a:lnTo>
                    <a:pt x="41" y="3905"/>
                  </a:lnTo>
                  <a:lnTo>
                    <a:pt x="0" y="4312"/>
                  </a:lnTo>
                  <a:lnTo>
                    <a:pt x="0" y="4678"/>
                  </a:lnTo>
                  <a:lnTo>
                    <a:pt x="82" y="5044"/>
                  </a:lnTo>
                  <a:lnTo>
                    <a:pt x="244" y="5410"/>
                  </a:lnTo>
                  <a:lnTo>
                    <a:pt x="366" y="5532"/>
                  </a:lnTo>
                  <a:lnTo>
                    <a:pt x="529" y="5695"/>
                  </a:lnTo>
                  <a:lnTo>
                    <a:pt x="814" y="5899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3" y="6183"/>
                  </a:lnTo>
                  <a:lnTo>
                    <a:pt x="3580" y="6183"/>
                  </a:lnTo>
                  <a:lnTo>
                    <a:pt x="4678" y="6143"/>
                  </a:lnTo>
                  <a:lnTo>
                    <a:pt x="5776" y="6102"/>
                  </a:lnTo>
                  <a:lnTo>
                    <a:pt x="6834" y="6021"/>
                  </a:lnTo>
                  <a:lnTo>
                    <a:pt x="7932" y="5939"/>
                  </a:lnTo>
                  <a:lnTo>
                    <a:pt x="8583" y="5817"/>
                  </a:lnTo>
                  <a:lnTo>
                    <a:pt x="8908" y="5736"/>
                  </a:lnTo>
                  <a:lnTo>
                    <a:pt x="9193" y="5614"/>
                  </a:lnTo>
                  <a:lnTo>
                    <a:pt x="9478" y="5451"/>
                  </a:lnTo>
                  <a:lnTo>
                    <a:pt x="9722" y="5288"/>
                  </a:lnTo>
                  <a:lnTo>
                    <a:pt x="9885" y="5044"/>
                  </a:lnTo>
                  <a:lnTo>
                    <a:pt x="9966" y="4760"/>
                  </a:lnTo>
                  <a:lnTo>
                    <a:pt x="10007" y="4556"/>
                  </a:lnTo>
                  <a:lnTo>
                    <a:pt x="10007" y="4353"/>
                  </a:lnTo>
                  <a:lnTo>
                    <a:pt x="9925" y="4150"/>
                  </a:lnTo>
                  <a:lnTo>
                    <a:pt x="9844" y="3987"/>
                  </a:lnTo>
                  <a:lnTo>
                    <a:pt x="9722" y="3783"/>
                  </a:lnTo>
                  <a:lnTo>
                    <a:pt x="9600" y="3661"/>
                  </a:lnTo>
                  <a:lnTo>
                    <a:pt x="9437" y="3539"/>
                  </a:lnTo>
                  <a:lnTo>
                    <a:pt x="9234" y="3417"/>
                  </a:lnTo>
                  <a:lnTo>
                    <a:pt x="9071" y="3377"/>
                  </a:lnTo>
                  <a:lnTo>
                    <a:pt x="8868" y="3336"/>
                  </a:lnTo>
                  <a:lnTo>
                    <a:pt x="8664" y="3295"/>
                  </a:lnTo>
                  <a:lnTo>
                    <a:pt x="8461" y="3336"/>
                  </a:lnTo>
                  <a:lnTo>
                    <a:pt x="8054" y="3417"/>
                  </a:lnTo>
                  <a:lnTo>
                    <a:pt x="7688" y="3621"/>
                  </a:lnTo>
                  <a:lnTo>
                    <a:pt x="7769" y="3458"/>
                  </a:lnTo>
                  <a:lnTo>
                    <a:pt x="7810" y="3336"/>
                  </a:lnTo>
                  <a:lnTo>
                    <a:pt x="7810" y="3011"/>
                  </a:lnTo>
                  <a:lnTo>
                    <a:pt x="7769" y="2726"/>
                  </a:lnTo>
                  <a:lnTo>
                    <a:pt x="7688" y="2563"/>
                  </a:lnTo>
                  <a:lnTo>
                    <a:pt x="7607" y="2441"/>
                  </a:lnTo>
                  <a:lnTo>
                    <a:pt x="7485" y="2360"/>
                  </a:lnTo>
                  <a:lnTo>
                    <a:pt x="7363" y="2278"/>
                  </a:lnTo>
                  <a:lnTo>
                    <a:pt x="7078" y="2156"/>
                  </a:lnTo>
                  <a:lnTo>
                    <a:pt x="6631" y="2156"/>
                  </a:lnTo>
                  <a:lnTo>
                    <a:pt x="6468" y="2197"/>
                  </a:lnTo>
                  <a:lnTo>
                    <a:pt x="6549" y="1912"/>
                  </a:lnTo>
                  <a:lnTo>
                    <a:pt x="6590" y="1628"/>
                  </a:lnTo>
                  <a:lnTo>
                    <a:pt x="6549" y="1302"/>
                  </a:lnTo>
                  <a:lnTo>
                    <a:pt x="6468" y="1017"/>
                  </a:lnTo>
                  <a:lnTo>
                    <a:pt x="6305" y="733"/>
                  </a:lnTo>
                  <a:lnTo>
                    <a:pt x="6102" y="489"/>
                  </a:lnTo>
                  <a:lnTo>
                    <a:pt x="5898" y="285"/>
                  </a:lnTo>
                  <a:lnTo>
                    <a:pt x="5614" y="123"/>
                  </a:lnTo>
                  <a:lnTo>
                    <a:pt x="5329" y="41"/>
                  </a:lnTo>
                  <a:lnTo>
                    <a:pt x="50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5"/>
            <p:cNvSpPr/>
            <p:nvPr/>
          </p:nvSpPr>
          <p:spPr>
            <a:xfrm>
              <a:off x="591136" y="2177236"/>
              <a:ext cx="476564" cy="301542"/>
            </a:xfrm>
            <a:custGeom>
              <a:avLst/>
              <a:gdLst/>
              <a:ahLst/>
              <a:cxnLst/>
              <a:rect l="l" t="t" r="r" b="b"/>
              <a:pathLst>
                <a:path w="10415" h="6590" extrusionOk="0">
                  <a:moveTo>
                    <a:pt x="5329" y="407"/>
                  </a:moveTo>
                  <a:lnTo>
                    <a:pt x="5533" y="448"/>
                  </a:lnTo>
                  <a:lnTo>
                    <a:pt x="5736" y="529"/>
                  </a:lnTo>
                  <a:lnTo>
                    <a:pt x="5899" y="610"/>
                  </a:lnTo>
                  <a:lnTo>
                    <a:pt x="6062" y="732"/>
                  </a:lnTo>
                  <a:lnTo>
                    <a:pt x="6224" y="854"/>
                  </a:lnTo>
                  <a:lnTo>
                    <a:pt x="6346" y="1017"/>
                  </a:lnTo>
                  <a:lnTo>
                    <a:pt x="6428" y="1180"/>
                  </a:lnTo>
                  <a:lnTo>
                    <a:pt x="6509" y="1383"/>
                  </a:lnTo>
                  <a:lnTo>
                    <a:pt x="6550" y="1546"/>
                  </a:lnTo>
                  <a:lnTo>
                    <a:pt x="6590" y="1749"/>
                  </a:lnTo>
                  <a:lnTo>
                    <a:pt x="6590" y="1953"/>
                  </a:lnTo>
                  <a:lnTo>
                    <a:pt x="6550" y="2115"/>
                  </a:lnTo>
                  <a:lnTo>
                    <a:pt x="6509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3"/>
                  </a:lnTo>
                  <a:lnTo>
                    <a:pt x="6712" y="2603"/>
                  </a:lnTo>
                  <a:lnTo>
                    <a:pt x="6997" y="2563"/>
                  </a:lnTo>
                  <a:lnTo>
                    <a:pt x="7241" y="2563"/>
                  </a:lnTo>
                  <a:lnTo>
                    <a:pt x="7445" y="2644"/>
                  </a:lnTo>
                  <a:lnTo>
                    <a:pt x="7607" y="2807"/>
                  </a:lnTo>
                  <a:lnTo>
                    <a:pt x="7770" y="2970"/>
                  </a:lnTo>
                  <a:lnTo>
                    <a:pt x="7811" y="3214"/>
                  </a:lnTo>
                  <a:lnTo>
                    <a:pt x="7811" y="3458"/>
                  </a:lnTo>
                  <a:lnTo>
                    <a:pt x="7729" y="3702"/>
                  </a:lnTo>
                  <a:lnTo>
                    <a:pt x="7689" y="3783"/>
                  </a:lnTo>
                  <a:lnTo>
                    <a:pt x="7689" y="3824"/>
                  </a:lnTo>
                  <a:lnTo>
                    <a:pt x="7770" y="3946"/>
                  </a:lnTo>
                  <a:lnTo>
                    <a:pt x="7851" y="3986"/>
                  </a:lnTo>
                  <a:lnTo>
                    <a:pt x="7973" y="3986"/>
                  </a:lnTo>
                  <a:lnTo>
                    <a:pt x="8299" y="3824"/>
                  </a:lnTo>
                  <a:lnTo>
                    <a:pt x="8665" y="3742"/>
                  </a:lnTo>
                  <a:lnTo>
                    <a:pt x="9031" y="3702"/>
                  </a:lnTo>
                  <a:lnTo>
                    <a:pt x="9194" y="3742"/>
                  </a:lnTo>
                  <a:lnTo>
                    <a:pt x="9397" y="3824"/>
                  </a:lnTo>
                  <a:lnTo>
                    <a:pt x="9519" y="3905"/>
                  </a:lnTo>
                  <a:lnTo>
                    <a:pt x="9641" y="3986"/>
                  </a:lnTo>
                  <a:lnTo>
                    <a:pt x="9763" y="4108"/>
                  </a:lnTo>
                  <a:lnTo>
                    <a:pt x="9885" y="4271"/>
                  </a:lnTo>
                  <a:lnTo>
                    <a:pt x="9967" y="4393"/>
                  </a:lnTo>
                  <a:lnTo>
                    <a:pt x="10007" y="4556"/>
                  </a:lnTo>
                  <a:lnTo>
                    <a:pt x="10007" y="4719"/>
                  </a:lnTo>
                  <a:lnTo>
                    <a:pt x="10007" y="4922"/>
                  </a:lnTo>
                  <a:lnTo>
                    <a:pt x="9885" y="5166"/>
                  </a:lnTo>
                  <a:lnTo>
                    <a:pt x="9723" y="5369"/>
                  </a:lnTo>
                  <a:lnTo>
                    <a:pt x="9519" y="5573"/>
                  </a:lnTo>
                  <a:lnTo>
                    <a:pt x="9234" y="5695"/>
                  </a:lnTo>
                  <a:lnTo>
                    <a:pt x="8950" y="5776"/>
                  </a:lnTo>
                  <a:lnTo>
                    <a:pt x="8665" y="5858"/>
                  </a:lnTo>
                  <a:lnTo>
                    <a:pt x="8136" y="5939"/>
                  </a:lnTo>
                  <a:lnTo>
                    <a:pt x="6753" y="6061"/>
                  </a:lnTo>
                  <a:lnTo>
                    <a:pt x="5411" y="6142"/>
                  </a:lnTo>
                  <a:lnTo>
                    <a:pt x="4069" y="6183"/>
                  </a:lnTo>
                  <a:lnTo>
                    <a:pt x="2197" y="6183"/>
                  </a:lnTo>
                  <a:lnTo>
                    <a:pt x="1669" y="6102"/>
                  </a:lnTo>
                  <a:lnTo>
                    <a:pt x="1384" y="6020"/>
                  </a:lnTo>
                  <a:lnTo>
                    <a:pt x="1181" y="5939"/>
                  </a:lnTo>
                  <a:lnTo>
                    <a:pt x="936" y="5817"/>
                  </a:lnTo>
                  <a:lnTo>
                    <a:pt x="733" y="5654"/>
                  </a:lnTo>
                  <a:lnTo>
                    <a:pt x="611" y="5451"/>
                  </a:lnTo>
                  <a:lnTo>
                    <a:pt x="489" y="5247"/>
                  </a:lnTo>
                  <a:lnTo>
                    <a:pt x="408" y="5003"/>
                  </a:lnTo>
                  <a:lnTo>
                    <a:pt x="367" y="4800"/>
                  </a:lnTo>
                  <a:lnTo>
                    <a:pt x="367" y="4556"/>
                  </a:lnTo>
                  <a:lnTo>
                    <a:pt x="408" y="4312"/>
                  </a:lnTo>
                  <a:lnTo>
                    <a:pt x="489" y="4068"/>
                  </a:lnTo>
                  <a:lnTo>
                    <a:pt x="570" y="3864"/>
                  </a:lnTo>
                  <a:lnTo>
                    <a:pt x="733" y="3580"/>
                  </a:lnTo>
                  <a:lnTo>
                    <a:pt x="977" y="3376"/>
                  </a:lnTo>
                  <a:lnTo>
                    <a:pt x="1262" y="3214"/>
                  </a:lnTo>
                  <a:lnTo>
                    <a:pt x="1547" y="3132"/>
                  </a:lnTo>
                  <a:lnTo>
                    <a:pt x="1872" y="3092"/>
                  </a:lnTo>
                  <a:lnTo>
                    <a:pt x="2197" y="3132"/>
                  </a:lnTo>
                  <a:lnTo>
                    <a:pt x="2482" y="3214"/>
                  </a:lnTo>
                  <a:lnTo>
                    <a:pt x="2767" y="3376"/>
                  </a:lnTo>
                  <a:lnTo>
                    <a:pt x="2889" y="3417"/>
                  </a:lnTo>
                  <a:lnTo>
                    <a:pt x="2970" y="3376"/>
                  </a:lnTo>
                  <a:lnTo>
                    <a:pt x="3052" y="3295"/>
                  </a:lnTo>
                  <a:lnTo>
                    <a:pt x="3092" y="3214"/>
                  </a:lnTo>
                  <a:lnTo>
                    <a:pt x="3052" y="2766"/>
                  </a:lnTo>
                  <a:lnTo>
                    <a:pt x="3092" y="2319"/>
                  </a:lnTo>
                  <a:lnTo>
                    <a:pt x="3214" y="1871"/>
                  </a:lnTo>
                  <a:lnTo>
                    <a:pt x="3377" y="1465"/>
                  </a:lnTo>
                  <a:lnTo>
                    <a:pt x="3621" y="1098"/>
                  </a:lnTo>
                  <a:lnTo>
                    <a:pt x="3906" y="814"/>
                  </a:lnTo>
                  <a:lnTo>
                    <a:pt x="4109" y="692"/>
                  </a:lnTo>
                  <a:lnTo>
                    <a:pt x="4272" y="570"/>
                  </a:lnTo>
                  <a:lnTo>
                    <a:pt x="4516" y="488"/>
                  </a:lnTo>
                  <a:lnTo>
                    <a:pt x="4719" y="407"/>
                  </a:lnTo>
                  <a:close/>
                  <a:moveTo>
                    <a:pt x="4882" y="0"/>
                  </a:moveTo>
                  <a:lnTo>
                    <a:pt x="4597" y="41"/>
                  </a:lnTo>
                  <a:lnTo>
                    <a:pt x="4353" y="122"/>
                  </a:lnTo>
                  <a:lnTo>
                    <a:pt x="4069" y="244"/>
                  </a:lnTo>
                  <a:lnTo>
                    <a:pt x="3865" y="366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96" y="895"/>
                  </a:lnTo>
                  <a:lnTo>
                    <a:pt x="3133" y="1098"/>
                  </a:lnTo>
                  <a:lnTo>
                    <a:pt x="3011" y="1342"/>
                  </a:lnTo>
                  <a:lnTo>
                    <a:pt x="2889" y="1587"/>
                  </a:lnTo>
                  <a:lnTo>
                    <a:pt x="2726" y="2115"/>
                  </a:lnTo>
                  <a:lnTo>
                    <a:pt x="2645" y="2644"/>
                  </a:lnTo>
                  <a:lnTo>
                    <a:pt x="2662" y="2878"/>
                  </a:lnTo>
                  <a:lnTo>
                    <a:pt x="2662" y="2878"/>
                  </a:lnTo>
                  <a:lnTo>
                    <a:pt x="2401" y="2766"/>
                  </a:lnTo>
                  <a:lnTo>
                    <a:pt x="2075" y="2685"/>
                  </a:lnTo>
                  <a:lnTo>
                    <a:pt x="1750" y="2685"/>
                  </a:lnTo>
                  <a:lnTo>
                    <a:pt x="1465" y="2725"/>
                  </a:lnTo>
                  <a:lnTo>
                    <a:pt x="1140" y="2847"/>
                  </a:lnTo>
                  <a:lnTo>
                    <a:pt x="855" y="2970"/>
                  </a:lnTo>
                  <a:lnTo>
                    <a:pt x="611" y="3173"/>
                  </a:lnTo>
                  <a:lnTo>
                    <a:pt x="408" y="3376"/>
                  </a:lnTo>
                  <a:lnTo>
                    <a:pt x="245" y="3580"/>
                  </a:lnTo>
                  <a:lnTo>
                    <a:pt x="123" y="3824"/>
                  </a:lnTo>
                  <a:lnTo>
                    <a:pt x="42" y="4068"/>
                  </a:lnTo>
                  <a:lnTo>
                    <a:pt x="1" y="4353"/>
                  </a:lnTo>
                  <a:lnTo>
                    <a:pt x="1" y="4637"/>
                  </a:lnTo>
                  <a:lnTo>
                    <a:pt x="1" y="4881"/>
                  </a:lnTo>
                  <a:lnTo>
                    <a:pt x="42" y="5166"/>
                  </a:lnTo>
                  <a:lnTo>
                    <a:pt x="164" y="5451"/>
                  </a:lnTo>
                  <a:lnTo>
                    <a:pt x="286" y="5695"/>
                  </a:lnTo>
                  <a:lnTo>
                    <a:pt x="448" y="5939"/>
                  </a:lnTo>
                  <a:lnTo>
                    <a:pt x="692" y="6102"/>
                  </a:lnTo>
                  <a:lnTo>
                    <a:pt x="896" y="6264"/>
                  </a:lnTo>
                  <a:lnTo>
                    <a:pt x="1181" y="6346"/>
                  </a:lnTo>
                  <a:lnTo>
                    <a:pt x="1425" y="6468"/>
                  </a:lnTo>
                  <a:lnTo>
                    <a:pt x="1709" y="6508"/>
                  </a:lnTo>
                  <a:lnTo>
                    <a:pt x="2319" y="6590"/>
                  </a:lnTo>
                  <a:lnTo>
                    <a:pt x="4109" y="6590"/>
                  </a:lnTo>
                  <a:lnTo>
                    <a:pt x="6102" y="6508"/>
                  </a:lnTo>
                  <a:lnTo>
                    <a:pt x="8136" y="6346"/>
                  </a:lnTo>
                  <a:lnTo>
                    <a:pt x="8502" y="6305"/>
                  </a:lnTo>
                  <a:lnTo>
                    <a:pt x="8868" y="6224"/>
                  </a:lnTo>
                  <a:lnTo>
                    <a:pt x="9234" y="6102"/>
                  </a:lnTo>
                  <a:lnTo>
                    <a:pt x="9600" y="5939"/>
                  </a:lnTo>
                  <a:lnTo>
                    <a:pt x="9926" y="5735"/>
                  </a:lnTo>
                  <a:lnTo>
                    <a:pt x="10048" y="5613"/>
                  </a:lnTo>
                  <a:lnTo>
                    <a:pt x="10170" y="5451"/>
                  </a:lnTo>
                  <a:lnTo>
                    <a:pt x="10292" y="5329"/>
                  </a:lnTo>
                  <a:lnTo>
                    <a:pt x="10333" y="5125"/>
                  </a:lnTo>
                  <a:lnTo>
                    <a:pt x="10414" y="4963"/>
                  </a:lnTo>
                  <a:lnTo>
                    <a:pt x="10414" y="4759"/>
                  </a:lnTo>
                  <a:lnTo>
                    <a:pt x="10414" y="4556"/>
                  </a:lnTo>
                  <a:lnTo>
                    <a:pt x="10333" y="4353"/>
                  </a:lnTo>
                  <a:lnTo>
                    <a:pt x="10292" y="4149"/>
                  </a:lnTo>
                  <a:lnTo>
                    <a:pt x="10170" y="3986"/>
                  </a:lnTo>
                  <a:lnTo>
                    <a:pt x="10048" y="3824"/>
                  </a:lnTo>
                  <a:lnTo>
                    <a:pt x="9885" y="3661"/>
                  </a:lnTo>
                  <a:lnTo>
                    <a:pt x="9723" y="3539"/>
                  </a:lnTo>
                  <a:lnTo>
                    <a:pt x="9560" y="3458"/>
                  </a:lnTo>
                  <a:lnTo>
                    <a:pt x="9356" y="3376"/>
                  </a:lnTo>
                  <a:lnTo>
                    <a:pt x="9112" y="3336"/>
                  </a:lnTo>
                  <a:lnTo>
                    <a:pt x="8868" y="3295"/>
                  </a:lnTo>
                  <a:lnTo>
                    <a:pt x="8665" y="3336"/>
                  </a:lnTo>
                  <a:lnTo>
                    <a:pt x="8421" y="3376"/>
                  </a:lnTo>
                  <a:lnTo>
                    <a:pt x="8218" y="3417"/>
                  </a:lnTo>
                  <a:lnTo>
                    <a:pt x="8209" y="3421"/>
                  </a:lnTo>
                  <a:lnTo>
                    <a:pt x="8218" y="3376"/>
                  </a:lnTo>
                  <a:lnTo>
                    <a:pt x="8218" y="3173"/>
                  </a:lnTo>
                  <a:lnTo>
                    <a:pt x="8177" y="3010"/>
                  </a:lnTo>
                  <a:lnTo>
                    <a:pt x="8136" y="2847"/>
                  </a:lnTo>
                  <a:lnTo>
                    <a:pt x="8055" y="2685"/>
                  </a:lnTo>
                  <a:lnTo>
                    <a:pt x="7933" y="2522"/>
                  </a:lnTo>
                  <a:lnTo>
                    <a:pt x="7811" y="2400"/>
                  </a:lnTo>
                  <a:lnTo>
                    <a:pt x="7648" y="2278"/>
                  </a:lnTo>
                  <a:lnTo>
                    <a:pt x="7485" y="2237"/>
                  </a:lnTo>
                  <a:lnTo>
                    <a:pt x="7323" y="2156"/>
                  </a:lnTo>
                  <a:lnTo>
                    <a:pt x="6940" y="2156"/>
                  </a:lnTo>
                  <a:lnTo>
                    <a:pt x="6957" y="2075"/>
                  </a:lnTo>
                  <a:lnTo>
                    <a:pt x="6997" y="1831"/>
                  </a:lnTo>
                  <a:lnTo>
                    <a:pt x="6957" y="1587"/>
                  </a:lnTo>
                  <a:lnTo>
                    <a:pt x="6916" y="1342"/>
                  </a:lnTo>
                  <a:lnTo>
                    <a:pt x="6835" y="1139"/>
                  </a:lnTo>
                  <a:lnTo>
                    <a:pt x="6753" y="936"/>
                  </a:lnTo>
                  <a:lnTo>
                    <a:pt x="6590" y="732"/>
                  </a:lnTo>
                  <a:lnTo>
                    <a:pt x="6428" y="529"/>
                  </a:lnTo>
                  <a:lnTo>
                    <a:pt x="6265" y="366"/>
                  </a:lnTo>
                  <a:lnTo>
                    <a:pt x="6062" y="244"/>
                  </a:lnTo>
                  <a:lnTo>
                    <a:pt x="5858" y="122"/>
                  </a:lnTo>
                  <a:lnTo>
                    <a:pt x="5614" y="41"/>
                  </a:lnTo>
                  <a:lnTo>
                    <a:pt x="53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" name="Google Shape;1208;p45"/>
          <p:cNvGrpSpPr/>
          <p:nvPr/>
        </p:nvGrpSpPr>
        <p:grpSpPr>
          <a:xfrm>
            <a:off x="6254794" y="328409"/>
            <a:ext cx="474643" cy="301588"/>
            <a:chOff x="7593894" y="395296"/>
            <a:chExt cx="474643" cy="301588"/>
          </a:xfrm>
        </p:grpSpPr>
        <p:sp>
          <p:nvSpPr>
            <p:cNvPr id="1209" name="Google Shape;1209;p45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5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1" name="Google Shape;1211;p45"/>
          <p:cNvGrpSpPr/>
          <p:nvPr/>
        </p:nvGrpSpPr>
        <p:grpSpPr>
          <a:xfrm>
            <a:off x="8426093" y="1788930"/>
            <a:ext cx="474643" cy="299712"/>
            <a:chOff x="7729218" y="1694205"/>
            <a:chExt cx="474643" cy="299712"/>
          </a:xfrm>
        </p:grpSpPr>
        <p:sp>
          <p:nvSpPr>
            <p:cNvPr id="1212" name="Google Shape;1212;p45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5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4" name="Google Shape;1214;p45"/>
          <p:cNvSpPr/>
          <p:nvPr/>
        </p:nvSpPr>
        <p:spPr>
          <a:xfrm>
            <a:off x="6755103" y="9021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45"/>
          <p:cNvSpPr/>
          <p:nvPr/>
        </p:nvSpPr>
        <p:spPr>
          <a:xfrm>
            <a:off x="7430937" y="400486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45"/>
          <p:cNvSpPr/>
          <p:nvPr/>
        </p:nvSpPr>
        <p:spPr>
          <a:xfrm>
            <a:off x="7127498" y="45201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45"/>
          <p:cNvSpPr/>
          <p:nvPr/>
        </p:nvSpPr>
        <p:spPr>
          <a:xfrm>
            <a:off x="5520617" y="4619579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1"/>
                </a:moveTo>
                <a:lnTo>
                  <a:pt x="1262" y="41"/>
                </a:lnTo>
                <a:lnTo>
                  <a:pt x="1018" y="123"/>
                </a:lnTo>
                <a:lnTo>
                  <a:pt x="773" y="204"/>
                </a:lnTo>
                <a:lnTo>
                  <a:pt x="570" y="367"/>
                </a:lnTo>
                <a:lnTo>
                  <a:pt x="407" y="529"/>
                </a:lnTo>
                <a:lnTo>
                  <a:pt x="245" y="692"/>
                </a:lnTo>
                <a:lnTo>
                  <a:pt x="163" y="896"/>
                </a:lnTo>
                <a:lnTo>
                  <a:pt x="82" y="1099"/>
                </a:lnTo>
                <a:lnTo>
                  <a:pt x="1" y="1343"/>
                </a:lnTo>
                <a:lnTo>
                  <a:pt x="1" y="1546"/>
                </a:lnTo>
                <a:lnTo>
                  <a:pt x="1" y="1790"/>
                </a:lnTo>
                <a:lnTo>
                  <a:pt x="41" y="1994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1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7"/>
                </a:lnTo>
                <a:lnTo>
                  <a:pt x="1831" y="3377"/>
                </a:lnTo>
                <a:lnTo>
                  <a:pt x="2075" y="3336"/>
                </a:lnTo>
                <a:lnTo>
                  <a:pt x="2319" y="3255"/>
                </a:lnTo>
                <a:lnTo>
                  <a:pt x="2563" y="3173"/>
                </a:lnTo>
                <a:lnTo>
                  <a:pt x="2767" y="3011"/>
                </a:lnTo>
                <a:lnTo>
                  <a:pt x="2929" y="2848"/>
                </a:lnTo>
                <a:lnTo>
                  <a:pt x="3092" y="2645"/>
                </a:lnTo>
                <a:lnTo>
                  <a:pt x="3214" y="2441"/>
                </a:lnTo>
                <a:lnTo>
                  <a:pt x="3295" y="2197"/>
                </a:lnTo>
                <a:lnTo>
                  <a:pt x="3336" y="1912"/>
                </a:lnTo>
                <a:lnTo>
                  <a:pt x="3336" y="1628"/>
                </a:lnTo>
                <a:lnTo>
                  <a:pt x="3295" y="1343"/>
                </a:lnTo>
                <a:lnTo>
                  <a:pt x="3214" y="1099"/>
                </a:lnTo>
                <a:lnTo>
                  <a:pt x="3092" y="855"/>
                </a:lnTo>
                <a:lnTo>
                  <a:pt x="2929" y="611"/>
                </a:lnTo>
                <a:lnTo>
                  <a:pt x="2726" y="407"/>
                </a:lnTo>
                <a:lnTo>
                  <a:pt x="2482" y="245"/>
                </a:lnTo>
                <a:lnTo>
                  <a:pt x="2238" y="123"/>
                </a:lnTo>
                <a:lnTo>
                  <a:pt x="1994" y="41"/>
                </a:lnTo>
                <a:lnTo>
                  <a:pt x="17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8" name="Google Shape;1218;p45"/>
          <p:cNvGrpSpPr/>
          <p:nvPr/>
        </p:nvGrpSpPr>
        <p:grpSpPr>
          <a:xfrm>
            <a:off x="-421852" y="-181433"/>
            <a:ext cx="1985536" cy="1455081"/>
            <a:chOff x="238125" y="896375"/>
            <a:chExt cx="635575" cy="465775"/>
          </a:xfrm>
        </p:grpSpPr>
        <p:sp>
          <p:nvSpPr>
            <p:cNvPr id="1219" name="Google Shape;1219;p45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rgbClr val="02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5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rgbClr val="02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5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rgbClr val="02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5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rgbClr val="02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5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rgbClr val="02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4" name="Google Shape;1224;p45"/>
          <p:cNvGrpSpPr/>
          <p:nvPr/>
        </p:nvGrpSpPr>
        <p:grpSpPr>
          <a:xfrm>
            <a:off x="8000380" y="-657975"/>
            <a:ext cx="1340699" cy="1721646"/>
            <a:chOff x="2659350" y="1746500"/>
            <a:chExt cx="379350" cy="487125"/>
          </a:xfrm>
        </p:grpSpPr>
        <p:sp>
          <p:nvSpPr>
            <p:cNvPr id="1225" name="Google Shape;1225;p45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5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5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8" name="Google Shape;1228;p45"/>
          <p:cNvGrpSpPr/>
          <p:nvPr/>
        </p:nvGrpSpPr>
        <p:grpSpPr>
          <a:xfrm>
            <a:off x="1251424" y="4362736"/>
            <a:ext cx="476564" cy="301542"/>
            <a:chOff x="591136" y="2177236"/>
            <a:chExt cx="476564" cy="301542"/>
          </a:xfrm>
        </p:grpSpPr>
        <p:sp>
          <p:nvSpPr>
            <p:cNvPr id="1229" name="Google Shape;1229;p45"/>
            <p:cNvSpPr/>
            <p:nvPr/>
          </p:nvSpPr>
          <p:spPr>
            <a:xfrm>
              <a:off x="600471" y="2186525"/>
              <a:ext cx="457895" cy="282964"/>
            </a:xfrm>
            <a:custGeom>
              <a:avLst/>
              <a:gdLst/>
              <a:ahLst/>
              <a:cxnLst/>
              <a:rect l="l" t="t" r="r" b="b"/>
              <a:pathLst>
                <a:path w="10007" h="6184" extrusionOk="0">
                  <a:moveTo>
                    <a:pt x="4719" y="1"/>
                  </a:moveTo>
                  <a:lnTo>
                    <a:pt x="4393" y="41"/>
                  </a:lnTo>
                  <a:lnTo>
                    <a:pt x="4109" y="163"/>
                  </a:lnTo>
                  <a:lnTo>
                    <a:pt x="3824" y="285"/>
                  </a:lnTo>
                  <a:lnTo>
                    <a:pt x="3580" y="448"/>
                  </a:lnTo>
                  <a:lnTo>
                    <a:pt x="3336" y="651"/>
                  </a:lnTo>
                  <a:lnTo>
                    <a:pt x="3132" y="895"/>
                  </a:lnTo>
                  <a:lnTo>
                    <a:pt x="2970" y="1180"/>
                  </a:lnTo>
                  <a:lnTo>
                    <a:pt x="2848" y="1465"/>
                  </a:lnTo>
                  <a:lnTo>
                    <a:pt x="2766" y="1750"/>
                  </a:lnTo>
                  <a:lnTo>
                    <a:pt x="2685" y="2075"/>
                  </a:lnTo>
                  <a:lnTo>
                    <a:pt x="2644" y="2360"/>
                  </a:lnTo>
                  <a:lnTo>
                    <a:pt x="2644" y="2685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726"/>
                  </a:lnTo>
                  <a:lnTo>
                    <a:pt x="1709" y="2685"/>
                  </a:lnTo>
                  <a:lnTo>
                    <a:pt x="1424" y="2685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29" y="3092"/>
                  </a:lnTo>
                  <a:lnTo>
                    <a:pt x="407" y="3255"/>
                  </a:lnTo>
                  <a:lnTo>
                    <a:pt x="204" y="3539"/>
                  </a:lnTo>
                  <a:lnTo>
                    <a:pt x="41" y="3905"/>
                  </a:lnTo>
                  <a:lnTo>
                    <a:pt x="0" y="4312"/>
                  </a:lnTo>
                  <a:lnTo>
                    <a:pt x="0" y="4678"/>
                  </a:lnTo>
                  <a:lnTo>
                    <a:pt x="82" y="5044"/>
                  </a:lnTo>
                  <a:lnTo>
                    <a:pt x="244" y="5410"/>
                  </a:lnTo>
                  <a:lnTo>
                    <a:pt x="366" y="5532"/>
                  </a:lnTo>
                  <a:lnTo>
                    <a:pt x="529" y="5695"/>
                  </a:lnTo>
                  <a:lnTo>
                    <a:pt x="814" y="5899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3" y="6183"/>
                  </a:lnTo>
                  <a:lnTo>
                    <a:pt x="3580" y="6183"/>
                  </a:lnTo>
                  <a:lnTo>
                    <a:pt x="4678" y="6143"/>
                  </a:lnTo>
                  <a:lnTo>
                    <a:pt x="5776" y="6102"/>
                  </a:lnTo>
                  <a:lnTo>
                    <a:pt x="6834" y="6021"/>
                  </a:lnTo>
                  <a:lnTo>
                    <a:pt x="7932" y="5939"/>
                  </a:lnTo>
                  <a:lnTo>
                    <a:pt x="8583" y="5817"/>
                  </a:lnTo>
                  <a:lnTo>
                    <a:pt x="8908" y="5736"/>
                  </a:lnTo>
                  <a:lnTo>
                    <a:pt x="9193" y="5614"/>
                  </a:lnTo>
                  <a:lnTo>
                    <a:pt x="9478" y="5451"/>
                  </a:lnTo>
                  <a:lnTo>
                    <a:pt x="9722" y="5288"/>
                  </a:lnTo>
                  <a:lnTo>
                    <a:pt x="9885" y="5044"/>
                  </a:lnTo>
                  <a:lnTo>
                    <a:pt x="9966" y="4760"/>
                  </a:lnTo>
                  <a:lnTo>
                    <a:pt x="10007" y="4556"/>
                  </a:lnTo>
                  <a:lnTo>
                    <a:pt x="10007" y="4353"/>
                  </a:lnTo>
                  <a:lnTo>
                    <a:pt x="9925" y="4150"/>
                  </a:lnTo>
                  <a:lnTo>
                    <a:pt x="9844" y="3987"/>
                  </a:lnTo>
                  <a:lnTo>
                    <a:pt x="9722" y="3783"/>
                  </a:lnTo>
                  <a:lnTo>
                    <a:pt x="9600" y="3661"/>
                  </a:lnTo>
                  <a:lnTo>
                    <a:pt x="9437" y="3539"/>
                  </a:lnTo>
                  <a:lnTo>
                    <a:pt x="9234" y="3417"/>
                  </a:lnTo>
                  <a:lnTo>
                    <a:pt x="9071" y="3377"/>
                  </a:lnTo>
                  <a:lnTo>
                    <a:pt x="8868" y="3336"/>
                  </a:lnTo>
                  <a:lnTo>
                    <a:pt x="8664" y="3295"/>
                  </a:lnTo>
                  <a:lnTo>
                    <a:pt x="8461" y="3336"/>
                  </a:lnTo>
                  <a:lnTo>
                    <a:pt x="8054" y="3417"/>
                  </a:lnTo>
                  <a:lnTo>
                    <a:pt x="7688" y="3621"/>
                  </a:lnTo>
                  <a:lnTo>
                    <a:pt x="7769" y="3458"/>
                  </a:lnTo>
                  <a:lnTo>
                    <a:pt x="7810" y="3336"/>
                  </a:lnTo>
                  <a:lnTo>
                    <a:pt x="7810" y="3011"/>
                  </a:lnTo>
                  <a:lnTo>
                    <a:pt x="7769" y="2726"/>
                  </a:lnTo>
                  <a:lnTo>
                    <a:pt x="7688" y="2563"/>
                  </a:lnTo>
                  <a:lnTo>
                    <a:pt x="7607" y="2441"/>
                  </a:lnTo>
                  <a:lnTo>
                    <a:pt x="7485" y="2360"/>
                  </a:lnTo>
                  <a:lnTo>
                    <a:pt x="7363" y="2278"/>
                  </a:lnTo>
                  <a:lnTo>
                    <a:pt x="7078" y="2156"/>
                  </a:lnTo>
                  <a:lnTo>
                    <a:pt x="6631" y="2156"/>
                  </a:lnTo>
                  <a:lnTo>
                    <a:pt x="6468" y="2197"/>
                  </a:lnTo>
                  <a:lnTo>
                    <a:pt x="6549" y="1912"/>
                  </a:lnTo>
                  <a:lnTo>
                    <a:pt x="6590" y="1628"/>
                  </a:lnTo>
                  <a:lnTo>
                    <a:pt x="6549" y="1302"/>
                  </a:lnTo>
                  <a:lnTo>
                    <a:pt x="6468" y="1017"/>
                  </a:lnTo>
                  <a:lnTo>
                    <a:pt x="6305" y="733"/>
                  </a:lnTo>
                  <a:lnTo>
                    <a:pt x="6102" y="489"/>
                  </a:lnTo>
                  <a:lnTo>
                    <a:pt x="5898" y="285"/>
                  </a:lnTo>
                  <a:lnTo>
                    <a:pt x="5614" y="123"/>
                  </a:lnTo>
                  <a:lnTo>
                    <a:pt x="5329" y="41"/>
                  </a:lnTo>
                  <a:lnTo>
                    <a:pt x="50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5"/>
            <p:cNvSpPr/>
            <p:nvPr/>
          </p:nvSpPr>
          <p:spPr>
            <a:xfrm>
              <a:off x="591136" y="2177236"/>
              <a:ext cx="476564" cy="301542"/>
            </a:xfrm>
            <a:custGeom>
              <a:avLst/>
              <a:gdLst/>
              <a:ahLst/>
              <a:cxnLst/>
              <a:rect l="l" t="t" r="r" b="b"/>
              <a:pathLst>
                <a:path w="10415" h="6590" extrusionOk="0">
                  <a:moveTo>
                    <a:pt x="5329" y="407"/>
                  </a:moveTo>
                  <a:lnTo>
                    <a:pt x="5533" y="448"/>
                  </a:lnTo>
                  <a:lnTo>
                    <a:pt x="5736" y="529"/>
                  </a:lnTo>
                  <a:lnTo>
                    <a:pt x="5899" y="610"/>
                  </a:lnTo>
                  <a:lnTo>
                    <a:pt x="6062" y="732"/>
                  </a:lnTo>
                  <a:lnTo>
                    <a:pt x="6224" y="854"/>
                  </a:lnTo>
                  <a:lnTo>
                    <a:pt x="6346" y="1017"/>
                  </a:lnTo>
                  <a:lnTo>
                    <a:pt x="6428" y="1180"/>
                  </a:lnTo>
                  <a:lnTo>
                    <a:pt x="6509" y="1383"/>
                  </a:lnTo>
                  <a:lnTo>
                    <a:pt x="6550" y="1546"/>
                  </a:lnTo>
                  <a:lnTo>
                    <a:pt x="6590" y="1749"/>
                  </a:lnTo>
                  <a:lnTo>
                    <a:pt x="6590" y="1953"/>
                  </a:lnTo>
                  <a:lnTo>
                    <a:pt x="6550" y="2115"/>
                  </a:lnTo>
                  <a:lnTo>
                    <a:pt x="6509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3"/>
                  </a:lnTo>
                  <a:lnTo>
                    <a:pt x="6712" y="2603"/>
                  </a:lnTo>
                  <a:lnTo>
                    <a:pt x="6997" y="2563"/>
                  </a:lnTo>
                  <a:lnTo>
                    <a:pt x="7241" y="2563"/>
                  </a:lnTo>
                  <a:lnTo>
                    <a:pt x="7445" y="2644"/>
                  </a:lnTo>
                  <a:lnTo>
                    <a:pt x="7607" y="2807"/>
                  </a:lnTo>
                  <a:lnTo>
                    <a:pt x="7770" y="2970"/>
                  </a:lnTo>
                  <a:lnTo>
                    <a:pt x="7811" y="3214"/>
                  </a:lnTo>
                  <a:lnTo>
                    <a:pt x="7811" y="3458"/>
                  </a:lnTo>
                  <a:lnTo>
                    <a:pt x="7729" y="3702"/>
                  </a:lnTo>
                  <a:lnTo>
                    <a:pt x="7689" y="3783"/>
                  </a:lnTo>
                  <a:lnTo>
                    <a:pt x="7689" y="3824"/>
                  </a:lnTo>
                  <a:lnTo>
                    <a:pt x="7770" y="3946"/>
                  </a:lnTo>
                  <a:lnTo>
                    <a:pt x="7851" y="3986"/>
                  </a:lnTo>
                  <a:lnTo>
                    <a:pt x="7973" y="3986"/>
                  </a:lnTo>
                  <a:lnTo>
                    <a:pt x="8299" y="3824"/>
                  </a:lnTo>
                  <a:lnTo>
                    <a:pt x="8665" y="3742"/>
                  </a:lnTo>
                  <a:lnTo>
                    <a:pt x="9031" y="3702"/>
                  </a:lnTo>
                  <a:lnTo>
                    <a:pt x="9194" y="3742"/>
                  </a:lnTo>
                  <a:lnTo>
                    <a:pt x="9397" y="3824"/>
                  </a:lnTo>
                  <a:lnTo>
                    <a:pt x="9519" y="3905"/>
                  </a:lnTo>
                  <a:lnTo>
                    <a:pt x="9641" y="3986"/>
                  </a:lnTo>
                  <a:lnTo>
                    <a:pt x="9763" y="4108"/>
                  </a:lnTo>
                  <a:lnTo>
                    <a:pt x="9885" y="4271"/>
                  </a:lnTo>
                  <a:lnTo>
                    <a:pt x="9967" y="4393"/>
                  </a:lnTo>
                  <a:lnTo>
                    <a:pt x="10007" y="4556"/>
                  </a:lnTo>
                  <a:lnTo>
                    <a:pt x="10007" y="4719"/>
                  </a:lnTo>
                  <a:lnTo>
                    <a:pt x="10007" y="4922"/>
                  </a:lnTo>
                  <a:lnTo>
                    <a:pt x="9885" y="5166"/>
                  </a:lnTo>
                  <a:lnTo>
                    <a:pt x="9723" y="5369"/>
                  </a:lnTo>
                  <a:lnTo>
                    <a:pt x="9519" y="5573"/>
                  </a:lnTo>
                  <a:lnTo>
                    <a:pt x="9234" y="5695"/>
                  </a:lnTo>
                  <a:lnTo>
                    <a:pt x="8950" y="5776"/>
                  </a:lnTo>
                  <a:lnTo>
                    <a:pt x="8665" y="5858"/>
                  </a:lnTo>
                  <a:lnTo>
                    <a:pt x="8136" y="5939"/>
                  </a:lnTo>
                  <a:lnTo>
                    <a:pt x="6753" y="6061"/>
                  </a:lnTo>
                  <a:lnTo>
                    <a:pt x="5411" y="6142"/>
                  </a:lnTo>
                  <a:lnTo>
                    <a:pt x="4069" y="6183"/>
                  </a:lnTo>
                  <a:lnTo>
                    <a:pt x="2197" y="6183"/>
                  </a:lnTo>
                  <a:lnTo>
                    <a:pt x="1669" y="6102"/>
                  </a:lnTo>
                  <a:lnTo>
                    <a:pt x="1384" y="6020"/>
                  </a:lnTo>
                  <a:lnTo>
                    <a:pt x="1181" y="5939"/>
                  </a:lnTo>
                  <a:lnTo>
                    <a:pt x="936" y="5817"/>
                  </a:lnTo>
                  <a:lnTo>
                    <a:pt x="733" y="5654"/>
                  </a:lnTo>
                  <a:lnTo>
                    <a:pt x="611" y="5451"/>
                  </a:lnTo>
                  <a:lnTo>
                    <a:pt x="489" y="5247"/>
                  </a:lnTo>
                  <a:lnTo>
                    <a:pt x="408" y="5003"/>
                  </a:lnTo>
                  <a:lnTo>
                    <a:pt x="367" y="4800"/>
                  </a:lnTo>
                  <a:lnTo>
                    <a:pt x="367" y="4556"/>
                  </a:lnTo>
                  <a:lnTo>
                    <a:pt x="408" y="4312"/>
                  </a:lnTo>
                  <a:lnTo>
                    <a:pt x="489" y="4068"/>
                  </a:lnTo>
                  <a:lnTo>
                    <a:pt x="570" y="3864"/>
                  </a:lnTo>
                  <a:lnTo>
                    <a:pt x="733" y="3580"/>
                  </a:lnTo>
                  <a:lnTo>
                    <a:pt x="977" y="3376"/>
                  </a:lnTo>
                  <a:lnTo>
                    <a:pt x="1262" y="3214"/>
                  </a:lnTo>
                  <a:lnTo>
                    <a:pt x="1547" y="3132"/>
                  </a:lnTo>
                  <a:lnTo>
                    <a:pt x="1872" y="3092"/>
                  </a:lnTo>
                  <a:lnTo>
                    <a:pt x="2197" y="3132"/>
                  </a:lnTo>
                  <a:lnTo>
                    <a:pt x="2482" y="3214"/>
                  </a:lnTo>
                  <a:lnTo>
                    <a:pt x="2767" y="3376"/>
                  </a:lnTo>
                  <a:lnTo>
                    <a:pt x="2889" y="3417"/>
                  </a:lnTo>
                  <a:lnTo>
                    <a:pt x="2970" y="3376"/>
                  </a:lnTo>
                  <a:lnTo>
                    <a:pt x="3052" y="3295"/>
                  </a:lnTo>
                  <a:lnTo>
                    <a:pt x="3092" y="3214"/>
                  </a:lnTo>
                  <a:lnTo>
                    <a:pt x="3052" y="2766"/>
                  </a:lnTo>
                  <a:lnTo>
                    <a:pt x="3092" y="2319"/>
                  </a:lnTo>
                  <a:lnTo>
                    <a:pt x="3214" y="1871"/>
                  </a:lnTo>
                  <a:lnTo>
                    <a:pt x="3377" y="1465"/>
                  </a:lnTo>
                  <a:lnTo>
                    <a:pt x="3621" y="1098"/>
                  </a:lnTo>
                  <a:lnTo>
                    <a:pt x="3906" y="814"/>
                  </a:lnTo>
                  <a:lnTo>
                    <a:pt x="4109" y="692"/>
                  </a:lnTo>
                  <a:lnTo>
                    <a:pt x="4272" y="570"/>
                  </a:lnTo>
                  <a:lnTo>
                    <a:pt x="4516" y="488"/>
                  </a:lnTo>
                  <a:lnTo>
                    <a:pt x="4719" y="407"/>
                  </a:lnTo>
                  <a:close/>
                  <a:moveTo>
                    <a:pt x="4882" y="0"/>
                  </a:moveTo>
                  <a:lnTo>
                    <a:pt x="4597" y="41"/>
                  </a:lnTo>
                  <a:lnTo>
                    <a:pt x="4353" y="122"/>
                  </a:lnTo>
                  <a:lnTo>
                    <a:pt x="4069" y="244"/>
                  </a:lnTo>
                  <a:lnTo>
                    <a:pt x="3865" y="366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96" y="895"/>
                  </a:lnTo>
                  <a:lnTo>
                    <a:pt x="3133" y="1098"/>
                  </a:lnTo>
                  <a:lnTo>
                    <a:pt x="3011" y="1342"/>
                  </a:lnTo>
                  <a:lnTo>
                    <a:pt x="2889" y="1587"/>
                  </a:lnTo>
                  <a:lnTo>
                    <a:pt x="2726" y="2115"/>
                  </a:lnTo>
                  <a:lnTo>
                    <a:pt x="2645" y="2644"/>
                  </a:lnTo>
                  <a:lnTo>
                    <a:pt x="2662" y="2878"/>
                  </a:lnTo>
                  <a:lnTo>
                    <a:pt x="2662" y="2878"/>
                  </a:lnTo>
                  <a:lnTo>
                    <a:pt x="2401" y="2766"/>
                  </a:lnTo>
                  <a:lnTo>
                    <a:pt x="2075" y="2685"/>
                  </a:lnTo>
                  <a:lnTo>
                    <a:pt x="1750" y="2685"/>
                  </a:lnTo>
                  <a:lnTo>
                    <a:pt x="1465" y="2725"/>
                  </a:lnTo>
                  <a:lnTo>
                    <a:pt x="1140" y="2847"/>
                  </a:lnTo>
                  <a:lnTo>
                    <a:pt x="855" y="2970"/>
                  </a:lnTo>
                  <a:lnTo>
                    <a:pt x="611" y="3173"/>
                  </a:lnTo>
                  <a:lnTo>
                    <a:pt x="408" y="3376"/>
                  </a:lnTo>
                  <a:lnTo>
                    <a:pt x="245" y="3580"/>
                  </a:lnTo>
                  <a:lnTo>
                    <a:pt x="123" y="3824"/>
                  </a:lnTo>
                  <a:lnTo>
                    <a:pt x="42" y="4068"/>
                  </a:lnTo>
                  <a:lnTo>
                    <a:pt x="1" y="4353"/>
                  </a:lnTo>
                  <a:lnTo>
                    <a:pt x="1" y="4637"/>
                  </a:lnTo>
                  <a:lnTo>
                    <a:pt x="1" y="4881"/>
                  </a:lnTo>
                  <a:lnTo>
                    <a:pt x="42" y="5166"/>
                  </a:lnTo>
                  <a:lnTo>
                    <a:pt x="164" y="5451"/>
                  </a:lnTo>
                  <a:lnTo>
                    <a:pt x="286" y="5695"/>
                  </a:lnTo>
                  <a:lnTo>
                    <a:pt x="448" y="5939"/>
                  </a:lnTo>
                  <a:lnTo>
                    <a:pt x="692" y="6102"/>
                  </a:lnTo>
                  <a:lnTo>
                    <a:pt x="896" y="6264"/>
                  </a:lnTo>
                  <a:lnTo>
                    <a:pt x="1181" y="6346"/>
                  </a:lnTo>
                  <a:lnTo>
                    <a:pt x="1425" y="6468"/>
                  </a:lnTo>
                  <a:lnTo>
                    <a:pt x="1709" y="6508"/>
                  </a:lnTo>
                  <a:lnTo>
                    <a:pt x="2319" y="6590"/>
                  </a:lnTo>
                  <a:lnTo>
                    <a:pt x="4109" y="6590"/>
                  </a:lnTo>
                  <a:lnTo>
                    <a:pt x="6102" y="6508"/>
                  </a:lnTo>
                  <a:lnTo>
                    <a:pt x="8136" y="6346"/>
                  </a:lnTo>
                  <a:lnTo>
                    <a:pt x="8502" y="6305"/>
                  </a:lnTo>
                  <a:lnTo>
                    <a:pt x="8868" y="6224"/>
                  </a:lnTo>
                  <a:lnTo>
                    <a:pt x="9234" y="6102"/>
                  </a:lnTo>
                  <a:lnTo>
                    <a:pt x="9600" y="5939"/>
                  </a:lnTo>
                  <a:lnTo>
                    <a:pt x="9926" y="5735"/>
                  </a:lnTo>
                  <a:lnTo>
                    <a:pt x="10048" y="5613"/>
                  </a:lnTo>
                  <a:lnTo>
                    <a:pt x="10170" y="5451"/>
                  </a:lnTo>
                  <a:lnTo>
                    <a:pt x="10292" y="5329"/>
                  </a:lnTo>
                  <a:lnTo>
                    <a:pt x="10333" y="5125"/>
                  </a:lnTo>
                  <a:lnTo>
                    <a:pt x="10414" y="4963"/>
                  </a:lnTo>
                  <a:lnTo>
                    <a:pt x="10414" y="4759"/>
                  </a:lnTo>
                  <a:lnTo>
                    <a:pt x="10414" y="4556"/>
                  </a:lnTo>
                  <a:lnTo>
                    <a:pt x="10333" y="4353"/>
                  </a:lnTo>
                  <a:lnTo>
                    <a:pt x="10292" y="4149"/>
                  </a:lnTo>
                  <a:lnTo>
                    <a:pt x="10170" y="3986"/>
                  </a:lnTo>
                  <a:lnTo>
                    <a:pt x="10048" y="3824"/>
                  </a:lnTo>
                  <a:lnTo>
                    <a:pt x="9885" y="3661"/>
                  </a:lnTo>
                  <a:lnTo>
                    <a:pt x="9723" y="3539"/>
                  </a:lnTo>
                  <a:lnTo>
                    <a:pt x="9560" y="3458"/>
                  </a:lnTo>
                  <a:lnTo>
                    <a:pt x="9356" y="3376"/>
                  </a:lnTo>
                  <a:lnTo>
                    <a:pt x="9112" y="3336"/>
                  </a:lnTo>
                  <a:lnTo>
                    <a:pt x="8868" y="3295"/>
                  </a:lnTo>
                  <a:lnTo>
                    <a:pt x="8665" y="3336"/>
                  </a:lnTo>
                  <a:lnTo>
                    <a:pt x="8421" y="3376"/>
                  </a:lnTo>
                  <a:lnTo>
                    <a:pt x="8218" y="3417"/>
                  </a:lnTo>
                  <a:lnTo>
                    <a:pt x="8209" y="3421"/>
                  </a:lnTo>
                  <a:lnTo>
                    <a:pt x="8218" y="3376"/>
                  </a:lnTo>
                  <a:lnTo>
                    <a:pt x="8218" y="3173"/>
                  </a:lnTo>
                  <a:lnTo>
                    <a:pt x="8177" y="3010"/>
                  </a:lnTo>
                  <a:lnTo>
                    <a:pt x="8136" y="2847"/>
                  </a:lnTo>
                  <a:lnTo>
                    <a:pt x="8055" y="2685"/>
                  </a:lnTo>
                  <a:lnTo>
                    <a:pt x="7933" y="2522"/>
                  </a:lnTo>
                  <a:lnTo>
                    <a:pt x="7811" y="2400"/>
                  </a:lnTo>
                  <a:lnTo>
                    <a:pt x="7648" y="2278"/>
                  </a:lnTo>
                  <a:lnTo>
                    <a:pt x="7485" y="2237"/>
                  </a:lnTo>
                  <a:lnTo>
                    <a:pt x="7323" y="2156"/>
                  </a:lnTo>
                  <a:lnTo>
                    <a:pt x="6940" y="2156"/>
                  </a:lnTo>
                  <a:lnTo>
                    <a:pt x="6957" y="2075"/>
                  </a:lnTo>
                  <a:lnTo>
                    <a:pt x="6997" y="1831"/>
                  </a:lnTo>
                  <a:lnTo>
                    <a:pt x="6957" y="1587"/>
                  </a:lnTo>
                  <a:lnTo>
                    <a:pt x="6916" y="1342"/>
                  </a:lnTo>
                  <a:lnTo>
                    <a:pt x="6835" y="1139"/>
                  </a:lnTo>
                  <a:lnTo>
                    <a:pt x="6753" y="936"/>
                  </a:lnTo>
                  <a:lnTo>
                    <a:pt x="6590" y="732"/>
                  </a:lnTo>
                  <a:lnTo>
                    <a:pt x="6428" y="529"/>
                  </a:lnTo>
                  <a:lnTo>
                    <a:pt x="6265" y="366"/>
                  </a:lnTo>
                  <a:lnTo>
                    <a:pt x="6062" y="244"/>
                  </a:lnTo>
                  <a:lnTo>
                    <a:pt x="5858" y="122"/>
                  </a:lnTo>
                  <a:lnTo>
                    <a:pt x="5614" y="41"/>
                  </a:lnTo>
                  <a:lnTo>
                    <a:pt x="53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1" name="Google Shape;1231;p45"/>
          <p:cNvGrpSpPr/>
          <p:nvPr/>
        </p:nvGrpSpPr>
        <p:grpSpPr>
          <a:xfrm rot="10800000">
            <a:off x="7879939" y="4171104"/>
            <a:ext cx="1566947" cy="1148322"/>
            <a:chOff x="238125" y="896375"/>
            <a:chExt cx="635575" cy="465775"/>
          </a:xfrm>
        </p:grpSpPr>
        <p:sp>
          <p:nvSpPr>
            <p:cNvPr id="1232" name="Google Shape;1232;p45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5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5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5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5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7" name="Google Shape;1237;p45"/>
          <p:cNvSpPr/>
          <p:nvPr/>
        </p:nvSpPr>
        <p:spPr>
          <a:xfrm>
            <a:off x="444778" y="44706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45"/>
          <p:cNvSpPr/>
          <p:nvPr/>
        </p:nvSpPr>
        <p:spPr>
          <a:xfrm>
            <a:off x="2581987" y="4739780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45"/>
          <p:cNvSpPr/>
          <p:nvPr/>
        </p:nvSpPr>
        <p:spPr>
          <a:xfrm>
            <a:off x="1542479" y="52334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0" name="Google Shape;1240;p45"/>
          <p:cNvGrpSpPr/>
          <p:nvPr/>
        </p:nvGrpSpPr>
        <p:grpSpPr>
          <a:xfrm>
            <a:off x="4563981" y="3034877"/>
            <a:ext cx="307124" cy="305294"/>
            <a:chOff x="1026043" y="1162815"/>
            <a:chExt cx="307124" cy="305294"/>
          </a:xfrm>
        </p:grpSpPr>
        <p:sp>
          <p:nvSpPr>
            <p:cNvPr id="1241" name="Google Shape;1241;p45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5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5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5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5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5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5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5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46"/>
          <p:cNvSpPr/>
          <p:nvPr/>
        </p:nvSpPr>
        <p:spPr>
          <a:xfrm>
            <a:off x="-1801179" y="-32677"/>
            <a:ext cx="4382968" cy="2519262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46"/>
          <p:cNvSpPr txBox="1">
            <a:spLocks noGrp="1"/>
          </p:cNvSpPr>
          <p:nvPr>
            <p:ph type="title"/>
          </p:nvPr>
        </p:nvSpPr>
        <p:spPr>
          <a:xfrm>
            <a:off x="720000" y="1763625"/>
            <a:ext cx="3739200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2" name="Google Shape;1252;p46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674750"/>
            <a:ext cx="1056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53" name="Google Shape;1253;p46"/>
          <p:cNvSpPr txBox="1">
            <a:spLocks noGrp="1"/>
          </p:cNvSpPr>
          <p:nvPr>
            <p:ph type="subTitle" idx="1"/>
          </p:nvPr>
        </p:nvSpPr>
        <p:spPr>
          <a:xfrm>
            <a:off x="720000" y="3679125"/>
            <a:ext cx="3081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4" name="Google Shape;1254;p46"/>
          <p:cNvSpPr/>
          <p:nvPr/>
        </p:nvSpPr>
        <p:spPr>
          <a:xfrm>
            <a:off x="4631173" y="3473499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46"/>
          <p:cNvSpPr/>
          <p:nvPr/>
        </p:nvSpPr>
        <p:spPr>
          <a:xfrm>
            <a:off x="5109037" y="38455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46"/>
          <p:cNvSpPr/>
          <p:nvPr/>
        </p:nvSpPr>
        <p:spPr>
          <a:xfrm>
            <a:off x="6649446" y="6299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7" name="Google Shape;1257;p46"/>
          <p:cNvGrpSpPr/>
          <p:nvPr/>
        </p:nvGrpSpPr>
        <p:grpSpPr>
          <a:xfrm>
            <a:off x="4652169" y="1433409"/>
            <a:ext cx="474643" cy="301588"/>
            <a:chOff x="7593894" y="395296"/>
            <a:chExt cx="474643" cy="301588"/>
          </a:xfrm>
        </p:grpSpPr>
        <p:sp>
          <p:nvSpPr>
            <p:cNvPr id="1258" name="Google Shape;1258;p46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6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0" name="Google Shape;1260;p46"/>
          <p:cNvGrpSpPr/>
          <p:nvPr/>
        </p:nvGrpSpPr>
        <p:grpSpPr>
          <a:xfrm>
            <a:off x="3810806" y="4287417"/>
            <a:ext cx="474643" cy="299712"/>
            <a:chOff x="7729218" y="1694205"/>
            <a:chExt cx="474643" cy="299712"/>
          </a:xfrm>
        </p:grpSpPr>
        <p:sp>
          <p:nvSpPr>
            <p:cNvPr id="1261" name="Google Shape;1261;p46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6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3" name="Google Shape;1263;p46"/>
          <p:cNvSpPr/>
          <p:nvPr/>
        </p:nvSpPr>
        <p:spPr>
          <a:xfrm>
            <a:off x="8071696" y="34734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4" name="Google Shape;1264;p46"/>
          <p:cNvGrpSpPr/>
          <p:nvPr/>
        </p:nvGrpSpPr>
        <p:grpSpPr>
          <a:xfrm rot="-5400000">
            <a:off x="2853946" y="-1110167"/>
            <a:ext cx="1915490" cy="2459786"/>
            <a:chOff x="2659350" y="1746500"/>
            <a:chExt cx="379350" cy="487125"/>
          </a:xfrm>
        </p:grpSpPr>
        <p:sp>
          <p:nvSpPr>
            <p:cNvPr id="1265" name="Google Shape;1265;p46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6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6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8" name="Google Shape;1268;p46"/>
          <p:cNvSpPr/>
          <p:nvPr/>
        </p:nvSpPr>
        <p:spPr>
          <a:xfrm>
            <a:off x="1727996" y="4019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46"/>
          <p:cNvSpPr/>
          <p:nvPr/>
        </p:nvSpPr>
        <p:spPr>
          <a:xfrm>
            <a:off x="444778" y="44706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0" name="Google Shape;1270;p46"/>
          <p:cNvGrpSpPr/>
          <p:nvPr/>
        </p:nvGrpSpPr>
        <p:grpSpPr>
          <a:xfrm>
            <a:off x="7349044" y="3624409"/>
            <a:ext cx="2408503" cy="2408503"/>
            <a:chOff x="7349044" y="3624409"/>
            <a:chExt cx="2408503" cy="2408503"/>
          </a:xfrm>
        </p:grpSpPr>
        <p:sp>
          <p:nvSpPr>
            <p:cNvPr id="1271" name="Google Shape;1271;p46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6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6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6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" name="Google Shape;1275;p46"/>
          <p:cNvGrpSpPr/>
          <p:nvPr/>
        </p:nvGrpSpPr>
        <p:grpSpPr>
          <a:xfrm>
            <a:off x="4418443" y="3066427"/>
            <a:ext cx="307124" cy="305294"/>
            <a:chOff x="1026043" y="1162815"/>
            <a:chExt cx="307124" cy="305294"/>
          </a:xfrm>
        </p:grpSpPr>
        <p:sp>
          <p:nvSpPr>
            <p:cNvPr id="1276" name="Google Shape;1276;p46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6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6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6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6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6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6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6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" name="Google Shape;1284;p46"/>
          <p:cNvGrpSpPr/>
          <p:nvPr/>
        </p:nvGrpSpPr>
        <p:grpSpPr>
          <a:xfrm>
            <a:off x="8642073" y="187675"/>
            <a:ext cx="309000" cy="305294"/>
            <a:chOff x="8360310" y="1124637"/>
            <a:chExt cx="309000" cy="305294"/>
          </a:xfrm>
        </p:grpSpPr>
        <p:sp>
          <p:nvSpPr>
            <p:cNvPr id="1285" name="Google Shape;1285;p46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6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6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6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6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6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6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6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3" name="Google Shape;1293;p46"/>
          <p:cNvSpPr/>
          <p:nvPr/>
        </p:nvSpPr>
        <p:spPr>
          <a:xfrm>
            <a:off x="3162073" y="107431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46"/>
          <p:cNvSpPr/>
          <p:nvPr/>
        </p:nvSpPr>
        <p:spPr>
          <a:xfrm>
            <a:off x="2437897" y="4587121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95" name="Google Shape;1295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9000" y="2353125"/>
            <a:ext cx="770974" cy="1155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298" name="Google Shape;1298;p47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299" name="Google Shape;1299;p47"/>
          <p:cNvSpPr/>
          <p:nvPr/>
        </p:nvSpPr>
        <p:spPr>
          <a:xfrm>
            <a:off x="7611275" y="-1005275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0" name="Google Shape;1300;p47"/>
          <p:cNvGrpSpPr/>
          <p:nvPr/>
        </p:nvGrpSpPr>
        <p:grpSpPr>
          <a:xfrm rot="-1707809" flipH="1">
            <a:off x="-717545" y="-721343"/>
            <a:ext cx="1340703" cy="1721669"/>
            <a:chOff x="2659350" y="1746500"/>
            <a:chExt cx="379350" cy="487125"/>
          </a:xfrm>
        </p:grpSpPr>
        <p:sp>
          <p:nvSpPr>
            <p:cNvPr id="1301" name="Google Shape;1301;p47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7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7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4" name="Google Shape;1304;p47"/>
          <p:cNvSpPr/>
          <p:nvPr/>
        </p:nvSpPr>
        <p:spPr>
          <a:xfrm>
            <a:off x="7371478" y="2061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47"/>
          <p:cNvSpPr/>
          <p:nvPr/>
        </p:nvSpPr>
        <p:spPr>
          <a:xfrm>
            <a:off x="1648337" y="2917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6" name="Google Shape;1306;p47"/>
          <p:cNvGrpSpPr/>
          <p:nvPr/>
        </p:nvGrpSpPr>
        <p:grpSpPr>
          <a:xfrm>
            <a:off x="8116881" y="393465"/>
            <a:ext cx="307124" cy="305294"/>
            <a:chOff x="1026043" y="1162815"/>
            <a:chExt cx="307124" cy="305294"/>
          </a:xfrm>
        </p:grpSpPr>
        <p:sp>
          <p:nvSpPr>
            <p:cNvPr id="1307" name="Google Shape;1307;p47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7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7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7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7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7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7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7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5" name="Google Shape;1315;p47"/>
          <p:cNvGrpSpPr/>
          <p:nvPr/>
        </p:nvGrpSpPr>
        <p:grpSpPr>
          <a:xfrm>
            <a:off x="886093" y="581517"/>
            <a:ext cx="474643" cy="299712"/>
            <a:chOff x="7729218" y="1694205"/>
            <a:chExt cx="474643" cy="299712"/>
          </a:xfrm>
        </p:grpSpPr>
        <p:sp>
          <p:nvSpPr>
            <p:cNvPr id="1316" name="Google Shape;1316;p47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7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8" name="Google Shape;1318;p47"/>
          <p:cNvSpPr/>
          <p:nvPr/>
        </p:nvSpPr>
        <p:spPr>
          <a:xfrm>
            <a:off x="8772703" y="14091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47"/>
          <p:cNvSpPr/>
          <p:nvPr/>
        </p:nvSpPr>
        <p:spPr>
          <a:xfrm>
            <a:off x="278996" y="30913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47"/>
          <p:cNvSpPr/>
          <p:nvPr/>
        </p:nvSpPr>
        <p:spPr>
          <a:xfrm>
            <a:off x="360072" y="372713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47"/>
          <p:cNvSpPr/>
          <p:nvPr/>
        </p:nvSpPr>
        <p:spPr>
          <a:xfrm>
            <a:off x="-1614825" y="3831637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2" name="Google Shape;1322;p47"/>
          <p:cNvGrpSpPr/>
          <p:nvPr/>
        </p:nvGrpSpPr>
        <p:grpSpPr>
          <a:xfrm>
            <a:off x="6749493" y="4363642"/>
            <a:ext cx="474643" cy="299712"/>
            <a:chOff x="7729218" y="1694205"/>
            <a:chExt cx="474643" cy="299712"/>
          </a:xfrm>
        </p:grpSpPr>
        <p:sp>
          <p:nvSpPr>
            <p:cNvPr id="1323" name="Google Shape;1323;p47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7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5" name="Google Shape;1325;p47"/>
          <p:cNvSpPr/>
          <p:nvPr/>
        </p:nvSpPr>
        <p:spPr>
          <a:xfrm>
            <a:off x="7739087" y="447066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47"/>
          <p:cNvSpPr/>
          <p:nvPr/>
        </p:nvSpPr>
        <p:spPr>
          <a:xfrm>
            <a:off x="6054153" y="46633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7" name="Google Shape;1327;p47"/>
          <p:cNvGrpSpPr/>
          <p:nvPr/>
        </p:nvGrpSpPr>
        <p:grpSpPr>
          <a:xfrm rot="10800000">
            <a:off x="7371465" y="3831622"/>
            <a:ext cx="2299701" cy="1685267"/>
            <a:chOff x="238125" y="896375"/>
            <a:chExt cx="635575" cy="465775"/>
          </a:xfrm>
        </p:grpSpPr>
        <p:sp>
          <p:nvSpPr>
            <p:cNvPr id="1328" name="Google Shape;1328;p47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7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7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7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7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4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335" name="Google Shape;1335;p48"/>
          <p:cNvSpPr txBox="1">
            <a:spLocks noGrp="1"/>
          </p:cNvSpPr>
          <p:nvPr>
            <p:ph type="title" idx="2"/>
          </p:nvPr>
        </p:nvSpPr>
        <p:spPr>
          <a:xfrm>
            <a:off x="1784025" y="2798625"/>
            <a:ext cx="2585100" cy="4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336" name="Google Shape;1336;p48"/>
          <p:cNvSpPr txBox="1">
            <a:spLocks noGrp="1"/>
          </p:cNvSpPr>
          <p:nvPr>
            <p:ph type="title" idx="3"/>
          </p:nvPr>
        </p:nvSpPr>
        <p:spPr>
          <a:xfrm>
            <a:off x="4774325" y="2798625"/>
            <a:ext cx="2585700" cy="4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337" name="Google Shape;1337;p48"/>
          <p:cNvSpPr txBox="1">
            <a:spLocks noGrp="1"/>
          </p:cNvSpPr>
          <p:nvPr>
            <p:ph type="subTitle" idx="1"/>
          </p:nvPr>
        </p:nvSpPr>
        <p:spPr>
          <a:xfrm>
            <a:off x="4774332" y="3279049"/>
            <a:ext cx="2585700" cy="10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38" name="Google Shape;1338;p48"/>
          <p:cNvSpPr txBox="1">
            <a:spLocks noGrp="1"/>
          </p:cNvSpPr>
          <p:nvPr>
            <p:ph type="subTitle" idx="4"/>
          </p:nvPr>
        </p:nvSpPr>
        <p:spPr>
          <a:xfrm>
            <a:off x="1784200" y="3279049"/>
            <a:ext cx="2585100" cy="10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339" name="Google Shape;1339;p48"/>
          <p:cNvGrpSpPr/>
          <p:nvPr/>
        </p:nvGrpSpPr>
        <p:grpSpPr>
          <a:xfrm rot="-1707809" flipH="1">
            <a:off x="-565970" y="-611855"/>
            <a:ext cx="1340703" cy="1721669"/>
            <a:chOff x="2659350" y="1746500"/>
            <a:chExt cx="379350" cy="487125"/>
          </a:xfrm>
        </p:grpSpPr>
        <p:sp>
          <p:nvSpPr>
            <p:cNvPr id="1340" name="Google Shape;1340;p48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8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8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3" name="Google Shape;1343;p48"/>
          <p:cNvSpPr/>
          <p:nvPr/>
        </p:nvSpPr>
        <p:spPr>
          <a:xfrm>
            <a:off x="7734425" y="-692675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48"/>
          <p:cNvSpPr/>
          <p:nvPr/>
        </p:nvSpPr>
        <p:spPr>
          <a:xfrm>
            <a:off x="7371478" y="2061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5" name="Google Shape;1345;p48"/>
          <p:cNvGrpSpPr/>
          <p:nvPr/>
        </p:nvGrpSpPr>
        <p:grpSpPr>
          <a:xfrm>
            <a:off x="8202131" y="525790"/>
            <a:ext cx="307124" cy="305294"/>
            <a:chOff x="1026043" y="1162815"/>
            <a:chExt cx="307124" cy="305294"/>
          </a:xfrm>
        </p:grpSpPr>
        <p:sp>
          <p:nvSpPr>
            <p:cNvPr id="1346" name="Google Shape;1346;p48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8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8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8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8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8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8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4" name="Google Shape;1354;p48"/>
          <p:cNvSpPr/>
          <p:nvPr/>
        </p:nvSpPr>
        <p:spPr>
          <a:xfrm>
            <a:off x="1600987" y="58716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5" name="Google Shape;1355;p48"/>
          <p:cNvGrpSpPr/>
          <p:nvPr/>
        </p:nvGrpSpPr>
        <p:grpSpPr>
          <a:xfrm>
            <a:off x="435493" y="1215742"/>
            <a:ext cx="474643" cy="299712"/>
            <a:chOff x="7729218" y="1694205"/>
            <a:chExt cx="474643" cy="299712"/>
          </a:xfrm>
        </p:grpSpPr>
        <p:sp>
          <p:nvSpPr>
            <p:cNvPr id="1356" name="Google Shape;1356;p48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8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8" name="Google Shape;1358;p48"/>
          <p:cNvSpPr/>
          <p:nvPr/>
        </p:nvSpPr>
        <p:spPr>
          <a:xfrm>
            <a:off x="8592129" y="204934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9" name="Google Shape;1359;p48"/>
          <p:cNvGrpSpPr/>
          <p:nvPr/>
        </p:nvGrpSpPr>
        <p:grpSpPr>
          <a:xfrm>
            <a:off x="8842893" y="3018742"/>
            <a:ext cx="474643" cy="299712"/>
            <a:chOff x="7729218" y="1694205"/>
            <a:chExt cx="474643" cy="299712"/>
          </a:xfrm>
        </p:grpSpPr>
        <p:sp>
          <p:nvSpPr>
            <p:cNvPr id="1360" name="Google Shape;1360;p48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8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2" name="Google Shape;1362;p48"/>
          <p:cNvSpPr/>
          <p:nvPr/>
        </p:nvSpPr>
        <p:spPr>
          <a:xfrm>
            <a:off x="278996" y="30913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48"/>
          <p:cNvSpPr/>
          <p:nvPr/>
        </p:nvSpPr>
        <p:spPr>
          <a:xfrm>
            <a:off x="521097" y="421008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48"/>
          <p:cNvSpPr/>
          <p:nvPr/>
        </p:nvSpPr>
        <p:spPr>
          <a:xfrm>
            <a:off x="-1922700" y="4267362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5" name="Google Shape;1365;p48"/>
          <p:cNvGrpSpPr/>
          <p:nvPr/>
        </p:nvGrpSpPr>
        <p:grpSpPr>
          <a:xfrm rot="10800000">
            <a:off x="7371465" y="3831622"/>
            <a:ext cx="2299701" cy="1685267"/>
            <a:chOff x="238125" y="896375"/>
            <a:chExt cx="635575" cy="465775"/>
          </a:xfrm>
        </p:grpSpPr>
        <p:sp>
          <p:nvSpPr>
            <p:cNvPr id="1366" name="Google Shape;1366;p48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8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8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8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8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p4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373" name="Google Shape;1373;p49"/>
          <p:cNvSpPr/>
          <p:nvPr/>
        </p:nvSpPr>
        <p:spPr>
          <a:xfrm flipH="1">
            <a:off x="7851625" y="4251062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49"/>
          <p:cNvSpPr/>
          <p:nvPr/>
        </p:nvSpPr>
        <p:spPr>
          <a:xfrm flipH="1">
            <a:off x="-2479325" y="-1234000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5" name="Google Shape;1375;p49"/>
          <p:cNvGrpSpPr/>
          <p:nvPr/>
        </p:nvGrpSpPr>
        <p:grpSpPr>
          <a:xfrm rot="-2699931" flipH="1">
            <a:off x="-718506" y="3871142"/>
            <a:ext cx="1340695" cy="1721696"/>
            <a:chOff x="2659350" y="1746500"/>
            <a:chExt cx="379350" cy="487125"/>
          </a:xfrm>
        </p:grpSpPr>
        <p:sp>
          <p:nvSpPr>
            <p:cNvPr id="1376" name="Google Shape;1376;p49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9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9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9" name="Google Shape;1379;p49"/>
          <p:cNvSpPr/>
          <p:nvPr/>
        </p:nvSpPr>
        <p:spPr>
          <a:xfrm>
            <a:off x="340385" y="196246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49"/>
          <p:cNvSpPr/>
          <p:nvPr/>
        </p:nvSpPr>
        <p:spPr>
          <a:xfrm flipH="1">
            <a:off x="2376748" y="47317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49"/>
          <p:cNvSpPr/>
          <p:nvPr/>
        </p:nvSpPr>
        <p:spPr>
          <a:xfrm flipH="1">
            <a:off x="340368" y="170012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2" name="Google Shape;1382;p49"/>
          <p:cNvGrpSpPr/>
          <p:nvPr/>
        </p:nvGrpSpPr>
        <p:grpSpPr>
          <a:xfrm flipH="1">
            <a:off x="-114098" y="3244642"/>
            <a:ext cx="474643" cy="299712"/>
            <a:chOff x="7729218" y="1694205"/>
            <a:chExt cx="474643" cy="299712"/>
          </a:xfrm>
        </p:grpSpPr>
        <p:sp>
          <p:nvSpPr>
            <p:cNvPr id="1383" name="Google Shape;1383;p49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9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5" name="Google Shape;1385;p49"/>
          <p:cNvSpPr/>
          <p:nvPr/>
        </p:nvSpPr>
        <p:spPr>
          <a:xfrm flipH="1">
            <a:off x="8423998" y="15933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49"/>
          <p:cNvSpPr/>
          <p:nvPr/>
        </p:nvSpPr>
        <p:spPr>
          <a:xfrm flipH="1">
            <a:off x="7327631" y="457032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7" name="Google Shape;1387;p49"/>
          <p:cNvGrpSpPr/>
          <p:nvPr/>
        </p:nvGrpSpPr>
        <p:grpSpPr>
          <a:xfrm>
            <a:off x="8577781" y="246952"/>
            <a:ext cx="307124" cy="305294"/>
            <a:chOff x="1026043" y="1162815"/>
            <a:chExt cx="307124" cy="305294"/>
          </a:xfrm>
        </p:grpSpPr>
        <p:sp>
          <p:nvSpPr>
            <p:cNvPr id="1388" name="Google Shape;1388;p49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9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9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9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9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9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9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9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6" name="Google Shape;1396;p49"/>
          <p:cNvSpPr/>
          <p:nvPr/>
        </p:nvSpPr>
        <p:spPr>
          <a:xfrm>
            <a:off x="8579623" y="31390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50"/>
          <p:cNvSpPr txBox="1">
            <a:spLocks noGrp="1"/>
          </p:cNvSpPr>
          <p:nvPr>
            <p:ph type="title"/>
          </p:nvPr>
        </p:nvSpPr>
        <p:spPr>
          <a:xfrm>
            <a:off x="720000" y="1054625"/>
            <a:ext cx="341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399" name="Google Shape;1399;p50"/>
          <p:cNvSpPr txBox="1">
            <a:spLocks noGrp="1"/>
          </p:cNvSpPr>
          <p:nvPr>
            <p:ph type="body" idx="1"/>
          </p:nvPr>
        </p:nvSpPr>
        <p:spPr>
          <a:xfrm>
            <a:off x="720000" y="2282551"/>
            <a:ext cx="4413900" cy="19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400" name="Google Shape;1400;p50"/>
          <p:cNvSpPr/>
          <p:nvPr/>
        </p:nvSpPr>
        <p:spPr>
          <a:xfrm>
            <a:off x="6652416" y="3473499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50"/>
          <p:cNvSpPr/>
          <p:nvPr/>
        </p:nvSpPr>
        <p:spPr>
          <a:xfrm>
            <a:off x="6154010" y="1035642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1"/>
                </a:moveTo>
                <a:lnTo>
                  <a:pt x="1262" y="41"/>
                </a:lnTo>
                <a:lnTo>
                  <a:pt x="1018" y="123"/>
                </a:lnTo>
                <a:lnTo>
                  <a:pt x="773" y="204"/>
                </a:lnTo>
                <a:lnTo>
                  <a:pt x="570" y="367"/>
                </a:lnTo>
                <a:lnTo>
                  <a:pt x="407" y="529"/>
                </a:lnTo>
                <a:lnTo>
                  <a:pt x="245" y="692"/>
                </a:lnTo>
                <a:lnTo>
                  <a:pt x="163" y="896"/>
                </a:lnTo>
                <a:lnTo>
                  <a:pt x="82" y="1099"/>
                </a:lnTo>
                <a:lnTo>
                  <a:pt x="1" y="1343"/>
                </a:lnTo>
                <a:lnTo>
                  <a:pt x="1" y="1546"/>
                </a:lnTo>
                <a:lnTo>
                  <a:pt x="1" y="1790"/>
                </a:lnTo>
                <a:lnTo>
                  <a:pt x="41" y="1994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1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7"/>
                </a:lnTo>
                <a:lnTo>
                  <a:pt x="1831" y="3377"/>
                </a:lnTo>
                <a:lnTo>
                  <a:pt x="2075" y="3336"/>
                </a:lnTo>
                <a:lnTo>
                  <a:pt x="2319" y="3255"/>
                </a:lnTo>
                <a:lnTo>
                  <a:pt x="2563" y="3173"/>
                </a:lnTo>
                <a:lnTo>
                  <a:pt x="2767" y="3011"/>
                </a:lnTo>
                <a:lnTo>
                  <a:pt x="2929" y="2848"/>
                </a:lnTo>
                <a:lnTo>
                  <a:pt x="3092" y="2645"/>
                </a:lnTo>
                <a:lnTo>
                  <a:pt x="3214" y="2441"/>
                </a:lnTo>
                <a:lnTo>
                  <a:pt x="3295" y="2197"/>
                </a:lnTo>
                <a:lnTo>
                  <a:pt x="3336" y="1912"/>
                </a:lnTo>
                <a:lnTo>
                  <a:pt x="3336" y="1628"/>
                </a:lnTo>
                <a:lnTo>
                  <a:pt x="3295" y="1343"/>
                </a:lnTo>
                <a:lnTo>
                  <a:pt x="3214" y="1099"/>
                </a:lnTo>
                <a:lnTo>
                  <a:pt x="3092" y="855"/>
                </a:lnTo>
                <a:lnTo>
                  <a:pt x="2929" y="611"/>
                </a:lnTo>
                <a:lnTo>
                  <a:pt x="2726" y="407"/>
                </a:lnTo>
                <a:lnTo>
                  <a:pt x="2482" y="245"/>
                </a:lnTo>
                <a:lnTo>
                  <a:pt x="2238" y="123"/>
                </a:lnTo>
                <a:lnTo>
                  <a:pt x="1994" y="41"/>
                </a:lnTo>
                <a:lnTo>
                  <a:pt x="17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50"/>
          <p:cNvSpPr/>
          <p:nvPr/>
        </p:nvSpPr>
        <p:spPr>
          <a:xfrm>
            <a:off x="2005792" y="5564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50"/>
          <p:cNvSpPr/>
          <p:nvPr/>
        </p:nvSpPr>
        <p:spPr>
          <a:xfrm>
            <a:off x="8518014" y="7246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4" name="Google Shape;1404;p50"/>
          <p:cNvGrpSpPr/>
          <p:nvPr/>
        </p:nvGrpSpPr>
        <p:grpSpPr>
          <a:xfrm>
            <a:off x="4838762" y="1325734"/>
            <a:ext cx="474643" cy="301588"/>
            <a:chOff x="7593894" y="395296"/>
            <a:chExt cx="474643" cy="301588"/>
          </a:xfrm>
        </p:grpSpPr>
        <p:sp>
          <p:nvSpPr>
            <p:cNvPr id="1405" name="Google Shape;1405;p50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0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7" name="Google Shape;1407;p50"/>
          <p:cNvSpPr/>
          <p:nvPr/>
        </p:nvSpPr>
        <p:spPr>
          <a:xfrm>
            <a:off x="291289" y="466610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8" name="Google Shape;1408;p50"/>
          <p:cNvGrpSpPr/>
          <p:nvPr/>
        </p:nvGrpSpPr>
        <p:grpSpPr>
          <a:xfrm rot="-5400000">
            <a:off x="-1004624" y="-1403142"/>
            <a:ext cx="1915490" cy="2459786"/>
            <a:chOff x="2659350" y="1746500"/>
            <a:chExt cx="379350" cy="487125"/>
          </a:xfrm>
        </p:grpSpPr>
        <p:sp>
          <p:nvSpPr>
            <p:cNvPr id="1409" name="Google Shape;1409;p50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0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0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2" name="Google Shape;1412;p50"/>
          <p:cNvSpPr/>
          <p:nvPr/>
        </p:nvSpPr>
        <p:spPr>
          <a:xfrm>
            <a:off x="3564896" y="46660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3" name="Google Shape;1413;p50"/>
          <p:cNvGrpSpPr/>
          <p:nvPr/>
        </p:nvGrpSpPr>
        <p:grpSpPr>
          <a:xfrm>
            <a:off x="7693887" y="3395809"/>
            <a:ext cx="2408503" cy="2408503"/>
            <a:chOff x="7349044" y="3624409"/>
            <a:chExt cx="2408503" cy="2408503"/>
          </a:xfrm>
        </p:grpSpPr>
        <p:sp>
          <p:nvSpPr>
            <p:cNvPr id="1414" name="Google Shape;1414;p50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0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0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0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8" name="Google Shape;1418;p50"/>
          <p:cNvGrpSpPr/>
          <p:nvPr/>
        </p:nvGrpSpPr>
        <p:grpSpPr>
          <a:xfrm>
            <a:off x="8440811" y="1702902"/>
            <a:ext cx="307124" cy="305294"/>
            <a:chOff x="1026043" y="1162815"/>
            <a:chExt cx="307124" cy="305294"/>
          </a:xfrm>
        </p:grpSpPr>
        <p:sp>
          <p:nvSpPr>
            <p:cNvPr id="1419" name="Google Shape;1419;p50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0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0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0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0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0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0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0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7" name="Google Shape;1427;p50"/>
          <p:cNvGrpSpPr/>
          <p:nvPr/>
        </p:nvGrpSpPr>
        <p:grpSpPr>
          <a:xfrm>
            <a:off x="3755816" y="324700"/>
            <a:ext cx="309000" cy="305294"/>
            <a:chOff x="8360310" y="1124637"/>
            <a:chExt cx="309000" cy="305294"/>
          </a:xfrm>
        </p:grpSpPr>
        <p:sp>
          <p:nvSpPr>
            <p:cNvPr id="1428" name="Google Shape;1428;p50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0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0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0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0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0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0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0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6" name="Google Shape;1436;p50"/>
          <p:cNvSpPr/>
          <p:nvPr/>
        </p:nvSpPr>
        <p:spPr>
          <a:xfrm>
            <a:off x="5185141" y="2511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50"/>
          <p:cNvSpPr/>
          <p:nvPr/>
        </p:nvSpPr>
        <p:spPr>
          <a:xfrm>
            <a:off x="5185140" y="444833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50"/>
          <p:cNvSpPr/>
          <p:nvPr/>
        </p:nvSpPr>
        <p:spPr>
          <a:xfrm>
            <a:off x="5588575" y="3765557"/>
            <a:ext cx="58" cy="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50"/>
          <p:cNvSpPr/>
          <p:nvPr/>
        </p:nvSpPr>
        <p:spPr>
          <a:xfrm>
            <a:off x="215042" y="22825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51"/>
          <p:cNvSpPr txBox="1">
            <a:spLocks noGrp="1"/>
          </p:cNvSpPr>
          <p:nvPr>
            <p:ph type="title"/>
          </p:nvPr>
        </p:nvSpPr>
        <p:spPr>
          <a:xfrm>
            <a:off x="1813950" y="1078500"/>
            <a:ext cx="5516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42" name="Google Shape;1442;p51"/>
          <p:cNvSpPr/>
          <p:nvPr/>
        </p:nvSpPr>
        <p:spPr>
          <a:xfrm>
            <a:off x="-3165309" y="-1785701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51"/>
          <p:cNvSpPr/>
          <p:nvPr/>
        </p:nvSpPr>
        <p:spPr>
          <a:xfrm>
            <a:off x="6652416" y="3473499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51"/>
          <p:cNvSpPr/>
          <p:nvPr/>
        </p:nvSpPr>
        <p:spPr>
          <a:xfrm>
            <a:off x="2005792" y="5564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51"/>
          <p:cNvSpPr/>
          <p:nvPr/>
        </p:nvSpPr>
        <p:spPr>
          <a:xfrm>
            <a:off x="7971064" y="8677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51"/>
          <p:cNvSpPr/>
          <p:nvPr/>
        </p:nvSpPr>
        <p:spPr>
          <a:xfrm>
            <a:off x="501639" y="44362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7" name="Google Shape;1447;p51"/>
          <p:cNvGrpSpPr/>
          <p:nvPr/>
        </p:nvGrpSpPr>
        <p:grpSpPr>
          <a:xfrm rot="-5400000">
            <a:off x="-1004624" y="-1403142"/>
            <a:ext cx="1915490" cy="2459786"/>
            <a:chOff x="2659350" y="1746500"/>
            <a:chExt cx="379350" cy="487125"/>
          </a:xfrm>
        </p:grpSpPr>
        <p:sp>
          <p:nvSpPr>
            <p:cNvPr id="1448" name="Google Shape;1448;p51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1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1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1" name="Google Shape;1451;p51"/>
          <p:cNvSpPr/>
          <p:nvPr/>
        </p:nvSpPr>
        <p:spPr>
          <a:xfrm>
            <a:off x="3564896" y="46660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2" name="Google Shape;1452;p51"/>
          <p:cNvGrpSpPr/>
          <p:nvPr/>
        </p:nvGrpSpPr>
        <p:grpSpPr>
          <a:xfrm>
            <a:off x="7693887" y="3395809"/>
            <a:ext cx="2408503" cy="2408503"/>
            <a:chOff x="7349044" y="3624409"/>
            <a:chExt cx="2408503" cy="2408503"/>
          </a:xfrm>
        </p:grpSpPr>
        <p:sp>
          <p:nvSpPr>
            <p:cNvPr id="1453" name="Google Shape;1453;p51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1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1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1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7" name="Google Shape;1457;p51"/>
          <p:cNvGrpSpPr/>
          <p:nvPr/>
        </p:nvGrpSpPr>
        <p:grpSpPr>
          <a:xfrm>
            <a:off x="1143011" y="3531102"/>
            <a:ext cx="307124" cy="305294"/>
            <a:chOff x="1026043" y="1162815"/>
            <a:chExt cx="307124" cy="305294"/>
          </a:xfrm>
        </p:grpSpPr>
        <p:sp>
          <p:nvSpPr>
            <p:cNvPr id="1458" name="Google Shape;1458;p51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1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1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1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1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1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1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1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6" name="Google Shape;1466;p51"/>
          <p:cNvGrpSpPr/>
          <p:nvPr/>
        </p:nvGrpSpPr>
        <p:grpSpPr>
          <a:xfrm>
            <a:off x="7573991" y="2828100"/>
            <a:ext cx="309000" cy="305294"/>
            <a:chOff x="8360310" y="1124637"/>
            <a:chExt cx="309000" cy="305294"/>
          </a:xfrm>
        </p:grpSpPr>
        <p:sp>
          <p:nvSpPr>
            <p:cNvPr id="1467" name="Google Shape;1467;p51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1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1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1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1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1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1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1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5" name="Google Shape;1475;p51"/>
          <p:cNvSpPr/>
          <p:nvPr/>
        </p:nvSpPr>
        <p:spPr>
          <a:xfrm>
            <a:off x="3880866" y="4773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51"/>
          <p:cNvSpPr/>
          <p:nvPr/>
        </p:nvSpPr>
        <p:spPr>
          <a:xfrm>
            <a:off x="5521740" y="413283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51"/>
          <p:cNvSpPr/>
          <p:nvPr/>
        </p:nvSpPr>
        <p:spPr>
          <a:xfrm>
            <a:off x="215042" y="22825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51"/>
          <p:cNvSpPr/>
          <p:nvPr/>
        </p:nvSpPr>
        <p:spPr>
          <a:xfrm>
            <a:off x="6247071" y="7844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52"/>
          <p:cNvSpPr/>
          <p:nvPr/>
        </p:nvSpPr>
        <p:spPr>
          <a:xfrm flipH="1">
            <a:off x="4980018" y="1257073"/>
            <a:ext cx="6248884" cy="3591762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52"/>
          <p:cNvSpPr txBox="1">
            <a:spLocks noGrp="1"/>
          </p:cNvSpPr>
          <p:nvPr>
            <p:ph type="subTitle" idx="1"/>
          </p:nvPr>
        </p:nvSpPr>
        <p:spPr>
          <a:xfrm>
            <a:off x="4353425" y="2391750"/>
            <a:ext cx="4070700" cy="1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1482" name="Google Shape;1482;p52"/>
          <p:cNvSpPr txBox="1">
            <a:spLocks noGrp="1"/>
          </p:cNvSpPr>
          <p:nvPr>
            <p:ph type="title"/>
          </p:nvPr>
        </p:nvSpPr>
        <p:spPr>
          <a:xfrm>
            <a:off x="4353450" y="1629175"/>
            <a:ext cx="4070700" cy="6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483" name="Google Shape;1483;p52"/>
          <p:cNvSpPr/>
          <p:nvPr/>
        </p:nvSpPr>
        <p:spPr>
          <a:xfrm flipH="1">
            <a:off x="-1801179" y="3473499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52"/>
          <p:cNvSpPr/>
          <p:nvPr/>
        </p:nvSpPr>
        <p:spPr>
          <a:xfrm flipH="1">
            <a:off x="3543498" y="5527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5" name="Google Shape;1485;p52"/>
          <p:cNvGrpSpPr/>
          <p:nvPr/>
        </p:nvGrpSpPr>
        <p:grpSpPr>
          <a:xfrm flipH="1">
            <a:off x="4505376" y="672834"/>
            <a:ext cx="474643" cy="301588"/>
            <a:chOff x="7593894" y="395296"/>
            <a:chExt cx="474643" cy="301588"/>
          </a:xfrm>
        </p:grpSpPr>
        <p:sp>
          <p:nvSpPr>
            <p:cNvPr id="1486" name="Google Shape;1486;p52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2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8" name="Google Shape;1488;p52"/>
          <p:cNvGrpSpPr/>
          <p:nvPr/>
        </p:nvGrpSpPr>
        <p:grpSpPr>
          <a:xfrm flipH="1">
            <a:off x="4295452" y="4470667"/>
            <a:ext cx="474643" cy="299712"/>
            <a:chOff x="7729218" y="1694205"/>
            <a:chExt cx="474643" cy="299712"/>
          </a:xfrm>
        </p:grpSpPr>
        <p:sp>
          <p:nvSpPr>
            <p:cNvPr id="1489" name="Google Shape;1489;p52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2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1" name="Google Shape;1491;p52"/>
          <p:cNvSpPr/>
          <p:nvPr/>
        </p:nvSpPr>
        <p:spPr>
          <a:xfrm flipH="1">
            <a:off x="741543" y="5871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52"/>
          <p:cNvSpPr/>
          <p:nvPr/>
        </p:nvSpPr>
        <p:spPr>
          <a:xfrm flipH="1">
            <a:off x="497936" y="16291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3" name="Google Shape;1493;p52"/>
          <p:cNvGrpSpPr/>
          <p:nvPr/>
        </p:nvGrpSpPr>
        <p:grpSpPr>
          <a:xfrm rot="5400000" flipH="1">
            <a:off x="7605726" y="-1041792"/>
            <a:ext cx="1915490" cy="2459786"/>
            <a:chOff x="2659350" y="1746500"/>
            <a:chExt cx="379350" cy="487125"/>
          </a:xfrm>
        </p:grpSpPr>
        <p:sp>
          <p:nvSpPr>
            <p:cNvPr id="1494" name="Google Shape;1494;p52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2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2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7" name="Google Shape;1497;p52"/>
          <p:cNvSpPr/>
          <p:nvPr/>
        </p:nvSpPr>
        <p:spPr>
          <a:xfrm flipH="1">
            <a:off x="8231373" y="17836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8" name="Google Shape;1498;p52"/>
          <p:cNvGrpSpPr/>
          <p:nvPr/>
        </p:nvGrpSpPr>
        <p:grpSpPr>
          <a:xfrm flipH="1">
            <a:off x="-1340959" y="3558109"/>
            <a:ext cx="2408503" cy="2408503"/>
            <a:chOff x="7349044" y="3624409"/>
            <a:chExt cx="2408503" cy="2408503"/>
          </a:xfrm>
        </p:grpSpPr>
        <p:sp>
          <p:nvSpPr>
            <p:cNvPr id="1499" name="Google Shape;1499;p52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2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2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2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3" name="Google Shape;1503;p52"/>
          <p:cNvSpPr/>
          <p:nvPr/>
        </p:nvSpPr>
        <p:spPr>
          <a:xfrm>
            <a:off x="2548754" y="35676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52"/>
          <p:cNvSpPr/>
          <p:nvPr/>
        </p:nvSpPr>
        <p:spPr>
          <a:xfrm>
            <a:off x="6077516" y="447066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5" name="Google Shape;1505;p52"/>
          <p:cNvGrpSpPr/>
          <p:nvPr/>
        </p:nvGrpSpPr>
        <p:grpSpPr>
          <a:xfrm>
            <a:off x="6412456" y="442427"/>
            <a:ext cx="307124" cy="305294"/>
            <a:chOff x="1026043" y="1162815"/>
            <a:chExt cx="307124" cy="305294"/>
          </a:xfrm>
        </p:grpSpPr>
        <p:sp>
          <p:nvSpPr>
            <p:cNvPr id="1506" name="Google Shape;1506;p52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2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2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2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2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2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2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2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4" name="Google Shape;1514;p52"/>
          <p:cNvGrpSpPr/>
          <p:nvPr/>
        </p:nvGrpSpPr>
        <p:grpSpPr>
          <a:xfrm>
            <a:off x="3712948" y="1762875"/>
            <a:ext cx="309000" cy="305294"/>
            <a:chOff x="8360310" y="1124637"/>
            <a:chExt cx="309000" cy="305294"/>
          </a:xfrm>
        </p:grpSpPr>
        <p:sp>
          <p:nvSpPr>
            <p:cNvPr id="1515" name="Google Shape;1515;p52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2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2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2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2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2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2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2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3" name="Google Shape;1523;p52"/>
          <p:cNvSpPr/>
          <p:nvPr/>
        </p:nvSpPr>
        <p:spPr>
          <a:xfrm>
            <a:off x="8120573" y="40254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52"/>
          <p:cNvSpPr/>
          <p:nvPr/>
        </p:nvSpPr>
        <p:spPr>
          <a:xfrm>
            <a:off x="318460" y="2731446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53"/>
          <p:cNvSpPr txBox="1">
            <a:spLocks noGrp="1"/>
          </p:cNvSpPr>
          <p:nvPr>
            <p:ph type="title"/>
          </p:nvPr>
        </p:nvSpPr>
        <p:spPr>
          <a:xfrm>
            <a:off x="1643050" y="436544"/>
            <a:ext cx="5857800" cy="11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54"/>
          <p:cNvSpPr txBox="1">
            <a:spLocks noGrp="1"/>
          </p:cNvSpPr>
          <p:nvPr>
            <p:ph type="title" hasCustomPrompt="1"/>
          </p:nvPr>
        </p:nvSpPr>
        <p:spPr>
          <a:xfrm>
            <a:off x="1284000" y="1082500"/>
            <a:ext cx="6576000" cy="21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529" name="Google Shape;1529;p54"/>
          <p:cNvSpPr txBox="1">
            <a:spLocks noGrp="1"/>
          </p:cNvSpPr>
          <p:nvPr>
            <p:ph type="subTitle" idx="1"/>
          </p:nvPr>
        </p:nvSpPr>
        <p:spPr>
          <a:xfrm>
            <a:off x="1284000" y="34876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30" name="Google Shape;1530;p54"/>
          <p:cNvSpPr/>
          <p:nvPr/>
        </p:nvSpPr>
        <p:spPr>
          <a:xfrm>
            <a:off x="-2217921" y="-1766113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54"/>
          <p:cNvSpPr/>
          <p:nvPr/>
        </p:nvSpPr>
        <p:spPr>
          <a:xfrm>
            <a:off x="6652416" y="3473499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54"/>
          <p:cNvSpPr/>
          <p:nvPr/>
        </p:nvSpPr>
        <p:spPr>
          <a:xfrm>
            <a:off x="2005792" y="5564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54"/>
          <p:cNvSpPr/>
          <p:nvPr/>
        </p:nvSpPr>
        <p:spPr>
          <a:xfrm>
            <a:off x="8423989" y="224811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54"/>
          <p:cNvSpPr/>
          <p:nvPr/>
        </p:nvSpPr>
        <p:spPr>
          <a:xfrm>
            <a:off x="291289" y="466610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5" name="Google Shape;1535;p54"/>
          <p:cNvGrpSpPr/>
          <p:nvPr/>
        </p:nvGrpSpPr>
        <p:grpSpPr>
          <a:xfrm rot="-5400000">
            <a:off x="-1004624" y="-1403142"/>
            <a:ext cx="1915490" cy="2459786"/>
            <a:chOff x="2659350" y="1746500"/>
            <a:chExt cx="379350" cy="487125"/>
          </a:xfrm>
        </p:grpSpPr>
        <p:sp>
          <p:nvSpPr>
            <p:cNvPr id="1536" name="Google Shape;1536;p54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4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9" name="Google Shape;1539;p54"/>
          <p:cNvSpPr/>
          <p:nvPr/>
        </p:nvSpPr>
        <p:spPr>
          <a:xfrm>
            <a:off x="3733196" y="44278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0" name="Google Shape;1540;p54"/>
          <p:cNvGrpSpPr/>
          <p:nvPr/>
        </p:nvGrpSpPr>
        <p:grpSpPr>
          <a:xfrm>
            <a:off x="7693887" y="3395809"/>
            <a:ext cx="2408503" cy="2408503"/>
            <a:chOff x="7349044" y="3624409"/>
            <a:chExt cx="2408503" cy="2408503"/>
          </a:xfrm>
        </p:grpSpPr>
        <p:sp>
          <p:nvSpPr>
            <p:cNvPr id="1541" name="Google Shape;1541;p54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4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4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5" name="Google Shape;1545;p54"/>
          <p:cNvGrpSpPr/>
          <p:nvPr/>
        </p:nvGrpSpPr>
        <p:grpSpPr>
          <a:xfrm>
            <a:off x="7441561" y="724677"/>
            <a:ext cx="307124" cy="305294"/>
            <a:chOff x="1026043" y="1162815"/>
            <a:chExt cx="307124" cy="305294"/>
          </a:xfrm>
        </p:grpSpPr>
        <p:sp>
          <p:nvSpPr>
            <p:cNvPr id="1546" name="Google Shape;1546;p54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4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4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4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4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4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4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4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4" name="Google Shape;1554;p54"/>
          <p:cNvGrpSpPr/>
          <p:nvPr/>
        </p:nvGrpSpPr>
        <p:grpSpPr>
          <a:xfrm>
            <a:off x="974991" y="3806300"/>
            <a:ext cx="309000" cy="305294"/>
            <a:chOff x="8360310" y="1124637"/>
            <a:chExt cx="309000" cy="305294"/>
          </a:xfrm>
        </p:grpSpPr>
        <p:sp>
          <p:nvSpPr>
            <p:cNvPr id="1555" name="Google Shape;1555;p54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4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4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4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4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4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4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4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3" name="Google Shape;1563;p54"/>
          <p:cNvSpPr/>
          <p:nvPr/>
        </p:nvSpPr>
        <p:spPr>
          <a:xfrm>
            <a:off x="4490941" y="4773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54"/>
          <p:cNvSpPr/>
          <p:nvPr/>
        </p:nvSpPr>
        <p:spPr>
          <a:xfrm>
            <a:off x="5563790" y="421008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54"/>
          <p:cNvSpPr/>
          <p:nvPr/>
        </p:nvSpPr>
        <p:spPr>
          <a:xfrm>
            <a:off x="215042" y="22825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p56"/>
          <p:cNvSpPr txBox="1">
            <a:spLocks noGrp="1"/>
          </p:cNvSpPr>
          <p:nvPr>
            <p:ph type="title"/>
          </p:nvPr>
        </p:nvSpPr>
        <p:spPr>
          <a:xfrm>
            <a:off x="1927125" y="1442375"/>
            <a:ext cx="2297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69" name="Google Shape;1569;p56"/>
          <p:cNvSpPr txBox="1">
            <a:spLocks noGrp="1"/>
          </p:cNvSpPr>
          <p:nvPr>
            <p:ph type="subTitle" idx="1"/>
          </p:nvPr>
        </p:nvSpPr>
        <p:spPr>
          <a:xfrm>
            <a:off x="1927125" y="1970069"/>
            <a:ext cx="22974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0" name="Google Shape;1570;p56"/>
          <p:cNvSpPr txBox="1">
            <a:spLocks noGrp="1"/>
          </p:cNvSpPr>
          <p:nvPr>
            <p:ph type="title" idx="2"/>
          </p:nvPr>
        </p:nvSpPr>
        <p:spPr>
          <a:xfrm>
            <a:off x="5780475" y="1442375"/>
            <a:ext cx="2297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71" name="Google Shape;1571;p56"/>
          <p:cNvSpPr txBox="1">
            <a:spLocks noGrp="1"/>
          </p:cNvSpPr>
          <p:nvPr>
            <p:ph type="subTitle" idx="3"/>
          </p:nvPr>
        </p:nvSpPr>
        <p:spPr>
          <a:xfrm>
            <a:off x="5780477" y="1970069"/>
            <a:ext cx="22974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2" name="Google Shape;1572;p56"/>
          <p:cNvSpPr txBox="1">
            <a:spLocks noGrp="1"/>
          </p:cNvSpPr>
          <p:nvPr>
            <p:ph type="title" idx="4"/>
          </p:nvPr>
        </p:nvSpPr>
        <p:spPr>
          <a:xfrm>
            <a:off x="1927125" y="3074271"/>
            <a:ext cx="2297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73" name="Google Shape;1573;p56"/>
          <p:cNvSpPr txBox="1">
            <a:spLocks noGrp="1"/>
          </p:cNvSpPr>
          <p:nvPr>
            <p:ph type="subTitle" idx="5"/>
          </p:nvPr>
        </p:nvSpPr>
        <p:spPr>
          <a:xfrm>
            <a:off x="1927125" y="3601976"/>
            <a:ext cx="22974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4" name="Google Shape;1574;p56"/>
          <p:cNvSpPr txBox="1">
            <a:spLocks noGrp="1"/>
          </p:cNvSpPr>
          <p:nvPr>
            <p:ph type="title" idx="6"/>
          </p:nvPr>
        </p:nvSpPr>
        <p:spPr>
          <a:xfrm>
            <a:off x="5780475" y="3074271"/>
            <a:ext cx="2297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75" name="Google Shape;1575;p56"/>
          <p:cNvSpPr txBox="1">
            <a:spLocks noGrp="1"/>
          </p:cNvSpPr>
          <p:nvPr>
            <p:ph type="subTitle" idx="7"/>
          </p:nvPr>
        </p:nvSpPr>
        <p:spPr>
          <a:xfrm>
            <a:off x="5780477" y="3601976"/>
            <a:ext cx="22974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56"/>
          <p:cNvSpPr txBox="1">
            <a:spLocks noGrp="1"/>
          </p:cNvSpPr>
          <p:nvPr>
            <p:ph type="title" idx="8" hasCustomPrompt="1"/>
          </p:nvPr>
        </p:nvSpPr>
        <p:spPr>
          <a:xfrm>
            <a:off x="878925" y="1521275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77" name="Google Shape;1577;p56"/>
          <p:cNvSpPr txBox="1">
            <a:spLocks noGrp="1"/>
          </p:cNvSpPr>
          <p:nvPr>
            <p:ph type="title" idx="9" hasCustomPrompt="1"/>
          </p:nvPr>
        </p:nvSpPr>
        <p:spPr>
          <a:xfrm>
            <a:off x="878925" y="3153175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78" name="Google Shape;1578;p56"/>
          <p:cNvSpPr txBox="1">
            <a:spLocks noGrp="1"/>
          </p:cNvSpPr>
          <p:nvPr>
            <p:ph type="title" idx="13" hasCustomPrompt="1"/>
          </p:nvPr>
        </p:nvSpPr>
        <p:spPr>
          <a:xfrm>
            <a:off x="4732275" y="1521275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79" name="Google Shape;1579;p56"/>
          <p:cNvSpPr txBox="1">
            <a:spLocks noGrp="1"/>
          </p:cNvSpPr>
          <p:nvPr>
            <p:ph type="title" idx="14" hasCustomPrompt="1"/>
          </p:nvPr>
        </p:nvSpPr>
        <p:spPr>
          <a:xfrm>
            <a:off x="4732275" y="3153175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80" name="Google Shape;1580;p56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56"/>
          <p:cNvSpPr/>
          <p:nvPr/>
        </p:nvSpPr>
        <p:spPr>
          <a:xfrm>
            <a:off x="8649796" y="21557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2" name="Google Shape;1582;p56"/>
          <p:cNvGrpSpPr/>
          <p:nvPr/>
        </p:nvGrpSpPr>
        <p:grpSpPr>
          <a:xfrm>
            <a:off x="353535" y="4510712"/>
            <a:ext cx="309000" cy="305294"/>
            <a:chOff x="8360310" y="1124637"/>
            <a:chExt cx="309000" cy="305294"/>
          </a:xfrm>
        </p:grpSpPr>
        <p:sp>
          <p:nvSpPr>
            <p:cNvPr id="1583" name="Google Shape;1583;p56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6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6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6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6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6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6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6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1" name="Google Shape;1591;p56"/>
          <p:cNvGrpSpPr/>
          <p:nvPr/>
        </p:nvGrpSpPr>
        <p:grpSpPr>
          <a:xfrm>
            <a:off x="1272319" y="559784"/>
            <a:ext cx="474643" cy="301588"/>
            <a:chOff x="7593894" y="395296"/>
            <a:chExt cx="474643" cy="301588"/>
          </a:xfrm>
        </p:grpSpPr>
        <p:sp>
          <p:nvSpPr>
            <p:cNvPr id="1592" name="Google Shape;1592;p56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6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4" name="Google Shape;1594;p56"/>
          <p:cNvGrpSpPr/>
          <p:nvPr/>
        </p:nvGrpSpPr>
        <p:grpSpPr>
          <a:xfrm>
            <a:off x="8341181" y="4513505"/>
            <a:ext cx="474643" cy="299712"/>
            <a:chOff x="7729218" y="1694205"/>
            <a:chExt cx="474643" cy="299712"/>
          </a:xfrm>
        </p:grpSpPr>
        <p:sp>
          <p:nvSpPr>
            <p:cNvPr id="1595" name="Google Shape;1595;p56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6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7" name="Google Shape;1597;p56"/>
          <p:cNvSpPr/>
          <p:nvPr/>
        </p:nvSpPr>
        <p:spPr>
          <a:xfrm>
            <a:off x="7493953" y="5443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8" name="Google Shape;1598;p56"/>
          <p:cNvGrpSpPr/>
          <p:nvPr/>
        </p:nvGrpSpPr>
        <p:grpSpPr>
          <a:xfrm>
            <a:off x="-421852" y="-181433"/>
            <a:ext cx="1985536" cy="1455081"/>
            <a:chOff x="238125" y="896375"/>
            <a:chExt cx="635575" cy="465775"/>
          </a:xfrm>
        </p:grpSpPr>
        <p:sp>
          <p:nvSpPr>
            <p:cNvPr id="1599" name="Google Shape;1599;p56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6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6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6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6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4" name="Google Shape;1604;p56"/>
          <p:cNvGrpSpPr/>
          <p:nvPr/>
        </p:nvGrpSpPr>
        <p:grpSpPr>
          <a:xfrm>
            <a:off x="8151930" y="-741100"/>
            <a:ext cx="1340699" cy="1721646"/>
            <a:chOff x="2659350" y="1746500"/>
            <a:chExt cx="379350" cy="487125"/>
          </a:xfrm>
        </p:grpSpPr>
        <p:sp>
          <p:nvSpPr>
            <p:cNvPr id="1605" name="Google Shape;1605;p56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6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6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8" name="Google Shape;1608;p56"/>
          <p:cNvSpPr/>
          <p:nvPr/>
        </p:nvSpPr>
        <p:spPr>
          <a:xfrm>
            <a:off x="192328" y="17283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56"/>
          <p:cNvSpPr/>
          <p:nvPr/>
        </p:nvSpPr>
        <p:spPr>
          <a:xfrm>
            <a:off x="8779428" y="35748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56"/>
          <p:cNvSpPr/>
          <p:nvPr/>
        </p:nvSpPr>
        <p:spPr>
          <a:xfrm>
            <a:off x="353529" y="386804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56"/>
          <p:cNvSpPr/>
          <p:nvPr/>
        </p:nvSpPr>
        <p:spPr>
          <a:xfrm>
            <a:off x="4349721" y="46176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56"/>
          <p:cNvSpPr/>
          <p:nvPr/>
        </p:nvSpPr>
        <p:spPr>
          <a:xfrm>
            <a:off x="6850353" y="47721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56"/>
          <p:cNvSpPr/>
          <p:nvPr/>
        </p:nvSpPr>
        <p:spPr>
          <a:xfrm>
            <a:off x="2463266" y="473942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p57"/>
          <p:cNvSpPr txBox="1">
            <a:spLocks noGrp="1"/>
          </p:cNvSpPr>
          <p:nvPr>
            <p:ph type="title"/>
          </p:nvPr>
        </p:nvSpPr>
        <p:spPr>
          <a:xfrm>
            <a:off x="2391900" y="3259013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16" name="Google Shape;1616;p57"/>
          <p:cNvSpPr txBox="1">
            <a:spLocks noGrp="1"/>
          </p:cNvSpPr>
          <p:nvPr>
            <p:ph type="subTitle" idx="1"/>
          </p:nvPr>
        </p:nvSpPr>
        <p:spPr>
          <a:xfrm>
            <a:off x="1866525" y="1343450"/>
            <a:ext cx="5411100" cy="18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7" name="Google Shape;1617;p57"/>
          <p:cNvSpPr/>
          <p:nvPr/>
        </p:nvSpPr>
        <p:spPr>
          <a:xfrm flipH="1">
            <a:off x="7278850" y="4417387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57"/>
          <p:cNvSpPr/>
          <p:nvPr/>
        </p:nvSpPr>
        <p:spPr>
          <a:xfrm flipH="1">
            <a:off x="-2842213" y="-431438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9" name="Google Shape;1619;p57"/>
          <p:cNvGrpSpPr/>
          <p:nvPr/>
        </p:nvGrpSpPr>
        <p:grpSpPr>
          <a:xfrm flipH="1">
            <a:off x="1477141" y="3821115"/>
            <a:ext cx="307124" cy="305294"/>
            <a:chOff x="1026043" y="1162815"/>
            <a:chExt cx="307124" cy="305294"/>
          </a:xfrm>
        </p:grpSpPr>
        <p:sp>
          <p:nvSpPr>
            <p:cNvPr id="1620" name="Google Shape;1620;p57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7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7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7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57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7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7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7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8" name="Google Shape;1628;p57"/>
          <p:cNvGrpSpPr/>
          <p:nvPr/>
        </p:nvGrpSpPr>
        <p:grpSpPr>
          <a:xfrm flipH="1">
            <a:off x="619460" y="3008242"/>
            <a:ext cx="474643" cy="299712"/>
            <a:chOff x="7729218" y="1694205"/>
            <a:chExt cx="474643" cy="299712"/>
          </a:xfrm>
        </p:grpSpPr>
        <p:sp>
          <p:nvSpPr>
            <p:cNvPr id="1629" name="Google Shape;1629;p57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7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1" name="Google Shape;1631;p57"/>
          <p:cNvSpPr/>
          <p:nvPr/>
        </p:nvSpPr>
        <p:spPr>
          <a:xfrm flipH="1">
            <a:off x="7610581" y="340018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2" name="Google Shape;1632;p57"/>
          <p:cNvGrpSpPr/>
          <p:nvPr/>
        </p:nvGrpSpPr>
        <p:grpSpPr>
          <a:xfrm rot="10800000" flipH="1">
            <a:off x="-459595" y="3821122"/>
            <a:ext cx="2299701" cy="1685267"/>
            <a:chOff x="238125" y="896375"/>
            <a:chExt cx="635575" cy="465775"/>
          </a:xfrm>
        </p:grpSpPr>
        <p:sp>
          <p:nvSpPr>
            <p:cNvPr id="1633" name="Google Shape;1633;p57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7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7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7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7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8" name="Google Shape;1638;p57"/>
          <p:cNvGrpSpPr/>
          <p:nvPr/>
        </p:nvGrpSpPr>
        <p:grpSpPr>
          <a:xfrm rot="1707809">
            <a:off x="8436837" y="-622355"/>
            <a:ext cx="1340703" cy="1721669"/>
            <a:chOff x="2659350" y="1746500"/>
            <a:chExt cx="379350" cy="487125"/>
          </a:xfrm>
        </p:grpSpPr>
        <p:sp>
          <p:nvSpPr>
            <p:cNvPr id="1639" name="Google Shape;1639;p57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7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7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2" name="Google Shape;1642;p57"/>
          <p:cNvGrpSpPr/>
          <p:nvPr/>
        </p:nvGrpSpPr>
        <p:grpSpPr>
          <a:xfrm flipH="1">
            <a:off x="5387835" y="576667"/>
            <a:ext cx="474643" cy="299712"/>
            <a:chOff x="7729218" y="1694205"/>
            <a:chExt cx="474643" cy="299712"/>
          </a:xfrm>
        </p:grpSpPr>
        <p:sp>
          <p:nvSpPr>
            <p:cNvPr id="1643" name="Google Shape;1643;p57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7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5" name="Google Shape;1645;p57"/>
          <p:cNvSpPr/>
          <p:nvPr/>
        </p:nvSpPr>
        <p:spPr>
          <a:xfrm flipH="1">
            <a:off x="8653657" y="352391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57"/>
          <p:cNvSpPr/>
          <p:nvPr/>
        </p:nvSpPr>
        <p:spPr>
          <a:xfrm flipH="1">
            <a:off x="1754389" y="1956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57"/>
          <p:cNvSpPr/>
          <p:nvPr/>
        </p:nvSpPr>
        <p:spPr>
          <a:xfrm flipH="1">
            <a:off x="7524926" y="57666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57"/>
          <p:cNvSpPr/>
          <p:nvPr/>
        </p:nvSpPr>
        <p:spPr>
          <a:xfrm flipH="1">
            <a:off x="533738" y="203884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57"/>
          <p:cNvSpPr/>
          <p:nvPr/>
        </p:nvSpPr>
        <p:spPr>
          <a:xfrm flipH="1">
            <a:off x="4718006" y="4512059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57"/>
          <p:cNvSpPr/>
          <p:nvPr/>
        </p:nvSpPr>
        <p:spPr>
          <a:xfrm flipH="1">
            <a:off x="2839281" y="574821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1" name="Google Shape;1651;p57"/>
          <p:cNvGrpSpPr/>
          <p:nvPr/>
        </p:nvGrpSpPr>
        <p:grpSpPr>
          <a:xfrm flipH="1">
            <a:off x="7949360" y="2354292"/>
            <a:ext cx="474643" cy="299712"/>
            <a:chOff x="7729218" y="1694205"/>
            <a:chExt cx="474643" cy="299712"/>
          </a:xfrm>
        </p:grpSpPr>
        <p:sp>
          <p:nvSpPr>
            <p:cNvPr id="1652" name="Google Shape;1652;p57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7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4" name="Google Shape;1654;p57"/>
          <p:cNvSpPr/>
          <p:nvPr/>
        </p:nvSpPr>
        <p:spPr>
          <a:xfrm flipH="1">
            <a:off x="6557226" y="433171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57"/>
          <p:cNvSpPr/>
          <p:nvPr/>
        </p:nvSpPr>
        <p:spPr>
          <a:xfrm flipH="1">
            <a:off x="2948126" y="44706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57"/>
          <p:cNvSpPr/>
          <p:nvPr/>
        </p:nvSpPr>
        <p:spPr>
          <a:xfrm flipH="1">
            <a:off x="4126888" y="6299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ONE_COLUMN_TEXT_1"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58"/>
          <p:cNvSpPr txBox="1">
            <a:spLocks noGrp="1"/>
          </p:cNvSpPr>
          <p:nvPr>
            <p:ph type="title"/>
          </p:nvPr>
        </p:nvSpPr>
        <p:spPr>
          <a:xfrm>
            <a:off x="1991650" y="1223250"/>
            <a:ext cx="5183700" cy="17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10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659" name="Google Shape;1659;p58"/>
          <p:cNvSpPr txBox="1">
            <a:spLocks noGrp="1"/>
          </p:cNvSpPr>
          <p:nvPr>
            <p:ph type="subTitle" idx="1"/>
          </p:nvPr>
        </p:nvSpPr>
        <p:spPr>
          <a:xfrm>
            <a:off x="2009650" y="3187900"/>
            <a:ext cx="51477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0" name="Google Shape;1660;p58"/>
          <p:cNvSpPr/>
          <p:nvPr/>
        </p:nvSpPr>
        <p:spPr>
          <a:xfrm>
            <a:off x="-1108350" y="4178737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58"/>
          <p:cNvSpPr/>
          <p:nvPr/>
        </p:nvSpPr>
        <p:spPr>
          <a:xfrm>
            <a:off x="7464025" y="-1156875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2" name="Google Shape;1662;p58"/>
          <p:cNvGrpSpPr/>
          <p:nvPr/>
        </p:nvGrpSpPr>
        <p:grpSpPr>
          <a:xfrm>
            <a:off x="7371481" y="1494790"/>
            <a:ext cx="307124" cy="305294"/>
            <a:chOff x="1026043" y="1162815"/>
            <a:chExt cx="307124" cy="305294"/>
          </a:xfrm>
        </p:grpSpPr>
        <p:sp>
          <p:nvSpPr>
            <p:cNvPr id="1663" name="Google Shape;1663;p58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8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8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8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8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8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8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8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1" name="Google Shape;1671;p58"/>
          <p:cNvGrpSpPr/>
          <p:nvPr/>
        </p:nvGrpSpPr>
        <p:grpSpPr>
          <a:xfrm>
            <a:off x="4025218" y="4363642"/>
            <a:ext cx="474643" cy="299712"/>
            <a:chOff x="7729218" y="1694205"/>
            <a:chExt cx="474643" cy="299712"/>
          </a:xfrm>
        </p:grpSpPr>
        <p:sp>
          <p:nvSpPr>
            <p:cNvPr id="1672" name="Google Shape;1672;p58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8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4" name="Google Shape;1674;p58"/>
          <p:cNvSpPr/>
          <p:nvPr/>
        </p:nvSpPr>
        <p:spPr>
          <a:xfrm>
            <a:off x="833397" y="372713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5" name="Google Shape;1675;p58"/>
          <p:cNvGrpSpPr/>
          <p:nvPr/>
        </p:nvGrpSpPr>
        <p:grpSpPr>
          <a:xfrm rot="10800000">
            <a:off x="7371465" y="3831622"/>
            <a:ext cx="2299701" cy="1685267"/>
            <a:chOff x="238125" y="896375"/>
            <a:chExt cx="635575" cy="465775"/>
          </a:xfrm>
        </p:grpSpPr>
        <p:sp>
          <p:nvSpPr>
            <p:cNvPr id="1676" name="Google Shape;1676;p58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8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8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8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8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1" name="Google Shape;1681;p58"/>
          <p:cNvGrpSpPr/>
          <p:nvPr/>
        </p:nvGrpSpPr>
        <p:grpSpPr>
          <a:xfrm rot="-1707809" flipH="1">
            <a:off x="-612370" y="-270768"/>
            <a:ext cx="1340703" cy="1721669"/>
            <a:chOff x="2659350" y="1746500"/>
            <a:chExt cx="379350" cy="487125"/>
          </a:xfrm>
        </p:grpSpPr>
        <p:sp>
          <p:nvSpPr>
            <p:cNvPr id="1682" name="Google Shape;1682;p58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8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8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5" name="Google Shape;1685;p58"/>
          <p:cNvGrpSpPr/>
          <p:nvPr/>
        </p:nvGrpSpPr>
        <p:grpSpPr>
          <a:xfrm>
            <a:off x="1320893" y="1409142"/>
            <a:ext cx="474643" cy="299712"/>
            <a:chOff x="7729218" y="1694205"/>
            <a:chExt cx="474643" cy="299712"/>
          </a:xfrm>
        </p:grpSpPr>
        <p:sp>
          <p:nvSpPr>
            <p:cNvPr id="1686" name="Google Shape;1686;p58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58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8" name="Google Shape;1688;p58"/>
          <p:cNvSpPr/>
          <p:nvPr/>
        </p:nvSpPr>
        <p:spPr>
          <a:xfrm>
            <a:off x="567296" y="28452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58"/>
          <p:cNvSpPr/>
          <p:nvPr/>
        </p:nvSpPr>
        <p:spPr>
          <a:xfrm>
            <a:off x="6054153" y="46633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58"/>
          <p:cNvSpPr/>
          <p:nvPr/>
        </p:nvSpPr>
        <p:spPr>
          <a:xfrm>
            <a:off x="7371487" y="43636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58"/>
          <p:cNvSpPr/>
          <p:nvPr/>
        </p:nvSpPr>
        <p:spPr>
          <a:xfrm>
            <a:off x="8659703" y="18000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58"/>
          <p:cNvSpPr/>
          <p:nvPr/>
        </p:nvSpPr>
        <p:spPr>
          <a:xfrm>
            <a:off x="6814003" y="5443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58"/>
          <p:cNvSpPr/>
          <p:nvPr/>
        </p:nvSpPr>
        <p:spPr>
          <a:xfrm>
            <a:off x="1648337" y="2917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58"/>
          <p:cNvSpPr/>
          <p:nvPr/>
        </p:nvSpPr>
        <p:spPr>
          <a:xfrm>
            <a:off x="5461497" y="571609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58"/>
          <p:cNvSpPr/>
          <p:nvPr/>
        </p:nvSpPr>
        <p:spPr>
          <a:xfrm>
            <a:off x="7824747" y="3306409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58"/>
          <p:cNvSpPr/>
          <p:nvPr/>
        </p:nvSpPr>
        <p:spPr>
          <a:xfrm>
            <a:off x="3053403" y="680485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ONE_COLUMN_TEXT_2"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p5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699" name="Google Shape;1699;p59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6317100" cy="6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00" name="Google Shape;1700;p59"/>
          <p:cNvSpPr/>
          <p:nvPr/>
        </p:nvSpPr>
        <p:spPr>
          <a:xfrm>
            <a:off x="-4215659" y="-1503776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59"/>
          <p:cNvSpPr/>
          <p:nvPr/>
        </p:nvSpPr>
        <p:spPr>
          <a:xfrm>
            <a:off x="7283516" y="3395799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59"/>
          <p:cNvSpPr/>
          <p:nvPr/>
        </p:nvSpPr>
        <p:spPr>
          <a:xfrm>
            <a:off x="2005792" y="5564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59"/>
          <p:cNvSpPr/>
          <p:nvPr/>
        </p:nvSpPr>
        <p:spPr>
          <a:xfrm>
            <a:off x="291289" y="3183026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04" name="Google Shape;1704;p59"/>
          <p:cNvGrpSpPr/>
          <p:nvPr/>
        </p:nvGrpSpPr>
        <p:grpSpPr>
          <a:xfrm rot="-5400000">
            <a:off x="-1004624" y="-1403142"/>
            <a:ext cx="1915490" cy="2459786"/>
            <a:chOff x="2659350" y="1746500"/>
            <a:chExt cx="379350" cy="487125"/>
          </a:xfrm>
        </p:grpSpPr>
        <p:sp>
          <p:nvSpPr>
            <p:cNvPr id="1705" name="Google Shape;1705;p59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9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9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8" name="Google Shape;1708;p59"/>
          <p:cNvSpPr/>
          <p:nvPr/>
        </p:nvSpPr>
        <p:spPr>
          <a:xfrm>
            <a:off x="3564896" y="46660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09" name="Google Shape;1709;p59"/>
          <p:cNvGrpSpPr/>
          <p:nvPr/>
        </p:nvGrpSpPr>
        <p:grpSpPr>
          <a:xfrm>
            <a:off x="8424012" y="3504684"/>
            <a:ext cx="2408503" cy="2408503"/>
            <a:chOff x="7349044" y="3624409"/>
            <a:chExt cx="2408503" cy="2408503"/>
          </a:xfrm>
        </p:grpSpPr>
        <p:sp>
          <p:nvSpPr>
            <p:cNvPr id="1710" name="Google Shape;1710;p59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9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9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9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4" name="Google Shape;1714;p59"/>
          <p:cNvGrpSpPr/>
          <p:nvPr/>
        </p:nvGrpSpPr>
        <p:grpSpPr>
          <a:xfrm>
            <a:off x="8493386" y="578727"/>
            <a:ext cx="307124" cy="305294"/>
            <a:chOff x="1026043" y="1162815"/>
            <a:chExt cx="307124" cy="305294"/>
          </a:xfrm>
        </p:grpSpPr>
        <p:sp>
          <p:nvSpPr>
            <p:cNvPr id="1715" name="Google Shape;1715;p59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9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9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9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9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9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9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9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3" name="Google Shape;1723;p59"/>
          <p:cNvGrpSpPr/>
          <p:nvPr/>
        </p:nvGrpSpPr>
        <p:grpSpPr>
          <a:xfrm>
            <a:off x="443966" y="4447400"/>
            <a:ext cx="309000" cy="305294"/>
            <a:chOff x="8360310" y="1124637"/>
            <a:chExt cx="309000" cy="305294"/>
          </a:xfrm>
        </p:grpSpPr>
        <p:sp>
          <p:nvSpPr>
            <p:cNvPr id="1724" name="Google Shape;1724;p59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9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9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9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9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9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9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9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2" name="Google Shape;1732;p59"/>
          <p:cNvSpPr/>
          <p:nvPr/>
        </p:nvSpPr>
        <p:spPr>
          <a:xfrm>
            <a:off x="8621291" y="27029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60"/>
          <p:cNvSpPr/>
          <p:nvPr/>
        </p:nvSpPr>
        <p:spPr>
          <a:xfrm flipH="1">
            <a:off x="6640724" y="-468227"/>
            <a:ext cx="4382968" cy="2519262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60"/>
          <p:cNvSpPr txBox="1">
            <a:spLocks noGrp="1"/>
          </p:cNvSpPr>
          <p:nvPr>
            <p:ph type="title"/>
          </p:nvPr>
        </p:nvSpPr>
        <p:spPr>
          <a:xfrm>
            <a:off x="4477750" y="1763625"/>
            <a:ext cx="3827400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36" name="Google Shape;1736;p60"/>
          <p:cNvSpPr txBox="1">
            <a:spLocks noGrp="1"/>
          </p:cNvSpPr>
          <p:nvPr>
            <p:ph type="title" idx="2" hasCustomPrompt="1"/>
          </p:nvPr>
        </p:nvSpPr>
        <p:spPr>
          <a:xfrm>
            <a:off x="7119300" y="674750"/>
            <a:ext cx="1185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37" name="Google Shape;1737;p60"/>
          <p:cNvSpPr txBox="1">
            <a:spLocks noGrp="1"/>
          </p:cNvSpPr>
          <p:nvPr>
            <p:ph type="subTitle" idx="1"/>
          </p:nvPr>
        </p:nvSpPr>
        <p:spPr>
          <a:xfrm>
            <a:off x="5224125" y="3679125"/>
            <a:ext cx="3081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8" name="Google Shape;1738;p60"/>
          <p:cNvSpPr/>
          <p:nvPr/>
        </p:nvSpPr>
        <p:spPr>
          <a:xfrm flipH="1">
            <a:off x="-1801179" y="3473499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60"/>
          <p:cNvSpPr/>
          <p:nvPr/>
        </p:nvSpPr>
        <p:spPr>
          <a:xfrm flipH="1">
            <a:off x="2361306" y="9021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60"/>
          <p:cNvSpPr/>
          <p:nvPr/>
        </p:nvSpPr>
        <p:spPr>
          <a:xfrm flipH="1">
            <a:off x="1198973" y="6299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1" name="Google Shape;1741;p60"/>
          <p:cNvGrpSpPr/>
          <p:nvPr/>
        </p:nvGrpSpPr>
        <p:grpSpPr>
          <a:xfrm flipH="1">
            <a:off x="3334126" y="1507034"/>
            <a:ext cx="474643" cy="301588"/>
            <a:chOff x="7593894" y="395296"/>
            <a:chExt cx="474643" cy="301588"/>
          </a:xfrm>
        </p:grpSpPr>
        <p:sp>
          <p:nvSpPr>
            <p:cNvPr id="1742" name="Google Shape;1742;p60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60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4" name="Google Shape;1744;p60"/>
          <p:cNvGrpSpPr/>
          <p:nvPr/>
        </p:nvGrpSpPr>
        <p:grpSpPr>
          <a:xfrm flipH="1">
            <a:off x="4059714" y="4365267"/>
            <a:ext cx="474643" cy="299712"/>
            <a:chOff x="7729218" y="1694205"/>
            <a:chExt cx="474643" cy="299712"/>
          </a:xfrm>
        </p:grpSpPr>
        <p:sp>
          <p:nvSpPr>
            <p:cNvPr id="1745" name="Google Shape;1745;p60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60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7" name="Google Shape;1747;p60"/>
          <p:cNvSpPr/>
          <p:nvPr/>
        </p:nvSpPr>
        <p:spPr>
          <a:xfrm flipH="1">
            <a:off x="677156" y="26785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60"/>
          <p:cNvSpPr/>
          <p:nvPr/>
        </p:nvSpPr>
        <p:spPr>
          <a:xfrm flipH="1">
            <a:off x="-223277" y="34734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9" name="Google Shape;1749;p60"/>
          <p:cNvGrpSpPr/>
          <p:nvPr/>
        </p:nvGrpSpPr>
        <p:grpSpPr>
          <a:xfrm rot="5400000" flipH="1">
            <a:off x="3231676" y="-1110167"/>
            <a:ext cx="1915490" cy="2459786"/>
            <a:chOff x="2659350" y="1746500"/>
            <a:chExt cx="379350" cy="487125"/>
          </a:xfrm>
        </p:grpSpPr>
        <p:sp>
          <p:nvSpPr>
            <p:cNvPr id="1750" name="Google Shape;1750;p60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0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0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3" name="Google Shape;1753;p60"/>
          <p:cNvSpPr/>
          <p:nvPr/>
        </p:nvSpPr>
        <p:spPr>
          <a:xfrm flipH="1">
            <a:off x="8423998" y="3177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60"/>
          <p:cNvSpPr/>
          <p:nvPr/>
        </p:nvSpPr>
        <p:spPr>
          <a:xfrm flipH="1">
            <a:off x="5694081" y="4660085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5" name="Google Shape;1755;p60"/>
          <p:cNvGrpSpPr/>
          <p:nvPr/>
        </p:nvGrpSpPr>
        <p:grpSpPr>
          <a:xfrm flipH="1">
            <a:off x="-1756434" y="3624409"/>
            <a:ext cx="2408503" cy="2408503"/>
            <a:chOff x="7349044" y="3624409"/>
            <a:chExt cx="2408503" cy="2408503"/>
          </a:xfrm>
        </p:grpSpPr>
        <p:sp>
          <p:nvSpPr>
            <p:cNvPr id="1756" name="Google Shape;1756;p60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0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0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0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0" name="Google Shape;1760;p60"/>
          <p:cNvGrpSpPr/>
          <p:nvPr/>
        </p:nvGrpSpPr>
        <p:grpSpPr>
          <a:xfrm flipH="1">
            <a:off x="3770282" y="3148752"/>
            <a:ext cx="307124" cy="305294"/>
            <a:chOff x="1026043" y="1162815"/>
            <a:chExt cx="307124" cy="305294"/>
          </a:xfrm>
        </p:grpSpPr>
        <p:sp>
          <p:nvSpPr>
            <p:cNvPr id="1761" name="Google Shape;1761;p60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60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60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60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60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60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0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0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9" name="Google Shape;1769;p60"/>
          <p:cNvSpPr/>
          <p:nvPr/>
        </p:nvSpPr>
        <p:spPr>
          <a:xfrm flipH="1">
            <a:off x="4535621" y="107431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0" name="Google Shape;1770;p60"/>
          <p:cNvSpPr/>
          <p:nvPr/>
        </p:nvSpPr>
        <p:spPr>
          <a:xfrm flipH="1">
            <a:off x="8534397" y="4551209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1" name="Google Shape;1771;p60"/>
          <p:cNvGrpSpPr/>
          <p:nvPr/>
        </p:nvGrpSpPr>
        <p:grpSpPr>
          <a:xfrm flipH="1">
            <a:off x="6114802" y="477350"/>
            <a:ext cx="309000" cy="305294"/>
            <a:chOff x="8360310" y="1124637"/>
            <a:chExt cx="309000" cy="305294"/>
          </a:xfrm>
        </p:grpSpPr>
        <p:sp>
          <p:nvSpPr>
            <p:cNvPr id="1772" name="Google Shape;1772;p60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60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60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60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60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60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60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60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Google Shape;1781;p6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782" name="Google Shape;1782;p61"/>
          <p:cNvSpPr txBox="1">
            <a:spLocks noGrp="1"/>
          </p:cNvSpPr>
          <p:nvPr>
            <p:ph type="title" idx="2"/>
          </p:nvPr>
        </p:nvSpPr>
        <p:spPr>
          <a:xfrm>
            <a:off x="2251900" y="1516291"/>
            <a:ext cx="217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83" name="Google Shape;1783;p61"/>
          <p:cNvSpPr txBox="1">
            <a:spLocks noGrp="1"/>
          </p:cNvSpPr>
          <p:nvPr>
            <p:ph type="subTitle" idx="1"/>
          </p:nvPr>
        </p:nvSpPr>
        <p:spPr>
          <a:xfrm>
            <a:off x="2251900" y="2021641"/>
            <a:ext cx="21798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4" name="Google Shape;1784;p61"/>
          <p:cNvSpPr txBox="1">
            <a:spLocks noGrp="1"/>
          </p:cNvSpPr>
          <p:nvPr>
            <p:ph type="title" idx="3"/>
          </p:nvPr>
        </p:nvSpPr>
        <p:spPr>
          <a:xfrm>
            <a:off x="5931855" y="1516291"/>
            <a:ext cx="217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85" name="Google Shape;1785;p61"/>
          <p:cNvSpPr txBox="1">
            <a:spLocks noGrp="1"/>
          </p:cNvSpPr>
          <p:nvPr>
            <p:ph type="subTitle" idx="4"/>
          </p:nvPr>
        </p:nvSpPr>
        <p:spPr>
          <a:xfrm>
            <a:off x="5931850" y="2021641"/>
            <a:ext cx="21798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6" name="Google Shape;1786;p61"/>
          <p:cNvSpPr txBox="1">
            <a:spLocks noGrp="1"/>
          </p:cNvSpPr>
          <p:nvPr>
            <p:ph type="title" idx="5"/>
          </p:nvPr>
        </p:nvSpPr>
        <p:spPr>
          <a:xfrm>
            <a:off x="2251900" y="2963771"/>
            <a:ext cx="217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87" name="Google Shape;1787;p61"/>
          <p:cNvSpPr txBox="1">
            <a:spLocks noGrp="1"/>
          </p:cNvSpPr>
          <p:nvPr>
            <p:ph type="subTitle" idx="6"/>
          </p:nvPr>
        </p:nvSpPr>
        <p:spPr>
          <a:xfrm>
            <a:off x="2251900" y="3469115"/>
            <a:ext cx="21798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8" name="Google Shape;1788;p61"/>
          <p:cNvSpPr txBox="1">
            <a:spLocks noGrp="1"/>
          </p:cNvSpPr>
          <p:nvPr>
            <p:ph type="title" idx="7"/>
          </p:nvPr>
        </p:nvSpPr>
        <p:spPr>
          <a:xfrm>
            <a:off x="5931855" y="2963771"/>
            <a:ext cx="217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89" name="Google Shape;1789;p61"/>
          <p:cNvSpPr txBox="1">
            <a:spLocks noGrp="1"/>
          </p:cNvSpPr>
          <p:nvPr>
            <p:ph type="subTitle" idx="8"/>
          </p:nvPr>
        </p:nvSpPr>
        <p:spPr>
          <a:xfrm>
            <a:off x="5931850" y="3469115"/>
            <a:ext cx="21798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0" name="Google Shape;1790;p61"/>
          <p:cNvSpPr/>
          <p:nvPr/>
        </p:nvSpPr>
        <p:spPr>
          <a:xfrm>
            <a:off x="8649796" y="21557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1" name="Google Shape;1791;p61"/>
          <p:cNvGrpSpPr/>
          <p:nvPr/>
        </p:nvGrpSpPr>
        <p:grpSpPr>
          <a:xfrm>
            <a:off x="7680381" y="1216202"/>
            <a:ext cx="307124" cy="305294"/>
            <a:chOff x="1026043" y="1162815"/>
            <a:chExt cx="307124" cy="305294"/>
          </a:xfrm>
        </p:grpSpPr>
        <p:sp>
          <p:nvSpPr>
            <p:cNvPr id="1792" name="Google Shape;1792;p61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1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1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1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1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1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1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1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0" name="Google Shape;1800;p61"/>
          <p:cNvGrpSpPr/>
          <p:nvPr/>
        </p:nvGrpSpPr>
        <p:grpSpPr>
          <a:xfrm>
            <a:off x="353535" y="4510712"/>
            <a:ext cx="309000" cy="305294"/>
            <a:chOff x="8360310" y="1124637"/>
            <a:chExt cx="309000" cy="305294"/>
          </a:xfrm>
        </p:grpSpPr>
        <p:sp>
          <p:nvSpPr>
            <p:cNvPr id="1801" name="Google Shape;1801;p61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1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61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61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61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61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61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61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9" name="Google Shape;1809;p61"/>
          <p:cNvGrpSpPr/>
          <p:nvPr/>
        </p:nvGrpSpPr>
        <p:grpSpPr>
          <a:xfrm>
            <a:off x="1272319" y="559784"/>
            <a:ext cx="474643" cy="301588"/>
            <a:chOff x="7593894" y="395296"/>
            <a:chExt cx="474643" cy="301588"/>
          </a:xfrm>
        </p:grpSpPr>
        <p:sp>
          <p:nvSpPr>
            <p:cNvPr id="1810" name="Google Shape;1810;p61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61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2" name="Google Shape;1812;p61"/>
          <p:cNvGrpSpPr/>
          <p:nvPr/>
        </p:nvGrpSpPr>
        <p:grpSpPr>
          <a:xfrm>
            <a:off x="8341181" y="4513505"/>
            <a:ext cx="474643" cy="299712"/>
            <a:chOff x="7729218" y="1694205"/>
            <a:chExt cx="474643" cy="299712"/>
          </a:xfrm>
        </p:grpSpPr>
        <p:sp>
          <p:nvSpPr>
            <p:cNvPr id="1813" name="Google Shape;1813;p61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61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5" name="Google Shape;1815;p61"/>
          <p:cNvSpPr/>
          <p:nvPr/>
        </p:nvSpPr>
        <p:spPr>
          <a:xfrm>
            <a:off x="7493953" y="5443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6" name="Google Shape;1816;p61"/>
          <p:cNvSpPr/>
          <p:nvPr/>
        </p:nvSpPr>
        <p:spPr>
          <a:xfrm>
            <a:off x="5524672" y="4511646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7" name="Google Shape;1817;p61"/>
          <p:cNvGrpSpPr/>
          <p:nvPr/>
        </p:nvGrpSpPr>
        <p:grpSpPr>
          <a:xfrm>
            <a:off x="-421852" y="-181433"/>
            <a:ext cx="1985536" cy="1455081"/>
            <a:chOff x="238125" y="896375"/>
            <a:chExt cx="635575" cy="465775"/>
          </a:xfrm>
        </p:grpSpPr>
        <p:sp>
          <p:nvSpPr>
            <p:cNvPr id="1818" name="Google Shape;1818;p61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61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61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61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61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3" name="Google Shape;1823;p61"/>
          <p:cNvSpPr/>
          <p:nvPr/>
        </p:nvSpPr>
        <p:spPr>
          <a:xfrm>
            <a:off x="4349721" y="46176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4" name="Google Shape;1824;p61"/>
          <p:cNvSpPr/>
          <p:nvPr/>
        </p:nvSpPr>
        <p:spPr>
          <a:xfrm>
            <a:off x="8779428" y="35748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5" name="Google Shape;1825;p61"/>
          <p:cNvSpPr/>
          <p:nvPr/>
        </p:nvSpPr>
        <p:spPr>
          <a:xfrm>
            <a:off x="6850353" y="47721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6" name="Google Shape;1826;p61"/>
          <p:cNvSpPr/>
          <p:nvPr/>
        </p:nvSpPr>
        <p:spPr>
          <a:xfrm>
            <a:off x="2463266" y="473942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7" name="Google Shape;1827;p61"/>
          <p:cNvSpPr/>
          <p:nvPr/>
        </p:nvSpPr>
        <p:spPr>
          <a:xfrm>
            <a:off x="192328" y="17283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8" name="Google Shape;1828;p61"/>
          <p:cNvSpPr/>
          <p:nvPr/>
        </p:nvSpPr>
        <p:spPr>
          <a:xfrm>
            <a:off x="353529" y="386804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5_1"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p6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831" name="Google Shape;1831;p62"/>
          <p:cNvSpPr txBox="1">
            <a:spLocks noGrp="1"/>
          </p:cNvSpPr>
          <p:nvPr>
            <p:ph type="title" idx="2"/>
          </p:nvPr>
        </p:nvSpPr>
        <p:spPr>
          <a:xfrm>
            <a:off x="2207852" y="1731300"/>
            <a:ext cx="229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32" name="Google Shape;1832;p62"/>
          <p:cNvSpPr txBox="1">
            <a:spLocks noGrp="1"/>
          </p:cNvSpPr>
          <p:nvPr>
            <p:ph type="subTitle" idx="1"/>
          </p:nvPr>
        </p:nvSpPr>
        <p:spPr>
          <a:xfrm>
            <a:off x="2207838" y="2160433"/>
            <a:ext cx="1978200" cy="6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3" name="Google Shape;1833;p62"/>
          <p:cNvSpPr txBox="1">
            <a:spLocks noGrp="1"/>
          </p:cNvSpPr>
          <p:nvPr>
            <p:ph type="title" idx="3"/>
          </p:nvPr>
        </p:nvSpPr>
        <p:spPr>
          <a:xfrm flipH="1">
            <a:off x="5888875" y="1731300"/>
            <a:ext cx="229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34" name="Google Shape;1834;p62"/>
          <p:cNvSpPr txBox="1">
            <a:spLocks noGrp="1"/>
          </p:cNvSpPr>
          <p:nvPr>
            <p:ph type="subTitle" idx="4"/>
          </p:nvPr>
        </p:nvSpPr>
        <p:spPr>
          <a:xfrm flipH="1">
            <a:off x="5888878" y="2160433"/>
            <a:ext cx="1978200" cy="6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5" name="Google Shape;1835;p62"/>
          <p:cNvSpPr txBox="1">
            <a:spLocks noGrp="1"/>
          </p:cNvSpPr>
          <p:nvPr>
            <p:ph type="title" idx="5"/>
          </p:nvPr>
        </p:nvSpPr>
        <p:spPr>
          <a:xfrm>
            <a:off x="2207852" y="3102575"/>
            <a:ext cx="229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36" name="Google Shape;1836;p62"/>
          <p:cNvSpPr txBox="1">
            <a:spLocks noGrp="1"/>
          </p:cNvSpPr>
          <p:nvPr>
            <p:ph type="subTitle" idx="6"/>
          </p:nvPr>
        </p:nvSpPr>
        <p:spPr>
          <a:xfrm>
            <a:off x="2207838" y="3531708"/>
            <a:ext cx="1978200" cy="6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7" name="Google Shape;1837;p62"/>
          <p:cNvSpPr txBox="1">
            <a:spLocks noGrp="1"/>
          </p:cNvSpPr>
          <p:nvPr>
            <p:ph type="title" idx="7"/>
          </p:nvPr>
        </p:nvSpPr>
        <p:spPr>
          <a:xfrm flipH="1">
            <a:off x="5888762" y="3102568"/>
            <a:ext cx="229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38" name="Google Shape;1838;p62"/>
          <p:cNvSpPr txBox="1">
            <a:spLocks noGrp="1"/>
          </p:cNvSpPr>
          <p:nvPr>
            <p:ph type="subTitle" idx="8"/>
          </p:nvPr>
        </p:nvSpPr>
        <p:spPr>
          <a:xfrm flipH="1">
            <a:off x="5888878" y="3531708"/>
            <a:ext cx="1978200" cy="6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9" name="Google Shape;1839;p62"/>
          <p:cNvSpPr/>
          <p:nvPr/>
        </p:nvSpPr>
        <p:spPr>
          <a:xfrm>
            <a:off x="-2376825" y="4212637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62"/>
          <p:cNvSpPr/>
          <p:nvPr/>
        </p:nvSpPr>
        <p:spPr>
          <a:xfrm>
            <a:off x="8144675" y="-1157675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1" name="Google Shape;1841;p62"/>
          <p:cNvGrpSpPr/>
          <p:nvPr/>
        </p:nvGrpSpPr>
        <p:grpSpPr>
          <a:xfrm>
            <a:off x="8497881" y="241065"/>
            <a:ext cx="307124" cy="305294"/>
            <a:chOff x="1026043" y="1162815"/>
            <a:chExt cx="307124" cy="305294"/>
          </a:xfrm>
        </p:grpSpPr>
        <p:sp>
          <p:nvSpPr>
            <p:cNvPr id="1842" name="Google Shape;1842;p62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2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2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2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2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62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2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2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0" name="Google Shape;1850;p62"/>
          <p:cNvGrpSpPr/>
          <p:nvPr/>
        </p:nvGrpSpPr>
        <p:grpSpPr>
          <a:xfrm>
            <a:off x="6749493" y="4363642"/>
            <a:ext cx="474643" cy="299712"/>
            <a:chOff x="7729218" y="1694205"/>
            <a:chExt cx="474643" cy="299712"/>
          </a:xfrm>
        </p:grpSpPr>
        <p:sp>
          <p:nvSpPr>
            <p:cNvPr id="1851" name="Google Shape;1851;p62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2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3" name="Google Shape;1853;p62"/>
          <p:cNvSpPr/>
          <p:nvPr/>
        </p:nvSpPr>
        <p:spPr>
          <a:xfrm>
            <a:off x="436272" y="448913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4" name="Google Shape;1854;p62"/>
          <p:cNvGrpSpPr/>
          <p:nvPr/>
        </p:nvGrpSpPr>
        <p:grpSpPr>
          <a:xfrm rot="10800000">
            <a:off x="7371465" y="3831622"/>
            <a:ext cx="2299701" cy="1685267"/>
            <a:chOff x="238125" y="896375"/>
            <a:chExt cx="635575" cy="465775"/>
          </a:xfrm>
        </p:grpSpPr>
        <p:sp>
          <p:nvSpPr>
            <p:cNvPr id="1855" name="Google Shape;1855;p62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2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2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2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2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0" name="Google Shape;1860;p62"/>
          <p:cNvGrpSpPr/>
          <p:nvPr/>
        </p:nvGrpSpPr>
        <p:grpSpPr>
          <a:xfrm rot="-1707809" flipH="1">
            <a:off x="-717545" y="-721343"/>
            <a:ext cx="1340703" cy="1721669"/>
            <a:chOff x="2659350" y="1746500"/>
            <a:chExt cx="379350" cy="487125"/>
          </a:xfrm>
        </p:grpSpPr>
        <p:sp>
          <p:nvSpPr>
            <p:cNvPr id="1861" name="Google Shape;1861;p62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2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2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4" name="Google Shape;1864;p62"/>
          <p:cNvGrpSpPr/>
          <p:nvPr/>
        </p:nvGrpSpPr>
        <p:grpSpPr>
          <a:xfrm>
            <a:off x="505093" y="1267317"/>
            <a:ext cx="474643" cy="299712"/>
            <a:chOff x="7729218" y="1694205"/>
            <a:chExt cx="474643" cy="299712"/>
          </a:xfrm>
        </p:grpSpPr>
        <p:sp>
          <p:nvSpPr>
            <p:cNvPr id="1865" name="Google Shape;1865;p62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2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7" name="Google Shape;1867;p62"/>
          <p:cNvSpPr/>
          <p:nvPr/>
        </p:nvSpPr>
        <p:spPr>
          <a:xfrm>
            <a:off x="6054153" y="46633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8" name="Google Shape;1868;p62"/>
          <p:cNvSpPr/>
          <p:nvPr/>
        </p:nvSpPr>
        <p:spPr>
          <a:xfrm>
            <a:off x="7739087" y="447066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9" name="Google Shape;1869;p62"/>
          <p:cNvSpPr/>
          <p:nvPr/>
        </p:nvSpPr>
        <p:spPr>
          <a:xfrm>
            <a:off x="8772703" y="14091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0" name="Google Shape;1870;p62"/>
          <p:cNvSpPr/>
          <p:nvPr/>
        </p:nvSpPr>
        <p:spPr>
          <a:xfrm>
            <a:off x="7371478" y="2061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1" name="Google Shape;1871;p62"/>
          <p:cNvSpPr/>
          <p:nvPr/>
        </p:nvSpPr>
        <p:spPr>
          <a:xfrm>
            <a:off x="1648337" y="2917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2" name="Google Shape;1872;p62"/>
          <p:cNvSpPr/>
          <p:nvPr/>
        </p:nvSpPr>
        <p:spPr>
          <a:xfrm>
            <a:off x="278996" y="30913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_1">
    <p:spTree>
      <p:nvGrpSpPr>
        <p:cNvPr id="1" name="Shape 1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" name="Google Shape;1874;p6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875" name="Google Shape;1875;p63"/>
          <p:cNvSpPr txBox="1">
            <a:spLocks noGrp="1"/>
          </p:cNvSpPr>
          <p:nvPr>
            <p:ph type="title" idx="2"/>
          </p:nvPr>
        </p:nvSpPr>
        <p:spPr>
          <a:xfrm>
            <a:off x="1154800" y="2738353"/>
            <a:ext cx="2098800" cy="7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76" name="Google Shape;1876;p63"/>
          <p:cNvSpPr txBox="1">
            <a:spLocks noGrp="1"/>
          </p:cNvSpPr>
          <p:nvPr>
            <p:ph type="subTitle" idx="1"/>
          </p:nvPr>
        </p:nvSpPr>
        <p:spPr>
          <a:xfrm>
            <a:off x="1154800" y="3446270"/>
            <a:ext cx="20988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7" name="Google Shape;1877;p63"/>
          <p:cNvSpPr txBox="1">
            <a:spLocks noGrp="1"/>
          </p:cNvSpPr>
          <p:nvPr>
            <p:ph type="title" idx="3"/>
          </p:nvPr>
        </p:nvSpPr>
        <p:spPr>
          <a:xfrm>
            <a:off x="3522601" y="2738353"/>
            <a:ext cx="2098800" cy="7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78" name="Google Shape;1878;p63"/>
          <p:cNvSpPr txBox="1">
            <a:spLocks noGrp="1"/>
          </p:cNvSpPr>
          <p:nvPr>
            <p:ph type="subTitle" idx="4"/>
          </p:nvPr>
        </p:nvSpPr>
        <p:spPr>
          <a:xfrm>
            <a:off x="3522603" y="3446270"/>
            <a:ext cx="20988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9" name="Google Shape;1879;p63"/>
          <p:cNvSpPr txBox="1">
            <a:spLocks noGrp="1"/>
          </p:cNvSpPr>
          <p:nvPr>
            <p:ph type="title" idx="5"/>
          </p:nvPr>
        </p:nvSpPr>
        <p:spPr>
          <a:xfrm>
            <a:off x="5890403" y="2738353"/>
            <a:ext cx="2098800" cy="7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80" name="Google Shape;1880;p63"/>
          <p:cNvSpPr txBox="1">
            <a:spLocks noGrp="1"/>
          </p:cNvSpPr>
          <p:nvPr>
            <p:ph type="subTitle" idx="6"/>
          </p:nvPr>
        </p:nvSpPr>
        <p:spPr>
          <a:xfrm>
            <a:off x="5890412" y="3446270"/>
            <a:ext cx="20988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81" name="Google Shape;1881;p63"/>
          <p:cNvGrpSpPr/>
          <p:nvPr/>
        </p:nvGrpSpPr>
        <p:grpSpPr>
          <a:xfrm flipH="1">
            <a:off x="3743376" y="4635234"/>
            <a:ext cx="474643" cy="301588"/>
            <a:chOff x="7593894" y="395296"/>
            <a:chExt cx="474643" cy="301588"/>
          </a:xfrm>
        </p:grpSpPr>
        <p:sp>
          <p:nvSpPr>
            <p:cNvPr id="1882" name="Google Shape;1882;p63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3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4" name="Google Shape;1884;p63"/>
          <p:cNvGrpSpPr/>
          <p:nvPr/>
        </p:nvGrpSpPr>
        <p:grpSpPr>
          <a:xfrm flipH="1">
            <a:off x="8410252" y="4623067"/>
            <a:ext cx="474643" cy="299712"/>
            <a:chOff x="7729218" y="1694205"/>
            <a:chExt cx="474643" cy="299712"/>
          </a:xfrm>
        </p:grpSpPr>
        <p:sp>
          <p:nvSpPr>
            <p:cNvPr id="1885" name="Google Shape;1885;p63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3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7" name="Google Shape;1887;p63"/>
          <p:cNvSpPr/>
          <p:nvPr/>
        </p:nvSpPr>
        <p:spPr>
          <a:xfrm flipH="1">
            <a:off x="393823" y="16449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8" name="Google Shape;1888;p63"/>
          <p:cNvGrpSpPr/>
          <p:nvPr/>
        </p:nvGrpSpPr>
        <p:grpSpPr>
          <a:xfrm rot="5400000" flipH="1">
            <a:off x="8139126" y="-1346592"/>
            <a:ext cx="1915490" cy="2459786"/>
            <a:chOff x="2659350" y="1746500"/>
            <a:chExt cx="379350" cy="487125"/>
          </a:xfrm>
        </p:grpSpPr>
        <p:sp>
          <p:nvSpPr>
            <p:cNvPr id="1889" name="Google Shape;1889;p63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3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3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2" name="Google Shape;1892;p63"/>
          <p:cNvSpPr/>
          <p:nvPr/>
        </p:nvSpPr>
        <p:spPr>
          <a:xfrm flipH="1">
            <a:off x="7866981" y="471952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3" name="Google Shape;1893;p63"/>
          <p:cNvGrpSpPr/>
          <p:nvPr/>
        </p:nvGrpSpPr>
        <p:grpSpPr>
          <a:xfrm flipH="1">
            <a:off x="-1340959" y="3558109"/>
            <a:ext cx="2408503" cy="2408503"/>
            <a:chOff x="7349044" y="3624409"/>
            <a:chExt cx="2408503" cy="2408503"/>
          </a:xfrm>
        </p:grpSpPr>
        <p:sp>
          <p:nvSpPr>
            <p:cNvPr id="1894" name="Google Shape;1894;p63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3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3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3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8" name="Google Shape;1898;p63"/>
          <p:cNvSpPr/>
          <p:nvPr/>
        </p:nvSpPr>
        <p:spPr>
          <a:xfrm>
            <a:off x="5925116" y="469926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9" name="Google Shape;1899;p63"/>
          <p:cNvGrpSpPr/>
          <p:nvPr/>
        </p:nvGrpSpPr>
        <p:grpSpPr>
          <a:xfrm>
            <a:off x="621885" y="397150"/>
            <a:ext cx="309000" cy="305294"/>
            <a:chOff x="8360310" y="1124637"/>
            <a:chExt cx="309000" cy="305294"/>
          </a:xfrm>
        </p:grpSpPr>
        <p:sp>
          <p:nvSpPr>
            <p:cNvPr id="1900" name="Google Shape;1900;p63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3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3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3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3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3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3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3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8" name="Google Shape;1908;p63"/>
          <p:cNvSpPr/>
          <p:nvPr/>
        </p:nvSpPr>
        <p:spPr>
          <a:xfrm>
            <a:off x="318460" y="2731446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9" name="Google Shape;1909;p63"/>
          <p:cNvGrpSpPr/>
          <p:nvPr/>
        </p:nvGrpSpPr>
        <p:grpSpPr>
          <a:xfrm>
            <a:off x="8577781" y="1141552"/>
            <a:ext cx="307124" cy="305294"/>
            <a:chOff x="1026043" y="1162815"/>
            <a:chExt cx="307124" cy="305294"/>
          </a:xfrm>
        </p:grpSpPr>
        <p:sp>
          <p:nvSpPr>
            <p:cNvPr id="1910" name="Google Shape;1910;p63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3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3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3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3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3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3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3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8" name="Google Shape;1918;p63"/>
          <p:cNvSpPr/>
          <p:nvPr/>
        </p:nvSpPr>
        <p:spPr>
          <a:xfrm>
            <a:off x="8579623" y="30846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Google Shape;1920;p6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921" name="Google Shape;1921;p64"/>
          <p:cNvSpPr txBox="1">
            <a:spLocks noGrp="1"/>
          </p:cNvSpPr>
          <p:nvPr>
            <p:ph type="title" idx="2"/>
          </p:nvPr>
        </p:nvSpPr>
        <p:spPr>
          <a:xfrm>
            <a:off x="1101175" y="1877331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22" name="Google Shape;1922;p64"/>
          <p:cNvSpPr txBox="1">
            <a:spLocks noGrp="1"/>
          </p:cNvSpPr>
          <p:nvPr>
            <p:ph type="subTitle" idx="1"/>
          </p:nvPr>
        </p:nvSpPr>
        <p:spPr>
          <a:xfrm>
            <a:off x="1101175" y="230608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3" name="Google Shape;1923;p64"/>
          <p:cNvSpPr txBox="1">
            <a:spLocks noGrp="1"/>
          </p:cNvSpPr>
          <p:nvPr>
            <p:ph type="title" idx="3"/>
          </p:nvPr>
        </p:nvSpPr>
        <p:spPr>
          <a:xfrm>
            <a:off x="3390900" y="1877331"/>
            <a:ext cx="2362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24" name="Google Shape;1924;p64"/>
          <p:cNvSpPr txBox="1">
            <a:spLocks noGrp="1"/>
          </p:cNvSpPr>
          <p:nvPr>
            <p:ph type="subTitle" idx="4"/>
          </p:nvPr>
        </p:nvSpPr>
        <p:spPr>
          <a:xfrm>
            <a:off x="3474175" y="2306084"/>
            <a:ext cx="2195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5" name="Google Shape;1925;p64"/>
          <p:cNvSpPr txBox="1">
            <a:spLocks noGrp="1"/>
          </p:cNvSpPr>
          <p:nvPr>
            <p:ph type="title" idx="5"/>
          </p:nvPr>
        </p:nvSpPr>
        <p:spPr>
          <a:xfrm>
            <a:off x="1101175" y="3615531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26" name="Google Shape;1926;p64"/>
          <p:cNvSpPr txBox="1">
            <a:spLocks noGrp="1"/>
          </p:cNvSpPr>
          <p:nvPr>
            <p:ph type="subTitle" idx="6"/>
          </p:nvPr>
        </p:nvSpPr>
        <p:spPr>
          <a:xfrm>
            <a:off x="1101175" y="404428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7" name="Google Shape;1927;p64"/>
          <p:cNvSpPr txBox="1">
            <a:spLocks noGrp="1"/>
          </p:cNvSpPr>
          <p:nvPr>
            <p:ph type="title" idx="7"/>
          </p:nvPr>
        </p:nvSpPr>
        <p:spPr>
          <a:xfrm>
            <a:off x="3474175" y="3615524"/>
            <a:ext cx="219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28" name="Google Shape;1928;p64"/>
          <p:cNvSpPr txBox="1">
            <a:spLocks noGrp="1"/>
          </p:cNvSpPr>
          <p:nvPr>
            <p:ph type="subTitle" idx="8"/>
          </p:nvPr>
        </p:nvSpPr>
        <p:spPr>
          <a:xfrm>
            <a:off x="3474175" y="4044277"/>
            <a:ext cx="2195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9" name="Google Shape;1929;p64"/>
          <p:cNvSpPr txBox="1">
            <a:spLocks noGrp="1"/>
          </p:cNvSpPr>
          <p:nvPr>
            <p:ph type="title" idx="9"/>
          </p:nvPr>
        </p:nvSpPr>
        <p:spPr>
          <a:xfrm>
            <a:off x="6023950" y="1877331"/>
            <a:ext cx="2050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30" name="Google Shape;1930;p64"/>
          <p:cNvSpPr txBox="1">
            <a:spLocks noGrp="1"/>
          </p:cNvSpPr>
          <p:nvPr>
            <p:ph type="subTitle" idx="13"/>
          </p:nvPr>
        </p:nvSpPr>
        <p:spPr>
          <a:xfrm>
            <a:off x="6056727" y="230608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1" name="Google Shape;1931;p64"/>
          <p:cNvSpPr txBox="1">
            <a:spLocks noGrp="1"/>
          </p:cNvSpPr>
          <p:nvPr>
            <p:ph type="title" idx="14"/>
          </p:nvPr>
        </p:nvSpPr>
        <p:spPr>
          <a:xfrm>
            <a:off x="6056727" y="3615531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32" name="Google Shape;1932;p64"/>
          <p:cNvSpPr txBox="1">
            <a:spLocks noGrp="1"/>
          </p:cNvSpPr>
          <p:nvPr>
            <p:ph type="subTitle" idx="15"/>
          </p:nvPr>
        </p:nvSpPr>
        <p:spPr>
          <a:xfrm>
            <a:off x="6056727" y="404428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3" name="Google Shape;1933;p64"/>
          <p:cNvSpPr/>
          <p:nvPr/>
        </p:nvSpPr>
        <p:spPr>
          <a:xfrm flipH="1">
            <a:off x="7851625" y="4251062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4" name="Google Shape;1934;p64"/>
          <p:cNvSpPr/>
          <p:nvPr/>
        </p:nvSpPr>
        <p:spPr>
          <a:xfrm flipH="1">
            <a:off x="-2479325" y="-1234000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5" name="Google Shape;1935;p64"/>
          <p:cNvGrpSpPr/>
          <p:nvPr/>
        </p:nvGrpSpPr>
        <p:grpSpPr>
          <a:xfrm rot="-2699931" flipH="1">
            <a:off x="-718506" y="3871142"/>
            <a:ext cx="1340695" cy="1721696"/>
            <a:chOff x="2659350" y="1746500"/>
            <a:chExt cx="379350" cy="487125"/>
          </a:xfrm>
        </p:grpSpPr>
        <p:sp>
          <p:nvSpPr>
            <p:cNvPr id="1936" name="Google Shape;1936;p64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64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64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9" name="Google Shape;1939;p64"/>
          <p:cNvSpPr/>
          <p:nvPr/>
        </p:nvSpPr>
        <p:spPr>
          <a:xfrm>
            <a:off x="340385" y="196246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0" name="Google Shape;1940;p64"/>
          <p:cNvSpPr/>
          <p:nvPr/>
        </p:nvSpPr>
        <p:spPr>
          <a:xfrm flipH="1">
            <a:off x="336948" y="18542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1" name="Google Shape;1941;p64"/>
          <p:cNvGrpSpPr/>
          <p:nvPr/>
        </p:nvGrpSpPr>
        <p:grpSpPr>
          <a:xfrm flipH="1">
            <a:off x="254764" y="2898692"/>
            <a:ext cx="474643" cy="299712"/>
            <a:chOff x="7729218" y="1694205"/>
            <a:chExt cx="474643" cy="299712"/>
          </a:xfrm>
        </p:grpSpPr>
        <p:sp>
          <p:nvSpPr>
            <p:cNvPr id="1942" name="Google Shape;1942;p64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64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4" name="Google Shape;1944;p64"/>
          <p:cNvSpPr/>
          <p:nvPr/>
        </p:nvSpPr>
        <p:spPr>
          <a:xfrm flipH="1">
            <a:off x="8423998" y="149441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5" name="Google Shape;1945;p64"/>
          <p:cNvSpPr/>
          <p:nvPr/>
        </p:nvSpPr>
        <p:spPr>
          <a:xfrm flipH="1">
            <a:off x="8151756" y="47976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6" name="Google Shape;1946;p64"/>
          <p:cNvGrpSpPr/>
          <p:nvPr/>
        </p:nvGrpSpPr>
        <p:grpSpPr>
          <a:xfrm>
            <a:off x="8577781" y="246952"/>
            <a:ext cx="307124" cy="305294"/>
            <a:chOff x="1026043" y="1162815"/>
            <a:chExt cx="307124" cy="305294"/>
          </a:xfrm>
        </p:grpSpPr>
        <p:sp>
          <p:nvSpPr>
            <p:cNvPr id="1947" name="Google Shape;1947;p64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64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4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4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64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64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64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64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5" name="Google Shape;1955;p64"/>
          <p:cNvSpPr/>
          <p:nvPr/>
        </p:nvSpPr>
        <p:spPr>
          <a:xfrm>
            <a:off x="8577773" y="30348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6" name="Google Shape;1956;p64"/>
          <p:cNvSpPr/>
          <p:nvPr/>
        </p:nvSpPr>
        <p:spPr>
          <a:xfrm flipH="1">
            <a:off x="3087173" y="47632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SECTION_TITLE_AND_DESCRIPTION_1"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Google Shape;1958;p65"/>
          <p:cNvSpPr txBox="1">
            <a:spLocks noGrp="1"/>
          </p:cNvSpPr>
          <p:nvPr>
            <p:ph type="subTitle" idx="1"/>
          </p:nvPr>
        </p:nvSpPr>
        <p:spPr>
          <a:xfrm>
            <a:off x="4297775" y="3172123"/>
            <a:ext cx="4126200" cy="9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1959" name="Google Shape;1959;p65"/>
          <p:cNvSpPr txBox="1">
            <a:spLocks noGrp="1"/>
          </p:cNvSpPr>
          <p:nvPr>
            <p:ph type="title"/>
          </p:nvPr>
        </p:nvSpPr>
        <p:spPr>
          <a:xfrm>
            <a:off x="4297789" y="1418850"/>
            <a:ext cx="4126200" cy="15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960" name="Google Shape;1960;p65"/>
          <p:cNvSpPr/>
          <p:nvPr/>
        </p:nvSpPr>
        <p:spPr>
          <a:xfrm flipH="1">
            <a:off x="-2554492" y="3728137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1" name="Google Shape;1961;p65"/>
          <p:cNvGrpSpPr/>
          <p:nvPr/>
        </p:nvGrpSpPr>
        <p:grpSpPr>
          <a:xfrm flipH="1">
            <a:off x="3421401" y="794209"/>
            <a:ext cx="474643" cy="301588"/>
            <a:chOff x="7593894" y="395296"/>
            <a:chExt cx="474643" cy="301588"/>
          </a:xfrm>
        </p:grpSpPr>
        <p:sp>
          <p:nvSpPr>
            <p:cNvPr id="1962" name="Google Shape;1962;p65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65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4" name="Google Shape;1964;p65"/>
          <p:cNvGrpSpPr/>
          <p:nvPr/>
        </p:nvGrpSpPr>
        <p:grpSpPr>
          <a:xfrm flipH="1">
            <a:off x="4547902" y="4470667"/>
            <a:ext cx="474643" cy="299712"/>
            <a:chOff x="7729218" y="1694205"/>
            <a:chExt cx="474643" cy="299712"/>
          </a:xfrm>
        </p:grpSpPr>
        <p:sp>
          <p:nvSpPr>
            <p:cNvPr id="1965" name="Google Shape;1965;p65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65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7" name="Google Shape;1967;p65"/>
          <p:cNvSpPr/>
          <p:nvPr/>
        </p:nvSpPr>
        <p:spPr>
          <a:xfrm flipH="1">
            <a:off x="2616636" y="44362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8" name="Google Shape;1968;p65"/>
          <p:cNvGrpSpPr/>
          <p:nvPr/>
        </p:nvGrpSpPr>
        <p:grpSpPr>
          <a:xfrm rot="5400000" flipH="1">
            <a:off x="7605726" y="-1041792"/>
            <a:ext cx="1915490" cy="2459786"/>
            <a:chOff x="2659350" y="1746500"/>
            <a:chExt cx="379350" cy="487125"/>
          </a:xfrm>
        </p:grpSpPr>
        <p:sp>
          <p:nvSpPr>
            <p:cNvPr id="1969" name="Google Shape;1969;p65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65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65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2" name="Google Shape;1972;p65"/>
          <p:cNvSpPr/>
          <p:nvPr/>
        </p:nvSpPr>
        <p:spPr>
          <a:xfrm flipH="1">
            <a:off x="8231373" y="17836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3" name="Google Shape;1973;p65"/>
          <p:cNvSpPr/>
          <p:nvPr/>
        </p:nvSpPr>
        <p:spPr>
          <a:xfrm flipH="1">
            <a:off x="6881581" y="468472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4" name="Google Shape;1974;p65"/>
          <p:cNvGrpSpPr/>
          <p:nvPr/>
        </p:nvGrpSpPr>
        <p:grpSpPr>
          <a:xfrm flipH="1">
            <a:off x="-1340959" y="3558109"/>
            <a:ext cx="2408503" cy="2408503"/>
            <a:chOff x="7349044" y="3624409"/>
            <a:chExt cx="2408503" cy="2408503"/>
          </a:xfrm>
        </p:grpSpPr>
        <p:sp>
          <p:nvSpPr>
            <p:cNvPr id="1975" name="Google Shape;1975;p65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65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65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65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9" name="Google Shape;1979;p65"/>
          <p:cNvSpPr/>
          <p:nvPr/>
        </p:nvSpPr>
        <p:spPr>
          <a:xfrm>
            <a:off x="1573354" y="51066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0" name="Google Shape;1980;p65"/>
          <p:cNvGrpSpPr/>
          <p:nvPr/>
        </p:nvGrpSpPr>
        <p:grpSpPr>
          <a:xfrm>
            <a:off x="5528906" y="510677"/>
            <a:ext cx="307124" cy="305294"/>
            <a:chOff x="1026043" y="1162815"/>
            <a:chExt cx="307124" cy="305294"/>
          </a:xfrm>
        </p:grpSpPr>
        <p:sp>
          <p:nvSpPr>
            <p:cNvPr id="1981" name="Google Shape;1981;p65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65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65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65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65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65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65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65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9" name="Google Shape;1989;p65"/>
          <p:cNvGrpSpPr/>
          <p:nvPr/>
        </p:nvGrpSpPr>
        <p:grpSpPr>
          <a:xfrm>
            <a:off x="419760" y="1145850"/>
            <a:ext cx="309000" cy="305294"/>
            <a:chOff x="8360310" y="1124637"/>
            <a:chExt cx="309000" cy="305294"/>
          </a:xfrm>
        </p:grpSpPr>
        <p:sp>
          <p:nvSpPr>
            <p:cNvPr id="1990" name="Google Shape;1990;p65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65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65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65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65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65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65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65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8" name="Google Shape;1998;p65"/>
          <p:cNvSpPr/>
          <p:nvPr/>
        </p:nvSpPr>
        <p:spPr>
          <a:xfrm>
            <a:off x="8272286" y="428401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65"/>
          <p:cNvSpPr/>
          <p:nvPr/>
        </p:nvSpPr>
        <p:spPr>
          <a:xfrm>
            <a:off x="568297" y="3172121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" name="Google Shape;2001;p6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002" name="Google Shape;2002;p66"/>
          <p:cNvSpPr/>
          <p:nvPr/>
        </p:nvSpPr>
        <p:spPr>
          <a:xfrm rot="10800000" flipH="1">
            <a:off x="-2479325" y="-1234000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3" name="Google Shape;2003;p66"/>
          <p:cNvSpPr/>
          <p:nvPr/>
        </p:nvSpPr>
        <p:spPr>
          <a:xfrm rot="10800000" flipH="1">
            <a:off x="7851625" y="4251062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04" name="Google Shape;2004;p66"/>
          <p:cNvGrpSpPr/>
          <p:nvPr/>
        </p:nvGrpSpPr>
        <p:grpSpPr>
          <a:xfrm rot="8100069" flipH="1">
            <a:off x="8406819" y="-473906"/>
            <a:ext cx="1340695" cy="1721696"/>
            <a:chOff x="2659350" y="1746500"/>
            <a:chExt cx="379350" cy="487125"/>
          </a:xfrm>
        </p:grpSpPr>
        <p:sp>
          <p:nvSpPr>
            <p:cNvPr id="2005" name="Google Shape;2005;p66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66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66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8" name="Google Shape;2008;p66"/>
          <p:cNvSpPr/>
          <p:nvPr/>
        </p:nvSpPr>
        <p:spPr>
          <a:xfrm rot="10800000">
            <a:off x="8385206" y="4619268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66"/>
          <p:cNvSpPr/>
          <p:nvPr/>
        </p:nvSpPr>
        <p:spPr>
          <a:xfrm rot="10800000" flipH="1">
            <a:off x="5789142" y="20117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66"/>
          <p:cNvSpPr/>
          <p:nvPr/>
        </p:nvSpPr>
        <p:spPr>
          <a:xfrm rot="10800000" flipH="1">
            <a:off x="8582762" y="398890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66"/>
          <p:cNvSpPr/>
          <p:nvPr/>
        </p:nvSpPr>
        <p:spPr>
          <a:xfrm rot="10800000" flipH="1">
            <a:off x="8460567" y="273692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2" name="Google Shape;2012;p66"/>
          <p:cNvGrpSpPr/>
          <p:nvPr/>
        </p:nvGrpSpPr>
        <p:grpSpPr>
          <a:xfrm flipH="1">
            <a:off x="8217414" y="1593503"/>
            <a:ext cx="474643" cy="299712"/>
            <a:chOff x="7729218" y="1694205"/>
            <a:chExt cx="474643" cy="299712"/>
          </a:xfrm>
        </p:grpSpPr>
        <p:sp>
          <p:nvSpPr>
            <p:cNvPr id="2013" name="Google Shape;2013;p66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66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5" name="Google Shape;2015;p66"/>
          <p:cNvSpPr/>
          <p:nvPr/>
        </p:nvSpPr>
        <p:spPr>
          <a:xfrm rot="10800000" flipH="1">
            <a:off x="528667" y="3333146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66"/>
          <p:cNvSpPr/>
          <p:nvPr/>
        </p:nvSpPr>
        <p:spPr>
          <a:xfrm rot="10800000" flipH="1">
            <a:off x="791549" y="23560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7" name="Google Shape;2017;p66"/>
          <p:cNvGrpSpPr/>
          <p:nvPr/>
        </p:nvGrpSpPr>
        <p:grpSpPr>
          <a:xfrm rot="10800000">
            <a:off x="451453" y="4617386"/>
            <a:ext cx="307124" cy="305294"/>
            <a:chOff x="1026043" y="1162815"/>
            <a:chExt cx="307124" cy="305294"/>
          </a:xfrm>
        </p:grpSpPr>
        <p:sp>
          <p:nvSpPr>
            <p:cNvPr id="2018" name="Google Shape;2018;p66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66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66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66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66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66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66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66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6" name="Google Shape;2026;p66"/>
          <p:cNvSpPr/>
          <p:nvPr/>
        </p:nvSpPr>
        <p:spPr>
          <a:xfrm rot="10800000">
            <a:off x="147817" y="1778778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2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" name="Google Shape;2028;p6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029" name="Google Shape;2029;p67"/>
          <p:cNvSpPr/>
          <p:nvPr/>
        </p:nvSpPr>
        <p:spPr>
          <a:xfrm rot="10800000">
            <a:off x="7851625" y="-1234000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0" name="Google Shape;2030;p67"/>
          <p:cNvSpPr/>
          <p:nvPr/>
        </p:nvSpPr>
        <p:spPr>
          <a:xfrm rot="10800000">
            <a:off x="-2479325" y="4251062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1" name="Google Shape;2031;p67"/>
          <p:cNvGrpSpPr/>
          <p:nvPr/>
        </p:nvGrpSpPr>
        <p:grpSpPr>
          <a:xfrm rot="-8100069">
            <a:off x="-718506" y="-473906"/>
            <a:ext cx="1340695" cy="1721696"/>
            <a:chOff x="2659350" y="1746500"/>
            <a:chExt cx="379350" cy="487125"/>
          </a:xfrm>
        </p:grpSpPr>
        <p:sp>
          <p:nvSpPr>
            <p:cNvPr id="2032" name="Google Shape;2032;p67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67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67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5" name="Google Shape;2035;p67"/>
          <p:cNvSpPr/>
          <p:nvPr/>
        </p:nvSpPr>
        <p:spPr>
          <a:xfrm rot="10800000" flipH="1">
            <a:off x="340385" y="4619268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" name="Google Shape;2036;p67"/>
          <p:cNvSpPr/>
          <p:nvPr/>
        </p:nvSpPr>
        <p:spPr>
          <a:xfrm rot="10800000">
            <a:off x="3087173" y="20117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7" name="Google Shape;2037;p67"/>
          <p:cNvSpPr/>
          <p:nvPr/>
        </p:nvSpPr>
        <p:spPr>
          <a:xfrm rot="10800000">
            <a:off x="360543" y="398890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8" name="Google Shape;2038;p67"/>
          <p:cNvSpPr/>
          <p:nvPr/>
        </p:nvSpPr>
        <p:spPr>
          <a:xfrm rot="10800000">
            <a:off x="415748" y="273692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9" name="Google Shape;2039;p67"/>
          <p:cNvGrpSpPr/>
          <p:nvPr/>
        </p:nvGrpSpPr>
        <p:grpSpPr>
          <a:xfrm>
            <a:off x="336952" y="1017728"/>
            <a:ext cx="474643" cy="299712"/>
            <a:chOff x="7729218" y="1694205"/>
            <a:chExt cx="474643" cy="299712"/>
          </a:xfrm>
        </p:grpSpPr>
        <p:sp>
          <p:nvSpPr>
            <p:cNvPr id="2040" name="Google Shape;2040;p67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67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2" name="Google Shape;2042;p67"/>
          <p:cNvSpPr/>
          <p:nvPr/>
        </p:nvSpPr>
        <p:spPr>
          <a:xfrm rot="10800000">
            <a:off x="8347648" y="3333146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3" name="Google Shape;2043;p67"/>
          <p:cNvSpPr/>
          <p:nvPr/>
        </p:nvSpPr>
        <p:spPr>
          <a:xfrm rot="10800000">
            <a:off x="8151756" y="23560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4" name="Google Shape;2044;p67"/>
          <p:cNvGrpSpPr/>
          <p:nvPr/>
        </p:nvGrpSpPr>
        <p:grpSpPr>
          <a:xfrm rot="10800000" flipH="1">
            <a:off x="8577781" y="4566686"/>
            <a:ext cx="307124" cy="305294"/>
            <a:chOff x="1026043" y="1162815"/>
            <a:chExt cx="307124" cy="305294"/>
          </a:xfrm>
        </p:grpSpPr>
        <p:sp>
          <p:nvSpPr>
            <p:cNvPr id="2045" name="Google Shape;2045;p67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67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67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67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67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67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67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67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3" name="Google Shape;2053;p67"/>
          <p:cNvSpPr/>
          <p:nvPr/>
        </p:nvSpPr>
        <p:spPr>
          <a:xfrm rot="10800000" flipH="1">
            <a:off x="8577773" y="1778778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"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p6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056" name="Google Shape;2056;p68"/>
          <p:cNvSpPr/>
          <p:nvPr/>
        </p:nvSpPr>
        <p:spPr>
          <a:xfrm flipH="1">
            <a:off x="5767750" y="4671812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p68"/>
          <p:cNvSpPr/>
          <p:nvPr/>
        </p:nvSpPr>
        <p:spPr>
          <a:xfrm flipH="1">
            <a:off x="-2479325" y="-1234000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8" name="Google Shape;2058;p68"/>
          <p:cNvGrpSpPr/>
          <p:nvPr/>
        </p:nvGrpSpPr>
        <p:grpSpPr>
          <a:xfrm rot="-2699931" flipH="1">
            <a:off x="-634356" y="4042755"/>
            <a:ext cx="1340695" cy="1721696"/>
            <a:chOff x="2659350" y="1746500"/>
            <a:chExt cx="379350" cy="487125"/>
          </a:xfrm>
        </p:grpSpPr>
        <p:sp>
          <p:nvSpPr>
            <p:cNvPr id="2059" name="Google Shape;2059;p68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68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68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2" name="Google Shape;2062;p68"/>
          <p:cNvSpPr/>
          <p:nvPr/>
        </p:nvSpPr>
        <p:spPr>
          <a:xfrm>
            <a:off x="112335" y="3750721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3" name="Google Shape;2063;p68"/>
          <p:cNvSpPr/>
          <p:nvPr/>
        </p:nvSpPr>
        <p:spPr>
          <a:xfrm flipH="1">
            <a:off x="1475493" y="2028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" name="Google Shape;2064;p68"/>
          <p:cNvSpPr/>
          <p:nvPr/>
        </p:nvSpPr>
        <p:spPr>
          <a:xfrm flipH="1">
            <a:off x="8881198" y="113001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5" name="Google Shape;2065;p68"/>
          <p:cNvGrpSpPr/>
          <p:nvPr/>
        </p:nvGrpSpPr>
        <p:grpSpPr>
          <a:xfrm flipH="1">
            <a:off x="8186677" y="366217"/>
            <a:ext cx="474643" cy="299712"/>
            <a:chOff x="7729218" y="1694205"/>
            <a:chExt cx="474643" cy="299712"/>
          </a:xfrm>
        </p:grpSpPr>
        <p:sp>
          <p:nvSpPr>
            <p:cNvPr id="2066" name="Google Shape;2066;p68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68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8" name="Google Shape;2068;p68"/>
          <p:cNvSpPr/>
          <p:nvPr/>
        </p:nvSpPr>
        <p:spPr>
          <a:xfrm flipH="1">
            <a:off x="69298" y="16249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9" name="Google Shape;2069;p68"/>
          <p:cNvSpPr/>
          <p:nvPr/>
        </p:nvSpPr>
        <p:spPr>
          <a:xfrm flipH="1">
            <a:off x="8688493" y="4689160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0" name="Google Shape;2070;p68"/>
          <p:cNvGrpSpPr/>
          <p:nvPr/>
        </p:nvGrpSpPr>
        <p:grpSpPr>
          <a:xfrm>
            <a:off x="643806" y="477352"/>
            <a:ext cx="307124" cy="305294"/>
            <a:chOff x="1026043" y="1162815"/>
            <a:chExt cx="307124" cy="305294"/>
          </a:xfrm>
        </p:grpSpPr>
        <p:sp>
          <p:nvSpPr>
            <p:cNvPr id="2071" name="Google Shape;2071;p68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68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68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68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68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68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68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68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9" name="Google Shape;2079;p68"/>
          <p:cNvSpPr/>
          <p:nvPr/>
        </p:nvSpPr>
        <p:spPr>
          <a:xfrm>
            <a:off x="8774198" y="3474935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0" name="Google Shape;2080;p68"/>
          <p:cNvSpPr/>
          <p:nvPr/>
        </p:nvSpPr>
        <p:spPr>
          <a:xfrm flipH="1">
            <a:off x="3007298" y="48263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_1">
    <p:spTree>
      <p:nvGrpSpPr>
        <p:cNvPr id="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Google Shape;2082;p69"/>
          <p:cNvSpPr txBox="1">
            <a:spLocks noGrp="1"/>
          </p:cNvSpPr>
          <p:nvPr>
            <p:ph type="title" hasCustomPrompt="1"/>
          </p:nvPr>
        </p:nvSpPr>
        <p:spPr>
          <a:xfrm>
            <a:off x="2223600" y="697225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83" name="Google Shape;2083;p69"/>
          <p:cNvSpPr txBox="1">
            <a:spLocks noGrp="1"/>
          </p:cNvSpPr>
          <p:nvPr>
            <p:ph type="subTitle" idx="1"/>
          </p:nvPr>
        </p:nvSpPr>
        <p:spPr>
          <a:xfrm>
            <a:off x="2223600" y="1280625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084" name="Google Shape;2084;p69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1981311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85" name="Google Shape;2085;p69"/>
          <p:cNvSpPr txBox="1">
            <a:spLocks noGrp="1"/>
          </p:cNvSpPr>
          <p:nvPr>
            <p:ph type="subTitle" idx="3"/>
          </p:nvPr>
        </p:nvSpPr>
        <p:spPr>
          <a:xfrm>
            <a:off x="2223600" y="2581644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086" name="Google Shape;2086;p69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292638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87" name="Google Shape;2087;p69"/>
          <p:cNvSpPr txBox="1">
            <a:spLocks noGrp="1"/>
          </p:cNvSpPr>
          <p:nvPr>
            <p:ph type="subTitle" idx="5"/>
          </p:nvPr>
        </p:nvSpPr>
        <p:spPr>
          <a:xfrm>
            <a:off x="2223600" y="3901463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088" name="Google Shape;2088;p69"/>
          <p:cNvSpPr/>
          <p:nvPr/>
        </p:nvSpPr>
        <p:spPr>
          <a:xfrm flipH="1">
            <a:off x="-3018434" y="2659337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p69"/>
          <p:cNvSpPr/>
          <p:nvPr/>
        </p:nvSpPr>
        <p:spPr>
          <a:xfrm flipH="1">
            <a:off x="7769649" y="15371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0" name="Google Shape;2090;p69"/>
          <p:cNvSpPr/>
          <p:nvPr/>
        </p:nvSpPr>
        <p:spPr>
          <a:xfrm flipH="1">
            <a:off x="1413256" y="4754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1" name="Google Shape;2091;p69"/>
          <p:cNvSpPr/>
          <p:nvPr/>
        </p:nvSpPr>
        <p:spPr>
          <a:xfrm flipH="1">
            <a:off x="7736131" y="4171726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2" name="Google Shape;2092;p69"/>
          <p:cNvGrpSpPr/>
          <p:nvPr/>
        </p:nvGrpSpPr>
        <p:grpSpPr>
          <a:xfrm rot="5400000" flipH="1">
            <a:off x="8040584" y="-1110167"/>
            <a:ext cx="1915490" cy="2459786"/>
            <a:chOff x="2659350" y="1746500"/>
            <a:chExt cx="379350" cy="487125"/>
          </a:xfrm>
        </p:grpSpPr>
        <p:sp>
          <p:nvSpPr>
            <p:cNvPr id="2093" name="Google Shape;2093;p69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69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69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6" name="Google Shape;2096;p69"/>
          <p:cNvSpPr/>
          <p:nvPr/>
        </p:nvSpPr>
        <p:spPr>
          <a:xfrm flipH="1">
            <a:off x="6896163" y="46660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7" name="Google Shape;2097;p69"/>
          <p:cNvGrpSpPr/>
          <p:nvPr/>
        </p:nvGrpSpPr>
        <p:grpSpPr>
          <a:xfrm flipH="1">
            <a:off x="-1297289" y="2581646"/>
            <a:ext cx="2408503" cy="2408503"/>
            <a:chOff x="7349044" y="3624409"/>
            <a:chExt cx="2408503" cy="2408503"/>
          </a:xfrm>
        </p:grpSpPr>
        <p:sp>
          <p:nvSpPr>
            <p:cNvPr id="2098" name="Google Shape;2098;p69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69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69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69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2" name="Google Shape;2102;p69"/>
          <p:cNvGrpSpPr/>
          <p:nvPr/>
        </p:nvGrpSpPr>
        <p:grpSpPr>
          <a:xfrm flipH="1">
            <a:off x="1513852" y="2875152"/>
            <a:ext cx="307124" cy="305294"/>
            <a:chOff x="1026043" y="1162815"/>
            <a:chExt cx="307124" cy="305294"/>
          </a:xfrm>
        </p:grpSpPr>
        <p:sp>
          <p:nvSpPr>
            <p:cNvPr id="2103" name="Google Shape;2103;p69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69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69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69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69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69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69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69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1" name="Google Shape;2111;p69"/>
          <p:cNvGrpSpPr/>
          <p:nvPr/>
        </p:nvGrpSpPr>
        <p:grpSpPr>
          <a:xfrm flipH="1">
            <a:off x="6920396" y="2154900"/>
            <a:ext cx="309000" cy="305294"/>
            <a:chOff x="8360310" y="1124637"/>
            <a:chExt cx="309000" cy="305294"/>
          </a:xfrm>
        </p:grpSpPr>
        <p:sp>
          <p:nvSpPr>
            <p:cNvPr id="2112" name="Google Shape;2112;p69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69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69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69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69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69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69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69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0" name="Google Shape;2120;p69"/>
          <p:cNvSpPr/>
          <p:nvPr/>
        </p:nvSpPr>
        <p:spPr>
          <a:xfrm flipH="1">
            <a:off x="1639578" y="1427385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1" name="Google Shape;2121;p69"/>
          <p:cNvSpPr/>
          <p:nvPr/>
        </p:nvSpPr>
        <p:spPr>
          <a:xfrm flipH="1">
            <a:off x="8032780" y="3038859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p69"/>
          <p:cNvSpPr/>
          <p:nvPr/>
        </p:nvSpPr>
        <p:spPr>
          <a:xfrm flipH="1">
            <a:off x="484987" y="19218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p7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125" name="Google Shape;2125;p70"/>
          <p:cNvSpPr txBox="1">
            <a:spLocks noGrp="1"/>
          </p:cNvSpPr>
          <p:nvPr>
            <p:ph type="title" idx="2"/>
          </p:nvPr>
        </p:nvSpPr>
        <p:spPr>
          <a:xfrm>
            <a:off x="1792813" y="3147800"/>
            <a:ext cx="2360100" cy="4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126" name="Google Shape;2126;p70"/>
          <p:cNvSpPr txBox="1">
            <a:spLocks noGrp="1"/>
          </p:cNvSpPr>
          <p:nvPr>
            <p:ph type="title" idx="3"/>
          </p:nvPr>
        </p:nvSpPr>
        <p:spPr>
          <a:xfrm>
            <a:off x="4990793" y="3147800"/>
            <a:ext cx="2360400" cy="4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127" name="Google Shape;2127;p70"/>
          <p:cNvSpPr txBox="1">
            <a:spLocks noGrp="1"/>
          </p:cNvSpPr>
          <p:nvPr>
            <p:ph type="subTitle" idx="1"/>
          </p:nvPr>
        </p:nvSpPr>
        <p:spPr>
          <a:xfrm>
            <a:off x="4990791" y="3632050"/>
            <a:ext cx="23604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28" name="Google Shape;2128;p70"/>
          <p:cNvSpPr txBox="1">
            <a:spLocks noGrp="1"/>
          </p:cNvSpPr>
          <p:nvPr>
            <p:ph type="subTitle" idx="4"/>
          </p:nvPr>
        </p:nvSpPr>
        <p:spPr>
          <a:xfrm>
            <a:off x="1792963" y="3632050"/>
            <a:ext cx="23601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29" name="Google Shape;2129;p70"/>
          <p:cNvSpPr/>
          <p:nvPr/>
        </p:nvSpPr>
        <p:spPr>
          <a:xfrm rot="10800000" flipH="1">
            <a:off x="-4451109" y="2392682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0" name="Google Shape;2130;p70"/>
          <p:cNvSpPr/>
          <p:nvPr/>
        </p:nvSpPr>
        <p:spPr>
          <a:xfrm rot="10800000" flipH="1">
            <a:off x="6652416" y="-1393943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1" name="Google Shape;2131;p70"/>
          <p:cNvSpPr/>
          <p:nvPr/>
        </p:nvSpPr>
        <p:spPr>
          <a:xfrm rot="10800000" flipH="1">
            <a:off x="2026917" y="4578034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2" name="Google Shape;2132;p70"/>
          <p:cNvSpPr/>
          <p:nvPr/>
        </p:nvSpPr>
        <p:spPr>
          <a:xfrm rot="10800000" flipH="1">
            <a:off x="8518014" y="3627199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3" name="Google Shape;2133;p70"/>
          <p:cNvSpPr/>
          <p:nvPr/>
        </p:nvSpPr>
        <p:spPr>
          <a:xfrm rot="10800000" flipH="1">
            <a:off x="386339" y="218056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4" name="Google Shape;2134;p70"/>
          <p:cNvGrpSpPr/>
          <p:nvPr/>
        </p:nvGrpSpPr>
        <p:grpSpPr>
          <a:xfrm rot="-5400000" flipH="1">
            <a:off x="-1004624" y="3995190"/>
            <a:ext cx="1915490" cy="2459786"/>
            <a:chOff x="2659350" y="1746500"/>
            <a:chExt cx="379350" cy="487125"/>
          </a:xfrm>
        </p:grpSpPr>
        <p:sp>
          <p:nvSpPr>
            <p:cNvPr id="2135" name="Google Shape;2135;p70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70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70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8" name="Google Shape;2138;p70"/>
          <p:cNvSpPr/>
          <p:nvPr/>
        </p:nvSpPr>
        <p:spPr>
          <a:xfrm rot="10800000" flipH="1">
            <a:off x="7031371" y="258005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9" name="Google Shape;2139;p70"/>
          <p:cNvGrpSpPr/>
          <p:nvPr/>
        </p:nvGrpSpPr>
        <p:grpSpPr>
          <a:xfrm rot="10800000" flipH="1">
            <a:off x="7693887" y="-752476"/>
            <a:ext cx="2408503" cy="2408503"/>
            <a:chOff x="7349044" y="3624409"/>
            <a:chExt cx="2408503" cy="2408503"/>
          </a:xfrm>
        </p:grpSpPr>
        <p:sp>
          <p:nvSpPr>
            <p:cNvPr id="2140" name="Google Shape;2140;p70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70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0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70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4" name="Google Shape;2144;p70"/>
          <p:cNvGrpSpPr/>
          <p:nvPr/>
        </p:nvGrpSpPr>
        <p:grpSpPr>
          <a:xfrm rot="10800000" flipH="1">
            <a:off x="8440811" y="1949714"/>
            <a:ext cx="307124" cy="305294"/>
            <a:chOff x="1026043" y="1162815"/>
            <a:chExt cx="307124" cy="305294"/>
          </a:xfrm>
        </p:grpSpPr>
        <p:sp>
          <p:nvSpPr>
            <p:cNvPr id="2145" name="Google Shape;2145;p70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70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70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0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70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70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70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70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3" name="Google Shape;2153;p70"/>
          <p:cNvSpPr/>
          <p:nvPr/>
        </p:nvSpPr>
        <p:spPr>
          <a:xfrm rot="10800000" flipH="1">
            <a:off x="7693866" y="4513493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p70"/>
          <p:cNvSpPr/>
          <p:nvPr/>
        </p:nvSpPr>
        <p:spPr>
          <a:xfrm rot="10800000" flipH="1">
            <a:off x="809465" y="793296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5" name="Google Shape;2155;p70"/>
          <p:cNvSpPr/>
          <p:nvPr/>
        </p:nvSpPr>
        <p:spPr>
          <a:xfrm rot="10800000" flipH="1">
            <a:off x="453367" y="3409409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6" name="Google Shape;2156;p70"/>
          <p:cNvGrpSpPr/>
          <p:nvPr/>
        </p:nvGrpSpPr>
        <p:grpSpPr>
          <a:xfrm rot="10800000" flipH="1">
            <a:off x="4417491" y="4513491"/>
            <a:ext cx="309000" cy="305294"/>
            <a:chOff x="8360310" y="1124637"/>
            <a:chExt cx="309000" cy="305294"/>
          </a:xfrm>
        </p:grpSpPr>
        <p:sp>
          <p:nvSpPr>
            <p:cNvPr id="2157" name="Google Shape;2157;p70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70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70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70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70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70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70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0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3"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p71"/>
          <p:cNvSpPr/>
          <p:nvPr/>
        </p:nvSpPr>
        <p:spPr>
          <a:xfrm>
            <a:off x="-3676400" y="309862"/>
            <a:ext cx="7013009" cy="403102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71"/>
          <p:cNvSpPr txBox="1">
            <a:spLocks noGrp="1"/>
          </p:cNvSpPr>
          <p:nvPr>
            <p:ph type="title"/>
          </p:nvPr>
        </p:nvSpPr>
        <p:spPr>
          <a:xfrm>
            <a:off x="4838575" y="1553875"/>
            <a:ext cx="3090900" cy="10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168" name="Google Shape;2168;p71"/>
          <p:cNvSpPr txBox="1">
            <a:spLocks noGrp="1"/>
          </p:cNvSpPr>
          <p:nvPr>
            <p:ph type="subTitle" idx="1"/>
          </p:nvPr>
        </p:nvSpPr>
        <p:spPr>
          <a:xfrm>
            <a:off x="4838625" y="2864500"/>
            <a:ext cx="3090900" cy="8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9" name="Google Shape;2169;p71"/>
          <p:cNvSpPr/>
          <p:nvPr/>
        </p:nvSpPr>
        <p:spPr>
          <a:xfrm>
            <a:off x="8040841" y="3027362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0" name="Google Shape;2170;p71"/>
          <p:cNvSpPr/>
          <p:nvPr/>
        </p:nvSpPr>
        <p:spPr>
          <a:xfrm>
            <a:off x="2005792" y="5564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1" name="Google Shape;2171;p71"/>
          <p:cNvSpPr/>
          <p:nvPr/>
        </p:nvSpPr>
        <p:spPr>
          <a:xfrm>
            <a:off x="7455664" y="6420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" name="Google Shape;2172;p71"/>
          <p:cNvSpPr/>
          <p:nvPr/>
        </p:nvSpPr>
        <p:spPr>
          <a:xfrm>
            <a:off x="291289" y="466610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3" name="Google Shape;2173;p71"/>
          <p:cNvGrpSpPr/>
          <p:nvPr/>
        </p:nvGrpSpPr>
        <p:grpSpPr>
          <a:xfrm rot="-5400000">
            <a:off x="-1004624" y="-1403142"/>
            <a:ext cx="1915490" cy="2459786"/>
            <a:chOff x="2659350" y="1746500"/>
            <a:chExt cx="379350" cy="487125"/>
          </a:xfrm>
        </p:grpSpPr>
        <p:sp>
          <p:nvSpPr>
            <p:cNvPr id="2174" name="Google Shape;2174;p71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1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1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7" name="Google Shape;2177;p71"/>
          <p:cNvSpPr/>
          <p:nvPr/>
        </p:nvSpPr>
        <p:spPr>
          <a:xfrm>
            <a:off x="2776021" y="44706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8" name="Google Shape;2178;p71"/>
          <p:cNvGrpSpPr/>
          <p:nvPr/>
        </p:nvGrpSpPr>
        <p:grpSpPr>
          <a:xfrm>
            <a:off x="7693887" y="3395809"/>
            <a:ext cx="2408503" cy="2408503"/>
            <a:chOff x="7349044" y="3624409"/>
            <a:chExt cx="2408503" cy="2408503"/>
          </a:xfrm>
        </p:grpSpPr>
        <p:sp>
          <p:nvSpPr>
            <p:cNvPr id="2179" name="Google Shape;2179;p71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71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71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1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3" name="Google Shape;2183;p71"/>
          <p:cNvGrpSpPr/>
          <p:nvPr/>
        </p:nvGrpSpPr>
        <p:grpSpPr>
          <a:xfrm>
            <a:off x="8346161" y="1113852"/>
            <a:ext cx="307124" cy="305294"/>
            <a:chOff x="1026043" y="1162815"/>
            <a:chExt cx="307124" cy="305294"/>
          </a:xfrm>
        </p:grpSpPr>
        <p:sp>
          <p:nvSpPr>
            <p:cNvPr id="2184" name="Google Shape;2184;p71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1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1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1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1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1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71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71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2" name="Google Shape;2192;p71"/>
          <p:cNvGrpSpPr/>
          <p:nvPr/>
        </p:nvGrpSpPr>
        <p:grpSpPr>
          <a:xfrm>
            <a:off x="3410166" y="446625"/>
            <a:ext cx="309000" cy="305294"/>
            <a:chOff x="8360310" y="1124637"/>
            <a:chExt cx="309000" cy="305294"/>
          </a:xfrm>
        </p:grpSpPr>
        <p:sp>
          <p:nvSpPr>
            <p:cNvPr id="2193" name="Google Shape;2193;p71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71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1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1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71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71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1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71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1" name="Google Shape;2201;p71"/>
          <p:cNvSpPr/>
          <p:nvPr/>
        </p:nvSpPr>
        <p:spPr>
          <a:xfrm>
            <a:off x="5037891" y="56671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2" name="Google Shape;2202;p71"/>
          <p:cNvSpPr/>
          <p:nvPr/>
        </p:nvSpPr>
        <p:spPr>
          <a:xfrm>
            <a:off x="4295390" y="4361796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3" name="Google Shape;2203;p71"/>
          <p:cNvSpPr/>
          <p:nvPr/>
        </p:nvSpPr>
        <p:spPr>
          <a:xfrm>
            <a:off x="215042" y="22825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5" name="Google Shape;2205;p72"/>
          <p:cNvSpPr/>
          <p:nvPr/>
        </p:nvSpPr>
        <p:spPr>
          <a:xfrm rot="10800000" flipH="1">
            <a:off x="-3335934" y="4390282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6" name="Google Shape;2206;p72"/>
          <p:cNvSpPr txBox="1">
            <a:spLocks noGrp="1"/>
          </p:cNvSpPr>
          <p:nvPr>
            <p:ph type="title"/>
          </p:nvPr>
        </p:nvSpPr>
        <p:spPr>
          <a:xfrm>
            <a:off x="979600" y="642175"/>
            <a:ext cx="49539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207" name="Google Shape;2207;p72"/>
          <p:cNvSpPr txBox="1">
            <a:spLocks noGrp="1"/>
          </p:cNvSpPr>
          <p:nvPr>
            <p:ph type="subTitle" idx="1"/>
          </p:nvPr>
        </p:nvSpPr>
        <p:spPr>
          <a:xfrm>
            <a:off x="979600" y="1901476"/>
            <a:ext cx="4953900" cy="8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8" name="Google Shape;2208;p72"/>
          <p:cNvSpPr txBox="1"/>
          <p:nvPr/>
        </p:nvSpPr>
        <p:spPr>
          <a:xfrm>
            <a:off x="802375" y="3580498"/>
            <a:ext cx="49596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,</a:t>
            </a:r>
            <a:r>
              <a:rPr lang="en" sz="12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grpSp>
        <p:nvGrpSpPr>
          <p:cNvPr id="2209" name="Google Shape;2209;p72"/>
          <p:cNvGrpSpPr/>
          <p:nvPr/>
        </p:nvGrpSpPr>
        <p:grpSpPr>
          <a:xfrm rot="10800000" flipH="1">
            <a:off x="7693887" y="-941801"/>
            <a:ext cx="2408503" cy="2408503"/>
            <a:chOff x="7349044" y="3624409"/>
            <a:chExt cx="2408503" cy="2408503"/>
          </a:xfrm>
        </p:grpSpPr>
        <p:sp>
          <p:nvSpPr>
            <p:cNvPr id="2210" name="Google Shape;2210;p72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72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72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72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4" name="Google Shape;2214;p72"/>
          <p:cNvSpPr/>
          <p:nvPr/>
        </p:nvSpPr>
        <p:spPr>
          <a:xfrm rot="10800000" flipH="1">
            <a:off x="6652416" y="-1583268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5" name="Google Shape;2215;p72"/>
          <p:cNvSpPr/>
          <p:nvPr/>
        </p:nvSpPr>
        <p:spPr>
          <a:xfrm rot="10800000" flipH="1">
            <a:off x="215042" y="2494309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6" name="Google Shape;2216;p72"/>
          <p:cNvGrpSpPr/>
          <p:nvPr/>
        </p:nvGrpSpPr>
        <p:grpSpPr>
          <a:xfrm flipH="1">
            <a:off x="-1113124" y="-1583272"/>
            <a:ext cx="1915490" cy="2459786"/>
            <a:chOff x="2659350" y="1746500"/>
            <a:chExt cx="379350" cy="487125"/>
          </a:xfrm>
        </p:grpSpPr>
        <p:sp>
          <p:nvSpPr>
            <p:cNvPr id="2217" name="Google Shape;2217;p72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72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72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0" name="Google Shape;2220;p72"/>
          <p:cNvSpPr/>
          <p:nvPr/>
        </p:nvSpPr>
        <p:spPr>
          <a:xfrm rot="10800000" flipH="1">
            <a:off x="2181092" y="4799671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1" name="Google Shape;2221;p72"/>
          <p:cNvSpPr/>
          <p:nvPr/>
        </p:nvSpPr>
        <p:spPr>
          <a:xfrm rot="10800000" flipH="1">
            <a:off x="7048941" y="33688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2" name="Google Shape;2222;p72"/>
          <p:cNvSpPr/>
          <p:nvPr/>
        </p:nvSpPr>
        <p:spPr>
          <a:xfrm rot="10800000" flipH="1">
            <a:off x="8643139" y="451351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3" name="Google Shape;2223;p72"/>
          <p:cNvGrpSpPr/>
          <p:nvPr/>
        </p:nvGrpSpPr>
        <p:grpSpPr>
          <a:xfrm>
            <a:off x="8565936" y="2543477"/>
            <a:ext cx="307124" cy="305294"/>
            <a:chOff x="1026043" y="1162815"/>
            <a:chExt cx="307124" cy="305294"/>
          </a:xfrm>
        </p:grpSpPr>
        <p:sp>
          <p:nvSpPr>
            <p:cNvPr id="2224" name="Google Shape;2224;p72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72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2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72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72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72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72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72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2" name="Google Shape;2232;p72"/>
          <p:cNvSpPr/>
          <p:nvPr/>
        </p:nvSpPr>
        <p:spPr>
          <a:xfrm rot="10800000" flipH="1">
            <a:off x="5104921" y="422330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">
    <p:spTree>
      <p:nvGrpSpPr>
        <p:cNvPr id="1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Google Shape;2234;p73"/>
          <p:cNvSpPr/>
          <p:nvPr/>
        </p:nvSpPr>
        <p:spPr>
          <a:xfrm>
            <a:off x="-1614825" y="3831637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5" name="Google Shape;2235;p73"/>
          <p:cNvSpPr/>
          <p:nvPr/>
        </p:nvSpPr>
        <p:spPr>
          <a:xfrm>
            <a:off x="7611275" y="-1005275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36" name="Google Shape;2236;p73"/>
          <p:cNvGrpSpPr/>
          <p:nvPr/>
        </p:nvGrpSpPr>
        <p:grpSpPr>
          <a:xfrm>
            <a:off x="8116881" y="393465"/>
            <a:ext cx="307124" cy="305294"/>
            <a:chOff x="1026043" y="1162815"/>
            <a:chExt cx="307124" cy="305294"/>
          </a:xfrm>
        </p:grpSpPr>
        <p:sp>
          <p:nvSpPr>
            <p:cNvPr id="2237" name="Google Shape;2237;p73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73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73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3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73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73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73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73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5" name="Google Shape;2245;p73"/>
          <p:cNvGrpSpPr/>
          <p:nvPr/>
        </p:nvGrpSpPr>
        <p:grpSpPr>
          <a:xfrm>
            <a:off x="6749493" y="4363642"/>
            <a:ext cx="474643" cy="299712"/>
            <a:chOff x="7729218" y="1694205"/>
            <a:chExt cx="474643" cy="299712"/>
          </a:xfrm>
        </p:grpSpPr>
        <p:sp>
          <p:nvSpPr>
            <p:cNvPr id="2246" name="Google Shape;2246;p73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73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8" name="Google Shape;2248;p73"/>
          <p:cNvSpPr/>
          <p:nvPr/>
        </p:nvSpPr>
        <p:spPr>
          <a:xfrm>
            <a:off x="360072" y="372713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9" name="Google Shape;2249;p73"/>
          <p:cNvGrpSpPr/>
          <p:nvPr/>
        </p:nvGrpSpPr>
        <p:grpSpPr>
          <a:xfrm rot="10800000">
            <a:off x="7371465" y="3831622"/>
            <a:ext cx="2299701" cy="1685267"/>
            <a:chOff x="238125" y="896375"/>
            <a:chExt cx="635575" cy="465775"/>
          </a:xfrm>
        </p:grpSpPr>
        <p:sp>
          <p:nvSpPr>
            <p:cNvPr id="2250" name="Google Shape;2250;p73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73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3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3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73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5" name="Google Shape;2255;p73"/>
          <p:cNvGrpSpPr/>
          <p:nvPr/>
        </p:nvGrpSpPr>
        <p:grpSpPr>
          <a:xfrm rot="-1707809" flipH="1">
            <a:off x="-717545" y="-721343"/>
            <a:ext cx="1340703" cy="1721669"/>
            <a:chOff x="2659350" y="1746500"/>
            <a:chExt cx="379350" cy="487125"/>
          </a:xfrm>
        </p:grpSpPr>
        <p:sp>
          <p:nvSpPr>
            <p:cNvPr id="2256" name="Google Shape;2256;p73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3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3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9" name="Google Shape;2259;p73"/>
          <p:cNvGrpSpPr/>
          <p:nvPr/>
        </p:nvGrpSpPr>
        <p:grpSpPr>
          <a:xfrm>
            <a:off x="886093" y="581517"/>
            <a:ext cx="474643" cy="299712"/>
            <a:chOff x="7729218" y="1694205"/>
            <a:chExt cx="474643" cy="299712"/>
          </a:xfrm>
        </p:grpSpPr>
        <p:sp>
          <p:nvSpPr>
            <p:cNvPr id="2260" name="Google Shape;2260;p73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3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2" name="Google Shape;2262;p73"/>
          <p:cNvSpPr/>
          <p:nvPr/>
        </p:nvSpPr>
        <p:spPr>
          <a:xfrm>
            <a:off x="278996" y="30913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3" name="Google Shape;2263;p73"/>
          <p:cNvSpPr/>
          <p:nvPr/>
        </p:nvSpPr>
        <p:spPr>
          <a:xfrm>
            <a:off x="6054153" y="46633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4" name="Google Shape;2264;p73"/>
          <p:cNvSpPr/>
          <p:nvPr/>
        </p:nvSpPr>
        <p:spPr>
          <a:xfrm>
            <a:off x="7739087" y="447066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73"/>
          <p:cNvSpPr/>
          <p:nvPr/>
        </p:nvSpPr>
        <p:spPr>
          <a:xfrm>
            <a:off x="8772703" y="14091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6" name="Google Shape;2266;p73"/>
          <p:cNvSpPr/>
          <p:nvPr/>
        </p:nvSpPr>
        <p:spPr>
          <a:xfrm>
            <a:off x="7371478" y="2061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7" name="Google Shape;2267;p73"/>
          <p:cNvSpPr/>
          <p:nvPr/>
        </p:nvSpPr>
        <p:spPr>
          <a:xfrm>
            <a:off x="1648337" y="2917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_1"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p74"/>
          <p:cNvSpPr/>
          <p:nvPr/>
        </p:nvSpPr>
        <p:spPr>
          <a:xfrm rot="10800000" flipH="1">
            <a:off x="-3335934" y="4390282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0" name="Google Shape;2270;p74"/>
          <p:cNvSpPr/>
          <p:nvPr/>
        </p:nvSpPr>
        <p:spPr>
          <a:xfrm rot="10800000" flipH="1">
            <a:off x="6652416" y="-1583268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1" name="Google Shape;2271;p74"/>
          <p:cNvSpPr/>
          <p:nvPr/>
        </p:nvSpPr>
        <p:spPr>
          <a:xfrm rot="10800000" flipH="1">
            <a:off x="1920142" y="4470671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2" name="Google Shape;2272;p74"/>
          <p:cNvSpPr/>
          <p:nvPr/>
        </p:nvSpPr>
        <p:spPr>
          <a:xfrm rot="10800000" flipH="1">
            <a:off x="8271314" y="3824986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3" name="Google Shape;2273;p74"/>
          <p:cNvSpPr/>
          <p:nvPr/>
        </p:nvSpPr>
        <p:spPr>
          <a:xfrm rot="10800000" flipH="1">
            <a:off x="1853114" y="552749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4" name="Google Shape;2274;p74"/>
          <p:cNvGrpSpPr/>
          <p:nvPr/>
        </p:nvGrpSpPr>
        <p:grpSpPr>
          <a:xfrm rot="-5400000" flipH="1">
            <a:off x="-1004624" y="3805865"/>
            <a:ext cx="1915490" cy="2459786"/>
            <a:chOff x="2659350" y="1746500"/>
            <a:chExt cx="379350" cy="487125"/>
          </a:xfrm>
        </p:grpSpPr>
        <p:sp>
          <p:nvSpPr>
            <p:cNvPr id="2275" name="Google Shape;2275;p74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74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4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8" name="Google Shape;2278;p74"/>
          <p:cNvSpPr/>
          <p:nvPr/>
        </p:nvSpPr>
        <p:spPr>
          <a:xfrm rot="10800000" flipH="1">
            <a:off x="7435646" y="1193530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9" name="Google Shape;2279;p74"/>
          <p:cNvGrpSpPr/>
          <p:nvPr/>
        </p:nvGrpSpPr>
        <p:grpSpPr>
          <a:xfrm rot="10800000" flipH="1">
            <a:off x="7693887" y="-941801"/>
            <a:ext cx="2408503" cy="2408503"/>
            <a:chOff x="7349044" y="3624409"/>
            <a:chExt cx="2408503" cy="2408503"/>
          </a:xfrm>
        </p:grpSpPr>
        <p:sp>
          <p:nvSpPr>
            <p:cNvPr id="2280" name="Google Shape;2280;p74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4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4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74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4" name="Google Shape;2284;p74"/>
          <p:cNvGrpSpPr/>
          <p:nvPr/>
        </p:nvGrpSpPr>
        <p:grpSpPr>
          <a:xfrm rot="10800000" flipH="1">
            <a:off x="7964211" y="2127664"/>
            <a:ext cx="307124" cy="305294"/>
            <a:chOff x="1026043" y="1162815"/>
            <a:chExt cx="307124" cy="305294"/>
          </a:xfrm>
        </p:grpSpPr>
        <p:sp>
          <p:nvSpPr>
            <p:cNvPr id="2285" name="Google Shape;2285;p74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4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74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74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4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4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4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4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3" name="Google Shape;2293;p74"/>
          <p:cNvGrpSpPr/>
          <p:nvPr/>
        </p:nvGrpSpPr>
        <p:grpSpPr>
          <a:xfrm rot="10800000" flipH="1">
            <a:off x="1002003" y="1466691"/>
            <a:ext cx="309000" cy="305294"/>
            <a:chOff x="8360310" y="1124637"/>
            <a:chExt cx="309000" cy="305294"/>
          </a:xfrm>
        </p:grpSpPr>
        <p:sp>
          <p:nvSpPr>
            <p:cNvPr id="2294" name="Google Shape;2294;p74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4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4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4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4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4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4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4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2" name="Google Shape;2302;p74"/>
          <p:cNvSpPr/>
          <p:nvPr/>
        </p:nvSpPr>
        <p:spPr>
          <a:xfrm rot="10800000" flipH="1">
            <a:off x="7283516" y="4360855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3" name="Google Shape;2303;p74"/>
          <p:cNvSpPr/>
          <p:nvPr/>
        </p:nvSpPr>
        <p:spPr>
          <a:xfrm rot="10800000" flipH="1">
            <a:off x="1183015" y="2869633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4" name="Google Shape;2304;p74"/>
          <p:cNvSpPr/>
          <p:nvPr/>
        </p:nvSpPr>
        <p:spPr>
          <a:xfrm rot="10800000" flipH="1">
            <a:off x="215042" y="2494309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9" name="Google Shape;2309;p76"/>
          <p:cNvSpPr/>
          <p:nvPr/>
        </p:nvSpPr>
        <p:spPr>
          <a:xfrm>
            <a:off x="-916304" y="1651848"/>
            <a:ext cx="4382968" cy="2519262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0" name="Google Shape;2310;p76"/>
          <p:cNvSpPr txBox="1">
            <a:spLocks noGrp="1"/>
          </p:cNvSpPr>
          <p:nvPr>
            <p:ph type="ctrTitle"/>
          </p:nvPr>
        </p:nvSpPr>
        <p:spPr>
          <a:xfrm>
            <a:off x="694625" y="1067725"/>
            <a:ext cx="3984600" cy="23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11" name="Google Shape;2311;p76"/>
          <p:cNvSpPr txBox="1">
            <a:spLocks noGrp="1"/>
          </p:cNvSpPr>
          <p:nvPr>
            <p:ph type="subTitle" idx="1"/>
          </p:nvPr>
        </p:nvSpPr>
        <p:spPr>
          <a:xfrm>
            <a:off x="694625" y="3658250"/>
            <a:ext cx="39846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12" name="Google Shape;2312;p76"/>
          <p:cNvSpPr/>
          <p:nvPr/>
        </p:nvSpPr>
        <p:spPr>
          <a:xfrm>
            <a:off x="7657825" y="3103799"/>
            <a:ext cx="2995303" cy="1721654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76"/>
          <p:cNvSpPr/>
          <p:nvPr/>
        </p:nvSpPr>
        <p:spPr>
          <a:xfrm>
            <a:off x="4915753" y="1077160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76"/>
          <p:cNvSpPr/>
          <p:nvPr/>
        </p:nvSpPr>
        <p:spPr>
          <a:xfrm>
            <a:off x="4783587" y="385331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5" name="Google Shape;2315;p76"/>
          <p:cNvSpPr/>
          <p:nvPr/>
        </p:nvSpPr>
        <p:spPr>
          <a:xfrm>
            <a:off x="4411271" y="2840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6" name="Google Shape;2316;p76"/>
          <p:cNvGrpSpPr/>
          <p:nvPr/>
        </p:nvGrpSpPr>
        <p:grpSpPr>
          <a:xfrm>
            <a:off x="7516598" y="1031800"/>
            <a:ext cx="309000" cy="305294"/>
            <a:chOff x="8360310" y="1124637"/>
            <a:chExt cx="309000" cy="305294"/>
          </a:xfrm>
        </p:grpSpPr>
        <p:sp>
          <p:nvSpPr>
            <p:cNvPr id="2317" name="Google Shape;2317;p76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6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6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6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6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6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6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6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5" name="Google Shape;2325;p76"/>
          <p:cNvSpPr/>
          <p:nvPr/>
        </p:nvSpPr>
        <p:spPr>
          <a:xfrm>
            <a:off x="8620554" y="294921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26" name="Google Shape;2326;p76"/>
          <p:cNvGrpSpPr/>
          <p:nvPr/>
        </p:nvGrpSpPr>
        <p:grpSpPr>
          <a:xfrm>
            <a:off x="2935349" y="553799"/>
            <a:ext cx="476564" cy="301542"/>
            <a:chOff x="591136" y="2177236"/>
            <a:chExt cx="476564" cy="301542"/>
          </a:xfrm>
        </p:grpSpPr>
        <p:sp>
          <p:nvSpPr>
            <p:cNvPr id="2327" name="Google Shape;2327;p76"/>
            <p:cNvSpPr/>
            <p:nvPr/>
          </p:nvSpPr>
          <p:spPr>
            <a:xfrm>
              <a:off x="600471" y="2186525"/>
              <a:ext cx="457895" cy="282964"/>
            </a:xfrm>
            <a:custGeom>
              <a:avLst/>
              <a:gdLst/>
              <a:ahLst/>
              <a:cxnLst/>
              <a:rect l="l" t="t" r="r" b="b"/>
              <a:pathLst>
                <a:path w="10007" h="6184" extrusionOk="0">
                  <a:moveTo>
                    <a:pt x="4719" y="1"/>
                  </a:moveTo>
                  <a:lnTo>
                    <a:pt x="4393" y="41"/>
                  </a:lnTo>
                  <a:lnTo>
                    <a:pt x="4109" y="163"/>
                  </a:lnTo>
                  <a:lnTo>
                    <a:pt x="3824" y="285"/>
                  </a:lnTo>
                  <a:lnTo>
                    <a:pt x="3580" y="448"/>
                  </a:lnTo>
                  <a:lnTo>
                    <a:pt x="3336" y="651"/>
                  </a:lnTo>
                  <a:lnTo>
                    <a:pt x="3132" y="895"/>
                  </a:lnTo>
                  <a:lnTo>
                    <a:pt x="2970" y="1180"/>
                  </a:lnTo>
                  <a:lnTo>
                    <a:pt x="2848" y="1465"/>
                  </a:lnTo>
                  <a:lnTo>
                    <a:pt x="2766" y="1750"/>
                  </a:lnTo>
                  <a:lnTo>
                    <a:pt x="2685" y="2075"/>
                  </a:lnTo>
                  <a:lnTo>
                    <a:pt x="2644" y="2360"/>
                  </a:lnTo>
                  <a:lnTo>
                    <a:pt x="2644" y="2685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726"/>
                  </a:lnTo>
                  <a:lnTo>
                    <a:pt x="1709" y="2685"/>
                  </a:lnTo>
                  <a:lnTo>
                    <a:pt x="1424" y="2685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29" y="3092"/>
                  </a:lnTo>
                  <a:lnTo>
                    <a:pt x="407" y="3255"/>
                  </a:lnTo>
                  <a:lnTo>
                    <a:pt x="204" y="3539"/>
                  </a:lnTo>
                  <a:lnTo>
                    <a:pt x="41" y="3905"/>
                  </a:lnTo>
                  <a:lnTo>
                    <a:pt x="0" y="4312"/>
                  </a:lnTo>
                  <a:lnTo>
                    <a:pt x="0" y="4678"/>
                  </a:lnTo>
                  <a:lnTo>
                    <a:pt x="82" y="5044"/>
                  </a:lnTo>
                  <a:lnTo>
                    <a:pt x="244" y="5410"/>
                  </a:lnTo>
                  <a:lnTo>
                    <a:pt x="366" y="5532"/>
                  </a:lnTo>
                  <a:lnTo>
                    <a:pt x="529" y="5695"/>
                  </a:lnTo>
                  <a:lnTo>
                    <a:pt x="814" y="5899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3" y="6183"/>
                  </a:lnTo>
                  <a:lnTo>
                    <a:pt x="3580" y="6183"/>
                  </a:lnTo>
                  <a:lnTo>
                    <a:pt x="4678" y="6143"/>
                  </a:lnTo>
                  <a:lnTo>
                    <a:pt x="5776" y="6102"/>
                  </a:lnTo>
                  <a:lnTo>
                    <a:pt x="6834" y="6021"/>
                  </a:lnTo>
                  <a:lnTo>
                    <a:pt x="7932" y="5939"/>
                  </a:lnTo>
                  <a:lnTo>
                    <a:pt x="8583" y="5817"/>
                  </a:lnTo>
                  <a:lnTo>
                    <a:pt x="8908" y="5736"/>
                  </a:lnTo>
                  <a:lnTo>
                    <a:pt x="9193" y="5614"/>
                  </a:lnTo>
                  <a:lnTo>
                    <a:pt x="9478" y="5451"/>
                  </a:lnTo>
                  <a:lnTo>
                    <a:pt x="9722" y="5288"/>
                  </a:lnTo>
                  <a:lnTo>
                    <a:pt x="9885" y="5044"/>
                  </a:lnTo>
                  <a:lnTo>
                    <a:pt x="9966" y="4760"/>
                  </a:lnTo>
                  <a:lnTo>
                    <a:pt x="10007" y="4556"/>
                  </a:lnTo>
                  <a:lnTo>
                    <a:pt x="10007" y="4353"/>
                  </a:lnTo>
                  <a:lnTo>
                    <a:pt x="9925" y="4150"/>
                  </a:lnTo>
                  <a:lnTo>
                    <a:pt x="9844" y="3987"/>
                  </a:lnTo>
                  <a:lnTo>
                    <a:pt x="9722" y="3783"/>
                  </a:lnTo>
                  <a:lnTo>
                    <a:pt x="9600" y="3661"/>
                  </a:lnTo>
                  <a:lnTo>
                    <a:pt x="9437" y="3539"/>
                  </a:lnTo>
                  <a:lnTo>
                    <a:pt x="9234" y="3417"/>
                  </a:lnTo>
                  <a:lnTo>
                    <a:pt x="9071" y="3377"/>
                  </a:lnTo>
                  <a:lnTo>
                    <a:pt x="8868" y="3336"/>
                  </a:lnTo>
                  <a:lnTo>
                    <a:pt x="8664" y="3295"/>
                  </a:lnTo>
                  <a:lnTo>
                    <a:pt x="8461" y="3336"/>
                  </a:lnTo>
                  <a:lnTo>
                    <a:pt x="8054" y="3417"/>
                  </a:lnTo>
                  <a:lnTo>
                    <a:pt x="7688" y="3621"/>
                  </a:lnTo>
                  <a:lnTo>
                    <a:pt x="7769" y="3458"/>
                  </a:lnTo>
                  <a:lnTo>
                    <a:pt x="7810" y="3336"/>
                  </a:lnTo>
                  <a:lnTo>
                    <a:pt x="7810" y="3011"/>
                  </a:lnTo>
                  <a:lnTo>
                    <a:pt x="7769" y="2726"/>
                  </a:lnTo>
                  <a:lnTo>
                    <a:pt x="7688" y="2563"/>
                  </a:lnTo>
                  <a:lnTo>
                    <a:pt x="7607" y="2441"/>
                  </a:lnTo>
                  <a:lnTo>
                    <a:pt x="7485" y="2360"/>
                  </a:lnTo>
                  <a:lnTo>
                    <a:pt x="7363" y="2278"/>
                  </a:lnTo>
                  <a:lnTo>
                    <a:pt x="7078" y="2156"/>
                  </a:lnTo>
                  <a:lnTo>
                    <a:pt x="6631" y="2156"/>
                  </a:lnTo>
                  <a:lnTo>
                    <a:pt x="6468" y="2197"/>
                  </a:lnTo>
                  <a:lnTo>
                    <a:pt x="6549" y="1912"/>
                  </a:lnTo>
                  <a:lnTo>
                    <a:pt x="6590" y="1628"/>
                  </a:lnTo>
                  <a:lnTo>
                    <a:pt x="6549" y="1302"/>
                  </a:lnTo>
                  <a:lnTo>
                    <a:pt x="6468" y="1017"/>
                  </a:lnTo>
                  <a:lnTo>
                    <a:pt x="6305" y="733"/>
                  </a:lnTo>
                  <a:lnTo>
                    <a:pt x="6102" y="489"/>
                  </a:lnTo>
                  <a:lnTo>
                    <a:pt x="5898" y="285"/>
                  </a:lnTo>
                  <a:lnTo>
                    <a:pt x="5614" y="123"/>
                  </a:lnTo>
                  <a:lnTo>
                    <a:pt x="5329" y="41"/>
                  </a:lnTo>
                  <a:lnTo>
                    <a:pt x="50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6"/>
            <p:cNvSpPr/>
            <p:nvPr/>
          </p:nvSpPr>
          <p:spPr>
            <a:xfrm>
              <a:off x="591136" y="2177236"/>
              <a:ext cx="476564" cy="301542"/>
            </a:xfrm>
            <a:custGeom>
              <a:avLst/>
              <a:gdLst/>
              <a:ahLst/>
              <a:cxnLst/>
              <a:rect l="l" t="t" r="r" b="b"/>
              <a:pathLst>
                <a:path w="10415" h="6590" extrusionOk="0">
                  <a:moveTo>
                    <a:pt x="5329" y="407"/>
                  </a:moveTo>
                  <a:lnTo>
                    <a:pt x="5533" y="448"/>
                  </a:lnTo>
                  <a:lnTo>
                    <a:pt x="5736" y="529"/>
                  </a:lnTo>
                  <a:lnTo>
                    <a:pt x="5899" y="610"/>
                  </a:lnTo>
                  <a:lnTo>
                    <a:pt x="6062" y="732"/>
                  </a:lnTo>
                  <a:lnTo>
                    <a:pt x="6224" y="854"/>
                  </a:lnTo>
                  <a:lnTo>
                    <a:pt x="6346" y="1017"/>
                  </a:lnTo>
                  <a:lnTo>
                    <a:pt x="6428" y="1180"/>
                  </a:lnTo>
                  <a:lnTo>
                    <a:pt x="6509" y="1383"/>
                  </a:lnTo>
                  <a:lnTo>
                    <a:pt x="6550" y="1546"/>
                  </a:lnTo>
                  <a:lnTo>
                    <a:pt x="6590" y="1749"/>
                  </a:lnTo>
                  <a:lnTo>
                    <a:pt x="6590" y="1953"/>
                  </a:lnTo>
                  <a:lnTo>
                    <a:pt x="6550" y="2115"/>
                  </a:lnTo>
                  <a:lnTo>
                    <a:pt x="6509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3"/>
                  </a:lnTo>
                  <a:lnTo>
                    <a:pt x="6712" y="2603"/>
                  </a:lnTo>
                  <a:lnTo>
                    <a:pt x="6997" y="2563"/>
                  </a:lnTo>
                  <a:lnTo>
                    <a:pt x="7241" y="2563"/>
                  </a:lnTo>
                  <a:lnTo>
                    <a:pt x="7445" y="2644"/>
                  </a:lnTo>
                  <a:lnTo>
                    <a:pt x="7607" y="2807"/>
                  </a:lnTo>
                  <a:lnTo>
                    <a:pt x="7770" y="2970"/>
                  </a:lnTo>
                  <a:lnTo>
                    <a:pt x="7811" y="3214"/>
                  </a:lnTo>
                  <a:lnTo>
                    <a:pt x="7811" y="3458"/>
                  </a:lnTo>
                  <a:lnTo>
                    <a:pt x="7729" y="3702"/>
                  </a:lnTo>
                  <a:lnTo>
                    <a:pt x="7689" y="3783"/>
                  </a:lnTo>
                  <a:lnTo>
                    <a:pt x="7689" y="3824"/>
                  </a:lnTo>
                  <a:lnTo>
                    <a:pt x="7770" y="3946"/>
                  </a:lnTo>
                  <a:lnTo>
                    <a:pt x="7851" y="3986"/>
                  </a:lnTo>
                  <a:lnTo>
                    <a:pt x="7973" y="3986"/>
                  </a:lnTo>
                  <a:lnTo>
                    <a:pt x="8299" y="3824"/>
                  </a:lnTo>
                  <a:lnTo>
                    <a:pt x="8665" y="3742"/>
                  </a:lnTo>
                  <a:lnTo>
                    <a:pt x="9031" y="3702"/>
                  </a:lnTo>
                  <a:lnTo>
                    <a:pt x="9194" y="3742"/>
                  </a:lnTo>
                  <a:lnTo>
                    <a:pt x="9397" y="3824"/>
                  </a:lnTo>
                  <a:lnTo>
                    <a:pt x="9519" y="3905"/>
                  </a:lnTo>
                  <a:lnTo>
                    <a:pt x="9641" y="3986"/>
                  </a:lnTo>
                  <a:lnTo>
                    <a:pt x="9763" y="4108"/>
                  </a:lnTo>
                  <a:lnTo>
                    <a:pt x="9885" y="4271"/>
                  </a:lnTo>
                  <a:lnTo>
                    <a:pt x="9967" y="4393"/>
                  </a:lnTo>
                  <a:lnTo>
                    <a:pt x="10007" y="4556"/>
                  </a:lnTo>
                  <a:lnTo>
                    <a:pt x="10007" y="4719"/>
                  </a:lnTo>
                  <a:lnTo>
                    <a:pt x="10007" y="4922"/>
                  </a:lnTo>
                  <a:lnTo>
                    <a:pt x="9885" y="5166"/>
                  </a:lnTo>
                  <a:lnTo>
                    <a:pt x="9723" y="5369"/>
                  </a:lnTo>
                  <a:lnTo>
                    <a:pt x="9519" y="5573"/>
                  </a:lnTo>
                  <a:lnTo>
                    <a:pt x="9234" y="5695"/>
                  </a:lnTo>
                  <a:lnTo>
                    <a:pt x="8950" y="5776"/>
                  </a:lnTo>
                  <a:lnTo>
                    <a:pt x="8665" y="5858"/>
                  </a:lnTo>
                  <a:lnTo>
                    <a:pt x="8136" y="5939"/>
                  </a:lnTo>
                  <a:lnTo>
                    <a:pt x="6753" y="6061"/>
                  </a:lnTo>
                  <a:lnTo>
                    <a:pt x="5411" y="6142"/>
                  </a:lnTo>
                  <a:lnTo>
                    <a:pt x="4069" y="6183"/>
                  </a:lnTo>
                  <a:lnTo>
                    <a:pt x="2197" y="6183"/>
                  </a:lnTo>
                  <a:lnTo>
                    <a:pt x="1669" y="6102"/>
                  </a:lnTo>
                  <a:lnTo>
                    <a:pt x="1384" y="6020"/>
                  </a:lnTo>
                  <a:lnTo>
                    <a:pt x="1181" y="5939"/>
                  </a:lnTo>
                  <a:lnTo>
                    <a:pt x="936" y="5817"/>
                  </a:lnTo>
                  <a:lnTo>
                    <a:pt x="733" y="5654"/>
                  </a:lnTo>
                  <a:lnTo>
                    <a:pt x="611" y="5451"/>
                  </a:lnTo>
                  <a:lnTo>
                    <a:pt x="489" y="5247"/>
                  </a:lnTo>
                  <a:lnTo>
                    <a:pt x="408" y="5003"/>
                  </a:lnTo>
                  <a:lnTo>
                    <a:pt x="367" y="4800"/>
                  </a:lnTo>
                  <a:lnTo>
                    <a:pt x="367" y="4556"/>
                  </a:lnTo>
                  <a:lnTo>
                    <a:pt x="408" y="4312"/>
                  </a:lnTo>
                  <a:lnTo>
                    <a:pt x="489" y="4068"/>
                  </a:lnTo>
                  <a:lnTo>
                    <a:pt x="570" y="3864"/>
                  </a:lnTo>
                  <a:lnTo>
                    <a:pt x="733" y="3580"/>
                  </a:lnTo>
                  <a:lnTo>
                    <a:pt x="977" y="3376"/>
                  </a:lnTo>
                  <a:lnTo>
                    <a:pt x="1262" y="3214"/>
                  </a:lnTo>
                  <a:lnTo>
                    <a:pt x="1547" y="3132"/>
                  </a:lnTo>
                  <a:lnTo>
                    <a:pt x="1872" y="3092"/>
                  </a:lnTo>
                  <a:lnTo>
                    <a:pt x="2197" y="3132"/>
                  </a:lnTo>
                  <a:lnTo>
                    <a:pt x="2482" y="3214"/>
                  </a:lnTo>
                  <a:lnTo>
                    <a:pt x="2767" y="3376"/>
                  </a:lnTo>
                  <a:lnTo>
                    <a:pt x="2889" y="3417"/>
                  </a:lnTo>
                  <a:lnTo>
                    <a:pt x="2970" y="3376"/>
                  </a:lnTo>
                  <a:lnTo>
                    <a:pt x="3052" y="3295"/>
                  </a:lnTo>
                  <a:lnTo>
                    <a:pt x="3092" y="3214"/>
                  </a:lnTo>
                  <a:lnTo>
                    <a:pt x="3052" y="2766"/>
                  </a:lnTo>
                  <a:lnTo>
                    <a:pt x="3092" y="2319"/>
                  </a:lnTo>
                  <a:lnTo>
                    <a:pt x="3214" y="1871"/>
                  </a:lnTo>
                  <a:lnTo>
                    <a:pt x="3377" y="1465"/>
                  </a:lnTo>
                  <a:lnTo>
                    <a:pt x="3621" y="1098"/>
                  </a:lnTo>
                  <a:lnTo>
                    <a:pt x="3906" y="814"/>
                  </a:lnTo>
                  <a:lnTo>
                    <a:pt x="4109" y="692"/>
                  </a:lnTo>
                  <a:lnTo>
                    <a:pt x="4272" y="570"/>
                  </a:lnTo>
                  <a:lnTo>
                    <a:pt x="4516" y="488"/>
                  </a:lnTo>
                  <a:lnTo>
                    <a:pt x="4719" y="407"/>
                  </a:lnTo>
                  <a:close/>
                  <a:moveTo>
                    <a:pt x="4882" y="0"/>
                  </a:moveTo>
                  <a:lnTo>
                    <a:pt x="4597" y="41"/>
                  </a:lnTo>
                  <a:lnTo>
                    <a:pt x="4353" y="122"/>
                  </a:lnTo>
                  <a:lnTo>
                    <a:pt x="4069" y="244"/>
                  </a:lnTo>
                  <a:lnTo>
                    <a:pt x="3865" y="366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96" y="895"/>
                  </a:lnTo>
                  <a:lnTo>
                    <a:pt x="3133" y="1098"/>
                  </a:lnTo>
                  <a:lnTo>
                    <a:pt x="3011" y="1342"/>
                  </a:lnTo>
                  <a:lnTo>
                    <a:pt x="2889" y="1587"/>
                  </a:lnTo>
                  <a:lnTo>
                    <a:pt x="2726" y="2115"/>
                  </a:lnTo>
                  <a:lnTo>
                    <a:pt x="2645" y="2644"/>
                  </a:lnTo>
                  <a:lnTo>
                    <a:pt x="2662" y="2878"/>
                  </a:lnTo>
                  <a:lnTo>
                    <a:pt x="2662" y="2878"/>
                  </a:lnTo>
                  <a:lnTo>
                    <a:pt x="2401" y="2766"/>
                  </a:lnTo>
                  <a:lnTo>
                    <a:pt x="2075" y="2685"/>
                  </a:lnTo>
                  <a:lnTo>
                    <a:pt x="1750" y="2685"/>
                  </a:lnTo>
                  <a:lnTo>
                    <a:pt x="1465" y="2725"/>
                  </a:lnTo>
                  <a:lnTo>
                    <a:pt x="1140" y="2847"/>
                  </a:lnTo>
                  <a:lnTo>
                    <a:pt x="855" y="2970"/>
                  </a:lnTo>
                  <a:lnTo>
                    <a:pt x="611" y="3173"/>
                  </a:lnTo>
                  <a:lnTo>
                    <a:pt x="408" y="3376"/>
                  </a:lnTo>
                  <a:lnTo>
                    <a:pt x="245" y="3580"/>
                  </a:lnTo>
                  <a:lnTo>
                    <a:pt x="123" y="3824"/>
                  </a:lnTo>
                  <a:lnTo>
                    <a:pt x="42" y="4068"/>
                  </a:lnTo>
                  <a:lnTo>
                    <a:pt x="1" y="4353"/>
                  </a:lnTo>
                  <a:lnTo>
                    <a:pt x="1" y="4637"/>
                  </a:lnTo>
                  <a:lnTo>
                    <a:pt x="1" y="4881"/>
                  </a:lnTo>
                  <a:lnTo>
                    <a:pt x="42" y="5166"/>
                  </a:lnTo>
                  <a:lnTo>
                    <a:pt x="164" y="5451"/>
                  </a:lnTo>
                  <a:lnTo>
                    <a:pt x="286" y="5695"/>
                  </a:lnTo>
                  <a:lnTo>
                    <a:pt x="448" y="5939"/>
                  </a:lnTo>
                  <a:lnTo>
                    <a:pt x="692" y="6102"/>
                  </a:lnTo>
                  <a:lnTo>
                    <a:pt x="896" y="6264"/>
                  </a:lnTo>
                  <a:lnTo>
                    <a:pt x="1181" y="6346"/>
                  </a:lnTo>
                  <a:lnTo>
                    <a:pt x="1425" y="6468"/>
                  </a:lnTo>
                  <a:lnTo>
                    <a:pt x="1709" y="6508"/>
                  </a:lnTo>
                  <a:lnTo>
                    <a:pt x="2319" y="6590"/>
                  </a:lnTo>
                  <a:lnTo>
                    <a:pt x="4109" y="6590"/>
                  </a:lnTo>
                  <a:lnTo>
                    <a:pt x="6102" y="6508"/>
                  </a:lnTo>
                  <a:lnTo>
                    <a:pt x="8136" y="6346"/>
                  </a:lnTo>
                  <a:lnTo>
                    <a:pt x="8502" y="6305"/>
                  </a:lnTo>
                  <a:lnTo>
                    <a:pt x="8868" y="6224"/>
                  </a:lnTo>
                  <a:lnTo>
                    <a:pt x="9234" y="6102"/>
                  </a:lnTo>
                  <a:lnTo>
                    <a:pt x="9600" y="5939"/>
                  </a:lnTo>
                  <a:lnTo>
                    <a:pt x="9926" y="5735"/>
                  </a:lnTo>
                  <a:lnTo>
                    <a:pt x="10048" y="5613"/>
                  </a:lnTo>
                  <a:lnTo>
                    <a:pt x="10170" y="5451"/>
                  </a:lnTo>
                  <a:lnTo>
                    <a:pt x="10292" y="5329"/>
                  </a:lnTo>
                  <a:lnTo>
                    <a:pt x="10333" y="5125"/>
                  </a:lnTo>
                  <a:lnTo>
                    <a:pt x="10414" y="4963"/>
                  </a:lnTo>
                  <a:lnTo>
                    <a:pt x="10414" y="4759"/>
                  </a:lnTo>
                  <a:lnTo>
                    <a:pt x="10414" y="4556"/>
                  </a:lnTo>
                  <a:lnTo>
                    <a:pt x="10333" y="4353"/>
                  </a:lnTo>
                  <a:lnTo>
                    <a:pt x="10292" y="4149"/>
                  </a:lnTo>
                  <a:lnTo>
                    <a:pt x="10170" y="3986"/>
                  </a:lnTo>
                  <a:lnTo>
                    <a:pt x="10048" y="3824"/>
                  </a:lnTo>
                  <a:lnTo>
                    <a:pt x="9885" y="3661"/>
                  </a:lnTo>
                  <a:lnTo>
                    <a:pt x="9723" y="3539"/>
                  </a:lnTo>
                  <a:lnTo>
                    <a:pt x="9560" y="3458"/>
                  </a:lnTo>
                  <a:lnTo>
                    <a:pt x="9356" y="3376"/>
                  </a:lnTo>
                  <a:lnTo>
                    <a:pt x="9112" y="3336"/>
                  </a:lnTo>
                  <a:lnTo>
                    <a:pt x="8868" y="3295"/>
                  </a:lnTo>
                  <a:lnTo>
                    <a:pt x="8665" y="3336"/>
                  </a:lnTo>
                  <a:lnTo>
                    <a:pt x="8421" y="3376"/>
                  </a:lnTo>
                  <a:lnTo>
                    <a:pt x="8218" y="3417"/>
                  </a:lnTo>
                  <a:lnTo>
                    <a:pt x="8209" y="3421"/>
                  </a:lnTo>
                  <a:lnTo>
                    <a:pt x="8218" y="3376"/>
                  </a:lnTo>
                  <a:lnTo>
                    <a:pt x="8218" y="3173"/>
                  </a:lnTo>
                  <a:lnTo>
                    <a:pt x="8177" y="3010"/>
                  </a:lnTo>
                  <a:lnTo>
                    <a:pt x="8136" y="2847"/>
                  </a:lnTo>
                  <a:lnTo>
                    <a:pt x="8055" y="2685"/>
                  </a:lnTo>
                  <a:lnTo>
                    <a:pt x="7933" y="2522"/>
                  </a:lnTo>
                  <a:lnTo>
                    <a:pt x="7811" y="2400"/>
                  </a:lnTo>
                  <a:lnTo>
                    <a:pt x="7648" y="2278"/>
                  </a:lnTo>
                  <a:lnTo>
                    <a:pt x="7485" y="2237"/>
                  </a:lnTo>
                  <a:lnTo>
                    <a:pt x="7323" y="2156"/>
                  </a:lnTo>
                  <a:lnTo>
                    <a:pt x="6940" y="2156"/>
                  </a:lnTo>
                  <a:lnTo>
                    <a:pt x="6957" y="2075"/>
                  </a:lnTo>
                  <a:lnTo>
                    <a:pt x="6997" y="1831"/>
                  </a:lnTo>
                  <a:lnTo>
                    <a:pt x="6957" y="1587"/>
                  </a:lnTo>
                  <a:lnTo>
                    <a:pt x="6916" y="1342"/>
                  </a:lnTo>
                  <a:lnTo>
                    <a:pt x="6835" y="1139"/>
                  </a:lnTo>
                  <a:lnTo>
                    <a:pt x="6753" y="936"/>
                  </a:lnTo>
                  <a:lnTo>
                    <a:pt x="6590" y="732"/>
                  </a:lnTo>
                  <a:lnTo>
                    <a:pt x="6428" y="529"/>
                  </a:lnTo>
                  <a:lnTo>
                    <a:pt x="6265" y="366"/>
                  </a:lnTo>
                  <a:lnTo>
                    <a:pt x="6062" y="244"/>
                  </a:lnTo>
                  <a:lnTo>
                    <a:pt x="5858" y="122"/>
                  </a:lnTo>
                  <a:lnTo>
                    <a:pt x="5614" y="41"/>
                  </a:lnTo>
                  <a:lnTo>
                    <a:pt x="53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9" name="Google Shape;2329;p76"/>
          <p:cNvGrpSpPr/>
          <p:nvPr/>
        </p:nvGrpSpPr>
        <p:grpSpPr>
          <a:xfrm>
            <a:off x="6254794" y="328409"/>
            <a:ext cx="474643" cy="301588"/>
            <a:chOff x="7593894" y="395296"/>
            <a:chExt cx="474643" cy="301588"/>
          </a:xfrm>
        </p:grpSpPr>
        <p:sp>
          <p:nvSpPr>
            <p:cNvPr id="2330" name="Google Shape;2330;p76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76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2" name="Google Shape;2332;p76"/>
          <p:cNvGrpSpPr/>
          <p:nvPr/>
        </p:nvGrpSpPr>
        <p:grpSpPr>
          <a:xfrm>
            <a:off x="8426093" y="1788930"/>
            <a:ext cx="474643" cy="299712"/>
            <a:chOff x="7729218" y="1694205"/>
            <a:chExt cx="474643" cy="299712"/>
          </a:xfrm>
        </p:grpSpPr>
        <p:sp>
          <p:nvSpPr>
            <p:cNvPr id="2333" name="Google Shape;2333;p76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6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5" name="Google Shape;2335;p76"/>
          <p:cNvSpPr/>
          <p:nvPr/>
        </p:nvSpPr>
        <p:spPr>
          <a:xfrm>
            <a:off x="6755103" y="9021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6" name="Google Shape;2336;p76"/>
          <p:cNvSpPr/>
          <p:nvPr/>
        </p:nvSpPr>
        <p:spPr>
          <a:xfrm>
            <a:off x="7430937" y="400486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7" name="Google Shape;2337;p76"/>
          <p:cNvSpPr/>
          <p:nvPr/>
        </p:nvSpPr>
        <p:spPr>
          <a:xfrm>
            <a:off x="7127498" y="45201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8" name="Google Shape;2338;p76"/>
          <p:cNvSpPr/>
          <p:nvPr/>
        </p:nvSpPr>
        <p:spPr>
          <a:xfrm>
            <a:off x="5520617" y="4619579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1"/>
                </a:moveTo>
                <a:lnTo>
                  <a:pt x="1262" y="41"/>
                </a:lnTo>
                <a:lnTo>
                  <a:pt x="1018" y="123"/>
                </a:lnTo>
                <a:lnTo>
                  <a:pt x="773" y="204"/>
                </a:lnTo>
                <a:lnTo>
                  <a:pt x="570" y="367"/>
                </a:lnTo>
                <a:lnTo>
                  <a:pt x="407" y="529"/>
                </a:lnTo>
                <a:lnTo>
                  <a:pt x="245" y="692"/>
                </a:lnTo>
                <a:lnTo>
                  <a:pt x="163" y="896"/>
                </a:lnTo>
                <a:lnTo>
                  <a:pt x="82" y="1099"/>
                </a:lnTo>
                <a:lnTo>
                  <a:pt x="1" y="1343"/>
                </a:lnTo>
                <a:lnTo>
                  <a:pt x="1" y="1546"/>
                </a:lnTo>
                <a:lnTo>
                  <a:pt x="1" y="1790"/>
                </a:lnTo>
                <a:lnTo>
                  <a:pt x="41" y="1994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1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7"/>
                </a:lnTo>
                <a:lnTo>
                  <a:pt x="1831" y="3377"/>
                </a:lnTo>
                <a:lnTo>
                  <a:pt x="2075" y="3336"/>
                </a:lnTo>
                <a:lnTo>
                  <a:pt x="2319" y="3255"/>
                </a:lnTo>
                <a:lnTo>
                  <a:pt x="2563" y="3173"/>
                </a:lnTo>
                <a:lnTo>
                  <a:pt x="2767" y="3011"/>
                </a:lnTo>
                <a:lnTo>
                  <a:pt x="2929" y="2848"/>
                </a:lnTo>
                <a:lnTo>
                  <a:pt x="3092" y="2645"/>
                </a:lnTo>
                <a:lnTo>
                  <a:pt x="3214" y="2441"/>
                </a:lnTo>
                <a:lnTo>
                  <a:pt x="3295" y="2197"/>
                </a:lnTo>
                <a:lnTo>
                  <a:pt x="3336" y="1912"/>
                </a:lnTo>
                <a:lnTo>
                  <a:pt x="3336" y="1628"/>
                </a:lnTo>
                <a:lnTo>
                  <a:pt x="3295" y="1343"/>
                </a:lnTo>
                <a:lnTo>
                  <a:pt x="3214" y="1099"/>
                </a:lnTo>
                <a:lnTo>
                  <a:pt x="3092" y="855"/>
                </a:lnTo>
                <a:lnTo>
                  <a:pt x="2929" y="611"/>
                </a:lnTo>
                <a:lnTo>
                  <a:pt x="2726" y="407"/>
                </a:lnTo>
                <a:lnTo>
                  <a:pt x="2482" y="245"/>
                </a:lnTo>
                <a:lnTo>
                  <a:pt x="2238" y="123"/>
                </a:lnTo>
                <a:lnTo>
                  <a:pt x="1994" y="41"/>
                </a:lnTo>
                <a:lnTo>
                  <a:pt x="17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39" name="Google Shape;2339;p76"/>
          <p:cNvGrpSpPr/>
          <p:nvPr/>
        </p:nvGrpSpPr>
        <p:grpSpPr>
          <a:xfrm>
            <a:off x="-421852" y="-181433"/>
            <a:ext cx="1985536" cy="1455081"/>
            <a:chOff x="238125" y="896375"/>
            <a:chExt cx="635575" cy="465775"/>
          </a:xfrm>
        </p:grpSpPr>
        <p:sp>
          <p:nvSpPr>
            <p:cNvPr id="2340" name="Google Shape;2340;p76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rgbClr val="02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6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rgbClr val="02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6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rgbClr val="02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6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rgbClr val="02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6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rgbClr val="02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76"/>
          <p:cNvGrpSpPr/>
          <p:nvPr/>
        </p:nvGrpSpPr>
        <p:grpSpPr>
          <a:xfrm>
            <a:off x="8000380" y="-657975"/>
            <a:ext cx="1340699" cy="1721646"/>
            <a:chOff x="2659350" y="1746500"/>
            <a:chExt cx="379350" cy="487125"/>
          </a:xfrm>
        </p:grpSpPr>
        <p:sp>
          <p:nvSpPr>
            <p:cNvPr id="2346" name="Google Shape;2346;p76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6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6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9" name="Google Shape;2349;p76"/>
          <p:cNvGrpSpPr/>
          <p:nvPr/>
        </p:nvGrpSpPr>
        <p:grpSpPr>
          <a:xfrm>
            <a:off x="1251424" y="4362736"/>
            <a:ext cx="476564" cy="301542"/>
            <a:chOff x="591136" y="2177236"/>
            <a:chExt cx="476564" cy="301542"/>
          </a:xfrm>
        </p:grpSpPr>
        <p:sp>
          <p:nvSpPr>
            <p:cNvPr id="2350" name="Google Shape;2350;p76"/>
            <p:cNvSpPr/>
            <p:nvPr/>
          </p:nvSpPr>
          <p:spPr>
            <a:xfrm>
              <a:off x="600471" y="2186525"/>
              <a:ext cx="457895" cy="282964"/>
            </a:xfrm>
            <a:custGeom>
              <a:avLst/>
              <a:gdLst/>
              <a:ahLst/>
              <a:cxnLst/>
              <a:rect l="l" t="t" r="r" b="b"/>
              <a:pathLst>
                <a:path w="10007" h="6184" extrusionOk="0">
                  <a:moveTo>
                    <a:pt x="4719" y="1"/>
                  </a:moveTo>
                  <a:lnTo>
                    <a:pt x="4393" y="41"/>
                  </a:lnTo>
                  <a:lnTo>
                    <a:pt x="4109" y="163"/>
                  </a:lnTo>
                  <a:lnTo>
                    <a:pt x="3824" y="285"/>
                  </a:lnTo>
                  <a:lnTo>
                    <a:pt x="3580" y="448"/>
                  </a:lnTo>
                  <a:lnTo>
                    <a:pt x="3336" y="651"/>
                  </a:lnTo>
                  <a:lnTo>
                    <a:pt x="3132" y="895"/>
                  </a:lnTo>
                  <a:lnTo>
                    <a:pt x="2970" y="1180"/>
                  </a:lnTo>
                  <a:lnTo>
                    <a:pt x="2848" y="1465"/>
                  </a:lnTo>
                  <a:lnTo>
                    <a:pt x="2766" y="1750"/>
                  </a:lnTo>
                  <a:lnTo>
                    <a:pt x="2685" y="2075"/>
                  </a:lnTo>
                  <a:lnTo>
                    <a:pt x="2644" y="2360"/>
                  </a:lnTo>
                  <a:lnTo>
                    <a:pt x="2644" y="2685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726"/>
                  </a:lnTo>
                  <a:lnTo>
                    <a:pt x="1709" y="2685"/>
                  </a:lnTo>
                  <a:lnTo>
                    <a:pt x="1424" y="2685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29" y="3092"/>
                  </a:lnTo>
                  <a:lnTo>
                    <a:pt x="407" y="3255"/>
                  </a:lnTo>
                  <a:lnTo>
                    <a:pt x="204" y="3539"/>
                  </a:lnTo>
                  <a:lnTo>
                    <a:pt x="41" y="3905"/>
                  </a:lnTo>
                  <a:lnTo>
                    <a:pt x="0" y="4312"/>
                  </a:lnTo>
                  <a:lnTo>
                    <a:pt x="0" y="4678"/>
                  </a:lnTo>
                  <a:lnTo>
                    <a:pt x="82" y="5044"/>
                  </a:lnTo>
                  <a:lnTo>
                    <a:pt x="244" y="5410"/>
                  </a:lnTo>
                  <a:lnTo>
                    <a:pt x="366" y="5532"/>
                  </a:lnTo>
                  <a:lnTo>
                    <a:pt x="529" y="5695"/>
                  </a:lnTo>
                  <a:lnTo>
                    <a:pt x="814" y="5899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3" y="6183"/>
                  </a:lnTo>
                  <a:lnTo>
                    <a:pt x="3580" y="6183"/>
                  </a:lnTo>
                  <a:lnTo>
                    <a:pt x="4678" y="6143"/>
                  </a:lnTo>
                  <a:lnTo>
                    <a:pt x="5776" y="6102"/>
                  </a:lnTo>
                  <a:lnTo>
                    <a:pt x="6834" y="6021"/>
                  </a:lnTo>
                  <a:lnTo>
                    <a:pt x="7932" y="5939"/>
                  </a:lnTo>
                  <a:lnTo>
                    <a:pt x="8583" y="5817"/>
                  </a:lnTo>
                  <a:lnTo>
                    <a:pt x="8908" y="5736"/>
                  </a:lnTo>
                  <a:lnTo>
                    <a:pt x="9193" y="5614"/>
                  </a:lnTo>
                  <a:lnTo>
                    <a:pt x="9478" y="5451"/>
                  </a:lnTo>
                  <a:lnTo>
                    <a:pt x="9722" y="5288"/>
                  </a:lnTo>
                  <a:lnTo>
                    <a:pt x="9885" y="5044"/>
                  </a:lnTo>
                  <a:lnTo>
                    <a:pt x="9966" y="4760"/>
                  </a:lnTo>
                  <a:lnTo>
                    <a:pt x="10007" y="4556"/>
                  </a:lnTo>
                  <a:lnTo>
                    <a:pt x="10007" y="4353"/>
                  </a:lnTo>
                  <a:lnTo>
                    <a:pt x="9925" y="4150"/>
                  </a:lnTo>
                  <a:lnTo>
                    <a:pt x="9844" y="3987"/>
                  </a:lnTo>
                  <a:lnTo>
                    <a:pt x="9722" y="3783"/>
                  </a:lnTo>
                  <a:lnTo>
                    <a:pt x="9600" y="3661"/>
                  </a:lnTo>
                  <a:lnTo>
                    <a:pt x="9437" y="3539"/>
                  </a:lnTo>
                  <a:lnTo>
                    <a:pt x="9234" y="3417"/>
                  </a:lnTo>
                  <a:lnTo>
                    <a:pt x="9071" y="3377"/>
                  </a:lnTo>
                  <a:lnTo>
                    <a:pt x="8868" y="3336"/>
                  </a:lnTo>
                  <a:lnTo>
                    <a:pt x="8664" y="3295"/>
                  </a:lnTo>
                  <a:lnTo>
                    <a:pt x="8461" y="3336"/>
                  </a:lnTo>
                  <a:lnTo>
                    <a:pt x="8054" y="3417"/>
                  </a:lnTo>
                  <a:lnTo>
                    <a:pt x="7688" y="3621"/>
                  </a:lnTo>
                  <a:lnTo>
                    <a:pt x="7769" y="3458"/>
                  </a:lnTo>
                  <a:lnTo>
                    <a:pt x="7810" y="3336"/>
                  </a:lnTo>
                  <a:lnTo>
                    <a:pt x="7810" y="3011"/>
                  </a:lnTo>
                  <a:lnTo>
                    <a:pt x="7769" y="2726"/>
                  </a:lnTo>
                  <a:lnTo>
                    <a:pt x="7688" y="2563"/>
                  </a:lnTo>
                  <a:lnTo>
                    <a:pt x="7607" y="2441"/>
                  </a:lnTo>
                  <a:lnTo>
                    <a:pt x="7485" y="2360"/>
                  </a:lnTo>
                  <a:lnTo>
                    <a:pt x="7363" y="2278"/>
                  </a:lnTo>
                  <a:lnTo>
                    <a:pt x="7078" y="2156"/>
                  </a:lnTo>
                  <a:lnTo>
                    <a:pt x="6631" y="2156"/>
                  </a:lnTo>
                  <a:lnTo>
                    <a:pt x="6468" y="2197"/>
                  </a:lnTo>
                  <a:lnTo>
                    <a:pt x="6549" y="1912"/>
                  </a:lnTo>
                  <a:lnTo>
                    <a:pt x="6590" y="1628"/>
                  </a:lnTo>
                  <a:lnTo>
                    <a:pt x="6549" y="1302"/>
                  </a:lnTo>
                  <a:lnTo>
                    <a:pt x="6468" y="1017"/>
                  </a:lnTo>
                  <a:lnTo>
                    <a:pt x="6305" y="733"/>
                  </a:lnTo>
                  <a:lnTo>
                    <a:pt x="6102" y="489"/>
                  </a:lnTo>
                  <a:lnTo>
                    <a:pt x="5898" y="285"/>
                  </a:lnTo>
                  <a:lnTo>
                    <a:pt x="5614" y="123"/>
                  </a:lnTo>
                  <a:lnTo>
                    <a:pt x="5329" y="41"/>
                  </a:lnTo>
                  <a:lnTo>
                    <a:pt x="50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76"/>
            <p:cNvSpPr/>
            <p:nvPr/>
          </p:nvSpPr>
          <p:spPr>
            <a:xfrm>
              <a:off x="591136" y="2177236"/>
              <a:ext cx="476564" cy="301542"/>
            </a:xfrm>
            <a:custGeom>
              <a:avLst/>
              <a:gdLst/>
              <a:ahLst/>
              <a:cxnLst/>
              <a:rect l="l" t="t" r="r" b="b"/>
              <a:pathLst>
                <a:path w="10415" h="6590" extrusionOk="0">
                  <a:moveTo>
                    <a:pt x="5329" y="407"/>
                  </a:moveTo>
                  <a:lnTo>
                    <a:pt x="5533" y="448"/>
                  </a:lnTo>
                  <a:lnTo>
                    <a:pt x="5736" y="529"/>
                  </a:lnTo>
                  <a:lnTo>
                    <a:pt x="5899" y="610"/>
                  </a:lnTo>
                  <a:lnTo>
                    <a:pt x="6062" y="732"/>
                  </a:lnTo>
                  <a:lnTo>
                    <a:pt x="6224" y="854"/>
                  </a:lnTo>
                  <a:lnTo>
                    <a:pt x="6346" y="1017"/>
                  </a:lnTo>
                  <a:lnTo>
                    <a:pt x="6428" y="1180"/>
                  </a:lnTo>
                  <a:lnTo>
                    <a:pt x="6509" y="1383"/>
                  </a:lnTo>
                  <a:lnTo>
                    <a:pt x="6550" y="1546"/>
                  </a:lnTo>
                  <a:lnTo>
                    <a:pt x="6590" y="1749"/>
                  </a:lnTo>
                  <a:lnTo>
                    <a:pt x="6590" y="1953"/>
                  </a:lnTo>
                  <a:lnTo>
                    <a:pt x="6550" y="2115"/>
                  </a:lnTo>
                  <a:lnTo>
                    <a:pt x="6509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3"/>
                  </a:lnTo>
                  <a:lnTo>
                    <a:pt x="6712" y="2603"/>
                  </a:lnTo>
                  <a:lnTo>
                    <a:pt x="6997" y="2563"/>
                  </a:lnTo>
                  <a:lnTo>
                    <a:pt x="7241" y="2563"/>
                  </a:lnTo>
                  <a:lnTo>
                    <a:pt x="7445" y="2644"/>
                  </a:lnTo>
                  <a:lnTo>
                    <a:pt x="7607" y="2807"/>
                  </a:lnTo>
                  <a:lnTo>
                    <a:pt x="7770" y="2970"/>
                  </a:lnTo>
                  <a:lnTo>
                    <a:pt x="7811" y="3214"/>
                  </a:lnTo>
                  <a:lnTo>
                    <a:pt x="7811" y="3458"/>
                  </a:lnTo>
                  <a:lnTo>
                    <a:pt x="7729" y="3702"/>
                  </a:lnTo>
                  <a:lnTo>
                    <a:pt x="7689" y="3783"/>
                  </a:lnTo>
                  <a:lnTo>
                    <a:pt x="7689" y="3824"/>
                  </a:lnTo>
                  <a:lnTo>
                    <a:pt x="7770" y="3946"/>
                  </a:lnTo>
                  <a:lnTo>
                    <a:pt x="7851" y="3986"/>
                  </a:lnTo>
                  <a:lnTo>
                    <a:pt x="7973" y="3986"/>
                  </a:lnTo>
                  <a:lnTo>
                    <a:pt x="8299" y="3824"/>
                  </a:lnTo>
                  <a:lnTo>
                    <a:pt x="8665" y="3742"/>
                  </a:lnTo>
                  <a:lnTo>
                    <a:pt x="9031" y="3702"/>
                  </a:lnTo>
                  <a:lnTo>
                    <a:pt x="9194" y="3742"/>
                  </a:lnTo>
                  <a:lnTo>
                    <a:pt x="9397" y="3824"/>
                  </a:lnTo>
                  <a:lnTo>
                    <a:pt x="9519" y="3905"/>
                  </a:lnTo>
                  <a:lnTo>
                    <a:pt x="9641" y="3986"/>
                  </a:lnTo>
                  <a:lnTo>
                    <a:pt x="9763" y="4108"/>
                  </a:lnTo>
                  <a:lnTo>
                    <a:pt x="9885" y="4271"/>
                  </a:lnTo>
                  <a:lnTo>
                    <a:pt x="9967" y="4393"/>
                  </a:lnTo>
                  <a:lnTo>
                    <a:pt x="10007" y="4556"/>
                  </a:lnTo>
                  <a:lnTo>
                    <a:pt x="10007" y="4719"/>
                  </a:lnTo>
                  <a:lnTo>
                    <a:pt x="10007" y="4922"/>
                  </a:lnTo>
                  <a:lnTo>
                    <a:pt x="9885" y="5166"/>
                  </a:lnTo>
                  <a:lnTo>
                    <a:pt x="9723" y="5369"/>
                  </a:lnTo>
                  <a:lnTo>
                    <a:pt x="9519" y="5573"/>
                  </a:lnTo>
                  <a:lnTo>
                    <a:pt x="9234" y="5695"/>
                  </a:lnTo>
                  <a:lnTo>
                    <a:pt x="8950" y="5776"/>
                  </a:lnTo>
                  <a:lnTo>
                    <a:pt x="8665" y="5858"/>
                  </a:lnTo>
                  <a:lnTo>
                    <a:pt x="8136" y="5939"/>
                  </a:lnTo>
                  <a:lnTo>
                    <a:pt x="6753" y="6061"/>
                  </a:lnTo>
                  <a:lnTo>
                    <a:pt x="5411" y="6142"/>
                  </a:lnTo>
                  <a:lnTo>
                    <a:pt x="4069" y="6183"/>
                  </a:lnTo>
                  <a:lnTo>
                    <a:pt x="2197" y="6183"/>
                  </a:lnTo>
                  <a:lnTo>
                    <a:pt x="1669" y="6102"/>
                  </a:lnTo>
                  <a:lnTo>
                    <a:pt x="1384" y="6020"/>
                  </a:lnTo>
                  <a:lnTo>
                    <a:pt x="1181" y="5939"/>
                  </a:lnTo>
                  <a:lnTo>
                    <a:pt x="936" y="5817"/>
                  </a:lnTo>
                  <a:lnTo>
                    <a:pt x="733" y="5654"/>
                  </a:lnTo>
                  <a:lnTo>
                    <a:pt x="611" y="5451"/>
                  </a:lnTo>
                  <a:lnTo>
                    <a:pt x="489" y="5247"/>
                  </a:lnTo>
                  <a:lnTo>
                    <a:pt x="408" y="5003"/>
                  </a:lnTo>
                  <a:lnTo>
                    <a:pt x="367" y="4800"/>
                  </a:lnTo>
                  <a:lnTo>
                    <a:pt x="367" y="4556"/>
                  </a:lnTo>
                  <a:lnTo>
                    <a:pt x="408" y="4312"/>
                  </a:lnTo>
                  <a:lnTo>
                    <a:pt x="489" y="4068"/>
                  </a:lnTo>
                  <a:lnTo>
                    <a:pt x="570" y="3864"/>
                  </a:lnTo>
                  <a:lnTo>
                    <a:pt x="733" y="3580"/>
                  </a:lnTo>
                  <a:lnTo>
                    <a:pt x="977" y="3376"/>
                  </a:lnTo>
                  <a:lnTo>
                    <a:pt x="1262" y="3214"/>
                  </a:lnTo>
                  <a:lnTo>
                    <a:pt x="1547" y="3132"/>
                  </a:lnTo>
                  <a:lnTo>
                    <a:pt x="1872" y="3092"/>
                  </a:lnTo>
                  <a:lnTo>
                    <a:pt x="2197" y="3132"/>
                  </a:lnTo>
                  <a:lnTo>
                    <a:pt x="2482" y="3214"/>
                  </a:lnTo>
                  <a:lnTo>
                    <a:pt x="2767" y="3376"/>
                  </a:lnTo>
                  <a:lnTo>
                    <a:pt x="2889" y="3417"/>
                  </a:lnTo>
                  <a:lnTo>
                    <a:pt x="2970" y="3376"/>
                  </a:lnTo>
                  <a:lnTo>
                    <a:pt x="3052" y="3295"/>
                  </a:lnTo>
                  <a:lnTo>
                    <a:pt x="3092" y="3214"/>
                  </a:lnTo>
                  <a:lnTo>
                    <a:pt x="3052" y="2766"/>
                  </a:lnTo>
                  <a:lnTo>
                    <a:pt x="3092" y="2319"/>
                  </a:lnTo>
                  <a:lnTo>
                    <a:pt x="3214" y="1871"/>
                  </a:lnTo>
                  <a:lnTo>
                    <a:pt x="3377" y="1465"/>
                  </a:lnTo>
                  <a:lnTo>
                    <a:pt x="3621" y="1098"/>
                  </a:lnTo>
                  <a:lnTo>
                    <a:pt x="3906" y="814"/>
                  </a:lnTo>
                  <a:lnTo>
                    <a:pt x="4109" y="692"/>
                  </a:lnTo>
                  <a:lnTo>
                    <a:pt x="4272" y="570"/>
                  </a:lnTo>
                  <a:lnTo>
                    <a:pt x="4516" y="488"/>
                  </a:lnTo>
                  <a:lnTo>
                    <a:pt x="4719" y="407"/>
                  </a:lnTo>
                  <a:close/>
                  <a:moveTo>
                    <a:pt x="4882" y="0"/>
                  </a:moveTo>
                  <a:lnTo>
                    <a:pt x="4597" y="41"/>
                  </a:lnTo>
                  <a:lnTo>
                    <a:pt x="4353" y="122"/>
                  </a:lnTo>
                  <a:lnTo>
                    <a:pt x="4069" y="244"/>
                  </a:lnTo>
                  <a:lnTo>
                    <a:pt x="3865" y="366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96" y="895"/>
                  </a:lnTo>
                  <a:lnTo>
                    <a:pt x="3133" y="1098"/>
                  </a:lnTo>
                  <a:lnTo>
                    <a:pt x="3011" y="1342"/>
                  </a:lnTo>
                  <a:lnTo>
                    <a:pt x="2889" y="1587"/>
                  </a:lnTo>
                  <a:lnTo>
                    <a:pt x="2726" y="2115"/>
                  </a:lnTo>
                  <a:lnTo>
                    <a:pt x="2645" y="2644"/>
                  </a:lnTo>
                  <a:lnTo>
                    <a:pt x="2662" y="2878"/>
                  </a:lnTo>
                  <a:lnTo>
                    <a:pt x="2662" y="2878"/>
                  </a:lnTo>
                  <a:lnTo>
                    <a:pt x="2401" y="2766"/>
                  </a:lnTo>
                  <a:lnTo>
                    <a:pt x="2075" y="2685"/>
                  </a:lnTo>
                  <a:lnTo>
                    <a:pt x="1750" y="2685"/>
                  </a:lnTo>
                  <a:lnTo>
                    <a:pt x="1465" y="2725"/>
                  </a:lnTo>
                  <a:lnTo>
                    <a:pt x="1140" y="2847"/>
                  </a:lnTo>
                  <a:lnTo>
                    <a:pt x="855" y="2970"/>
                  </a:lnTo>
                  <a:lnTo>
                    <a:pt x="611" y="3173"/>
                  </a:lnTo>
                  <a:lnTo>
                    <a:pt x="408" y="3376"/>
                  </a:lnTo>
                  <a:lnTo>
                    <a:pt x="245" y="3580"/>
                  </a:lnTo>
                  <a:lnTo>
                    <a:pt x="123" y="3824"/>
                  </a:lnTo>
                  <a:lnTo>
                    <a:pt x="42" y="4068"/>
                  </a:lnTo>
                  <a:lnTo>
                    <a:pt x="1" y="4353"/>
                  </a:lnTo>
                  <a:lnTo>
                    <a:pt x="1" y="4637"/>
                  </a:lnTo>
                  <a:lnTo>
                    <a:pt x="1" y="4881"/>
                  </a:lnTo>
                  <a:lnTo>
                    <a:pt x="42" y="5166"/>
                  </a:lnTo>
                  <a:lnTo>
                    <a:pt x="164" y="5451"/>
                  </a:lnTo>
                  <a:lnTo>
                    <a:pt x="286" y="5695"/>
                  </a:lnTo>
                  <a:lnTo>
                    <a:pt x="448" y="5939"/>
                  </a:lnTo>
                  <a:lnTo>
                    <a:pt x="692" y="6102"/>
                  </a:lnTo>
                  <a:lnTo>
                    <a:pt x="896" y="6264"/>
                  </a:lnTo>
                  <a:lnTo>
                    <a:pt x="1181" y="6346"/>
                  </a:lnTo>
                  <a:lnTo>
                    <a:pt x="1425" y="6468"/>
                  </a:lnTo>
                  <a:lnTo>
                    <a:pt x="1709" y="6508"/>
                  </a:lnTo>
                  <a:lnTo>
                    <a:pt x="2319" y="6590"/>
                  </a:lnTo>
                  <a:lnTo>
                    <a:pt x="4109" y="6590"/>
                  </a:lnTo>
                  <a:lnTo>
                    <a:pt x="6102" y="6508"/>
                  </a:lnTo>
                  <a:lnTo>
                    <a:pt x="8136" y="6346"/>
                  </a:lnTo>
                  <a:lnTo>
                    <a:pt x="8502" y="6305"/>
                  </a:lnTo>
                  <a:lnTo>
                    <a:pt x="8868" y="6224"/>
                  </a:lnTo>
                  <a:lnTo>
                    <a:pt x="9234" y="6102"/>
                  </a:lnTo>
                  <a:lnTo>
                    <a:pt x="9600" y="5939"/>
                  </a:lnTo>
                  <a:lnTo>
                    <a:pt x="9926" y="5735"/>
                  </a:lnTo>
                  <a:lnTo>
                    <a:pt x="10048" y="5613"/>
                  </a:lnTo>
                  <a:lnTo>
                    <a:pt x="10170" y="5451"/>
                  </a:lnTo>
                  <a:lnTo>
                    <a:pt x="10292" y="5329"/>
                  </a:lnTo>
                  <a:lnTo>
                    <a:pt x="10333" y="5125"/>
                  </a:lnTo>
                  <a:lnTo>
                    <a:pt x="10414" y="4963"/>
                  </a:lnTo>
                  <a:lnTo>
                    <a:pt x="10414" y="4759"/>
                  </a:lnTo>
                  <a:lnTo>
                    <a:pt x="10414" y="4556"/>
                  </a:lnTo>
                  <a:lnTo>
                    <a:pt x="10333" y="4353"/>
                  </a:lnTo>
                  <a:lnTo>
                    <a:pt x="10292" y="4149"/>
                  </a:lnTo>
                  <a:lnTo>
                    <a:pt x="10170" y="3986"/>
                  </a:lnTo>
                  <a:lnTo>
                    <a:pt x="10048" y="3824"/>
                  </a:lnTo>
                  <a:lnTo>
                    <a:pt x="9885" y="3661"/>
                  </a:lnTo>
                  <a:lnTo>
                    <a:pt x="9723" y="3539"/>
                  </a:lnTo>
                  <a:lnTo>
                    <a:pt x="9560" y="3458"/>
                  </a:lnTo>
                  <a:lnTo>
                    <a:pt x="9356" y="3376"/>
                  </a:lnTo>
                  <a:lnTo>
                    <a:pt x="9112" y="3336"/>
                  </a:lnTo>
                  <a:lnTo>
                    <a:pt x="8868" y="3295"/>
                  </a:lnTo>
                  <a:lnTo>
                    <a:pt x="8665" y="3336"/>
                  </a:lnTo>
                  <a:lnTo>
                    <a:pt x="8421" y="3376"/>
                  </a:lnTo>
                  <a:lnTo>
                    <a:pt x="8218" y="3417"/>
                  </a:lnTo>
                  <a:lnTo>
                    <a:pt x="8209" y="3421"/>
                  </a:lnTo>
                  <a:lnTo>
                    <a:pt x="8218" y="3376"/>
                  </a:lnTo>
                  <a:lnTo>
                    <a:pt x="8218" y="3173"/>
                  </a:lnTo>
                  <a:lnTo>
                    <a:pt x="8177" y="3010"/>
                  </a:lnTo>
                  <a:lnTo>
                    <a:pt x="8136" y="2847"/>
                  </a:lnTo>
                  <a:lnTo>
                    <a:pt x="8055" y="2685"/>
                  </a:lnTo>
                  <a:lnTo>
                    <a:pt x="7933" y="2522"/>
                  </a:lnTo>
                  <a:lnTo>
                    <a:pt x="7811" y="2400"/>
                  </a:lnTo>
                  <a:lnTo>
                    <a:pt x="7648" y="2278"/>
                  </a:lnTo>
                  <a:lnTo>
                    <a:pt x="7485" y="2237"/>
                  </a:lnTo>
                  <a:lnTo>
                    <a:pt x="7323" y="2156"/>
                  </a:lnTo>
                  <a:lnTo>
                    <a:pt x="6940" y="2156"/>
                  </a:lnTo>
                  <a:lnTo>
                    <a:pt x="6957" y="2075"/>
                  </a:lnTo>
                  <a:lnTo>
                    <a:pt x="6997" y="1831"/>
                  </a:lnTo>
                  <a:lnTo>
                    <a:pt x="6957" y="1587"/>
                  </a:lnTo>
                  <a:lnTo>
                    <a:pt x="6916" y="1342"/>
                  </a:lnTo>
                  <a:lnTo>
                    <a:pt x="6835" y="1139"/>
                  </a:lnTo>
                  <a:lnTo>
                    <a:pt x="6753" y="936"/>
                  </a:lnTo>
                  <a:lnTo>
                    <a:pt x="6590" y="732"/>
                  </a:lnTo>
                  <a:lnTo>
                    <a:pt x="6428" y="529"/>
                  </a:lnTo>
                  <a:lnTo>
                    <a:pt x="6265" y="366"/>
                  </a:lnTo>
                  <a:lnTo>
                    <a:pt x="6062" y="244"/>
                  </a:lnTo>
                  <a:lnTo>
                    <a:pt x="5858" y="122"/>
                  </a:lnTo>
                  <a:lnTo>
                    <a:pt x="5614" y="41"/>
                  </a:lnTo>
                  <a:lnTo>
                    <a:pt x="53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2" name="Google Shape;2352;p76"/>
          <p:cNvGrpSpPr/>
          <p:nvPr/>
        </p:nvGrpSpPr>
        <p:grpSpPr>
          <a:xfrm rot="10800000">
            <a:off x="7879939" y="4171104"/>
            <a:ext cx="1566947" cy="1148322"/>
            <a:chOff x="238125" y="896375"/>
            <a:chExt cx="635575" cy="465775"/>
          </a:xfrm>
        </p:grpSpPr>
        <p:sp>
          <p:nvSpPr>
            <p:cNvPr id="2353" name="Google Shape;2353;p76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76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76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76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76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8" name="Google Shape;2358;p76"/>
          <p:cNvSpPr/>
          <p:nvPr/>
        </p:nvSpPr>
        <p:spPr>
          <a:xfrm>
            <a:off x="444778" y="44706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9" name="Google Shape;2359;p76"/>
          <p:cNvSpPr/>
          <p:nvPr/>
        </p:nvSpPr>
        <p:spPr>
          <a:xfrm>
            <a:off x="2581987" y="4739780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0" name="Google Shape;2360;p76"/>
          <p:cNvSpPr/>
          <p:nvPr/>
        </p:nvSpPr>
        <p:spPr>
          <a:xfrm>
            <a:off x="1542479" y="52334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1" name="Google Shape;2361;p76"/>
          <p:cNvGrpSpPr/>
          <p:nvPr/>
        </p:nvGrpSpPr>
        <p:grpSpPr>
          <a:xfrm>
            <a:off x="4563981" y="3034877"/>
            <a:ext cx="307124" cy="305294"/>
            <a:chOff x="1026043" y="1162815"/>
            <a:chExt cx="307124" cy="305294"/>
          </a:xfrm>
        </p:grpSpPr>
        <p:sp>
          <p:nvSpPr>
            <p:cNvPr id="2362" name="Google Shape;2362;p76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76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76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76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76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76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76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76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p77"/>
          <p:cNvSpPr/>
          <p:nvPr/>
        </p:nvSpPr>
        <p:spPr>
          <a:xfrm>
            <a:off x="-1801179" y="-32677"/>
            <a:ext cx="4382968" cy="2519262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2" name="Google Shape;2372;p77"/>
          <p:cNvSpPr txBox="1">
            <a:spLocks noGrp="1"/>
          </p:cNvSpPr>
          <p:nvPr>
            <p:ph type="title"/>
          </p:nvPr>
        </p:nvSpPr>
        <p:spPr>
          <a:xfrm>
            <a:off x="720000" y="1763625"/>
            <a:ext cx="3739200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73" name="Google Shape;2373;p77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674750"/>
            <a:ext cx="1056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74" name="Google Shape;2374;p77"/>
          <p:cNvSpPr txBox="1">
            <a:spLocks noGrp="1"/>
          </p:cNvSpPr>
          <p:nvPr>
            <p:ph type="subTitle" idx="1"/>
          </p:nvPr>
        </p:nvSpPr>
        <p:spPr>
          <a:xfrm>
            <a:off x="720000" y="3679125"/>
            <a:ext cx="3081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5" name="Google Shape;2375;p77"/>
          <p:cNvSpPr/>
          <p:nvPr/>
        </p:nvSpPr>
        <p:spPr>
          <a:xfrm>
            <a:off x="4631173" y="3473499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6" name="Google Shape;2376;p77"/>
          <p:cNvSpPr/>
          <p:nvPr/>
        </p:nvSpPr>
        <p:spPr>
          <a:xfrm>
            <a:off x="5109037" y="38455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7" name="Google Shape;2377;p77"/>
          <p:cNvSpPr/>
          <p:nvPr/>
        </p:nvSpPr>
        <p:spPr>
          <a:xfrm>
            <a:off x="6649446" y="6299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8" name="Google Shape;2378;p77"/>
          <p:cNvGrpSpPr/>
          <p:nvPr/>
        </p:nvGrpSpPr>
        <p:grpSpPr>
          <a:xfrm>
            <a:off x="4652169" y="1433409"/>
            <a:ext cx="474643" cy="301588"/>
            <a:chOff x="7593894" y="395296"/>
            <a:chExt cx="474643" cy="301588"/>
          </a:xfrm>
        </p:grpSpPr>
        <p:sp>
          <p:nvSpPr>
            <p:cNvPr id="2379" name="Google Shape;2379;p77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77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1" name="Google Shape;2381;p77"/>
          <p:cNvGrpSpPr/>
          <p:nvPr/>
        </p:nvGrpSpPr>
        <p:grpSpPr>
          <a:xfrm>
            <a:off x="3810806" y="4287417"/>
            <a:ext cx="474643" cy="299712"/>
            <a:chOff x="7729218" y="1694205"/>
            <a:chExt cx="474643" cy="299712"/>
          </a:xfrm>
        </p:grpSpPr>
        <p:sp>
          <p:nvSpPr>
            <p:cNvPr id="2382" name="Google Shape;2382;p77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77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4" name="Google Shape;2384;p77"/>
          <p:cNvSpPr/>
          <p:nvPr/>
        </p:nvSpPr>
        <p:spPr>
          <a:xfrm>
            <a:off x="8071696" y="34734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5" name="Google Shape;2385;p77"/>
          <p:cNvGrpSpPr/>
          <p:nvPr/>
        </p:nvGrpSpPr>
        <p:grpSpPr>
          <a:xfrm rot="-5400000">
            <a:off x="2853946" y="-1110167"/>
            <a:ext cx="1915490" cy="2459786"/>
            <a:chOff x="2659350" y="1746500"/>
            <a:chExt cx="379350" cy="487125"/>
          </a:xfrm>
        </p:grpSpPr>
        <p:sp>
          <p:nvSpPr>
            <p:cNvPr id="2386" name="Google Shape;2386;p77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77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77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9" name="Google Shape;2389;p77"/>
          <p:cNvSpPr/>
          <p:nvPr/>
        </p:nvSpPr>
        <p:spPr>
          <a:xfrm>
            <a:off x="1727996" y="4019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77"/>
          <p:cNvSpPr/>
          <p:nvPr/>
        </p:nvSpPr>
        <p:spPr>
          <a:xfrm>
            <a:off x="444778" y="44706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91" name="Google Shape;2391;p77"/>
          <p:cNvGrpSpPr/>
          <p:nvPr/>
        </p:nvGrpSpPr>
        <p:grpSpPr>
          <a:xfrm>
            <a:off x="7349044" y="3624409"/>
            <a:ext cx="2408503" cy="2408503"/>
            <a:chOff x="7349044" y="3624409"/>
            <a:chExt cx="2408503" cy="2408503"/>
          </a:xfrm>
        </p:grpSpPr>
        <p:sp>
          <p:nvSpPr>
            <p:cNvPr id="2392" name="Google Shape;2392;p77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77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77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77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6" name="Google Shape;2396;p77"/>
          <p:cNvGrpSpPr/>
          <p:nvPr/>
        </p:nvGrpSpPr>
        <p:grpSpPr>
          <a:xfrm>
            <a:off x="4418443" y="3066427"/>
            <a:ext cx="307124" cy="305294"/>
            <a:chOff x="1026043" y="1162815"/>
            <a:chExt cx="307124" cy="305294"/>
          </a:xfrm>
        </p:grpSpPr>
        <p:sp>
          <p:nvSpPr>
            <p:cNvPr id="2397" name="Google Shape;2397;p77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77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77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77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77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77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77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77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5" name="Google Shape;2405;p77"/>
          <p:cNvGrpSpPr/>
          <p:nvPr/>
        </p:nvGrpSpPr>
        <p:grpSpPr>
          <a:xfrm>
            <a:off x="8642073" y="187675"/>
            <a:ext cx="309000" cy="305294"/>
            <a:chOff x="8360310" y="1124637"/>
            <a:chExt cx="309000" cy="305294"/>
          </a:xfrm>
        </p:grpSpPr>
        <p:sp>
          <p:nvSpPr>
            <p:cNvPr id="2406" name="Google Shape;2406;p77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77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77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77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77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77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77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77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4" name="Google Shape;2414;p77"/>
          <p:cNvSpPr/>
          <p:nvPr/>
        </p:nvSpPr>
        <p:spPr>
          <a:xfrm>
            <a:off x="3162073" y="107431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5" name="Google Shape;2415;p77"/>
          <p:cNvSpPr/>
          <p:nvPr/>
        </p:nvSpPr>
        <p:spPr>
          <a:xfrm>
            <a:off x="2437897" y="4587121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16" name="Google Shape;2416;p7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9000" y="2353125"/>
            <a:ext cx="770974" cy="1155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Google Shape;2418;p7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419" name="Google Shape;2419;p78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420" name="Google Shape;2420;p78"/>
          <p:cNvSpPr/>
          <p:nvPr/>
        </p:nvSpPr>
        <p:spPr>
          <a:xfrm>
            <a:off x="7611275" y="-1005275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21" name="Google Shape;2421;p78"/>
          <p:cNvGrpSpPr/>
          <p:nvPr/>
        </p:nvGrpSpPr>
        <p:grpSpPr>
          <a:xfrm rot="-1707809" flipH="1">
            <a:off x="-717545" y="-721343"/>
            <a:ext cx="1340703" cy="1721669"/>
            <a:chOff x="2659350" y="1746500"/>
            <a:chExt cx="379350" cy="487125"/>
          </a:xfrm>
        </p:grpSpPr>
        <p:sp>
          <p:nvSpPr>
            <p:cNvPr id="2422" name="Google Shape;2422;p78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78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78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5" name="Google Shape;2425;p78"/>
          <p:cNvSpPr/>
          <p:nvPr/>
        </p:nvSpPr>
        <p:spPr>
          <a:xfrm>
            <a:off x="7371478" y="2061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6" name="Google Shape;2426;p78"/>
          <p:cNvSpPr/>
          <p:nvPr/>
        </p:nvSpPr>
        <p:spPr>
          <a:xfrm>
            <a:off x="1648337" y="2917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27" name="Google Shape;2427;p78"/>
          <p:cNvGrpSpPr/>
          <p:nvPr/>
        </p:nvGrpSpPr>
        <p:grpSpPr>
          <a:xfrm>
            <a:off x="8116881" y="393465"/>
            <a:ext cx="307124" cy="305294"/>
            <a:chOff x="1026043" y="1162815"/>
            <a:chExt cx="307124" cy="305294"/>
          </a:xfrm>
        </p:grpSpPr>
        <p:sp>
          <p:nvSpPr>
            <p:cNvPr id="2428" name="Google Shape;2428;p78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78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78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78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78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78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78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78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6" name="Google Shape;2436;p78"/>
          <p:cNvGrpSpPr/>
          <p:nvPr/>
        </p:nvGrpSpPr>
        <p:grpSpPr>
          <a:xfrm>
            <a:off x="886093" y="581517"/>
            <a:ext cx="474643" cy="299712"/>
            <a:chOff x="7729218" y="1694205"/>
            <a:chExt cx="474643" cy="299712"/>
          </a:xfrm>
        </p:grpSpPr>
        <p:sp>
          <p:nvSpPr>
            <p:cNvPr id="2437" name="Google Shape;2437;p78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78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9" name="Google Shape;2439;p78"/>
          <p:cNvSpPr/>
          <p:nvPr/>
        </p:nvSpPr>
        <p:spPr>
          <a:xfrm>
            <a:off x="8772703" y="14091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0" name="Google Shape;2440;p78"/>
          <p:cNvSpPr/>
          <p:nvPr/>
        </p:nvSpPr>
        <p:spPr>
          <a:xfrm>
            <a:off x="278996" y="30913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1" name="Google Shape;2441;p78"/>
          <p:cNvSpPr/>
          <p:nvPr/>
        </p:nvSpPr>
        <p:spPr>
          <a:xfrm>
            <a:off x="360072" y="372713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2" name="Google Shape;2442;p78"/>
          <p:cNvSpPr/>
          <p:nvPr/>
        </p:nvSpPr>
        <p:spPr>
          <a:xfrm>
            <a:off x="-1614825" y="3831637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43" name="Google Shape;2443;p78"/>
          <p:cNvGrpSpPr/>
          <p:nvPr/>
        </p:nvGrpSpPr>
        <p:grpSpPr>
          <a:xfrm>
            <a:off x="6749493" y="4363642"/>
            <a:ext cx="474643" cy="299712"/>
            <a:chOff x="7729218" y="1694205"/>
            <a:chExt cx="474643" cy="299712"/>
          </a:xfrm>
        </p:grpSpPr>
        <p:sp>
          <p:nvSpPr>
            <p:cNvPr id="2444" name="Google Shape;2444;p78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78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6" name="Google Shape;2446;p78"/>
          <p:cNvSpPr/>
          <p:nvPr/>
        </p:nvSpPr>
        <p:spPr>
          <a:xfrm>
            <a:off x="7739087" y="447066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7" name="Google Shape;2447;p78"/>
          <p:cNvSpPr/>
          <p:nvPr/>
        </p:nvSpPr>
        <p:spPr>
          <a:xfrm>
            <a:off x="6054153" y="46633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48" name="Google Shape;2448;p78"/>
          <p:cNvGrpSpPr/>
          <p:nvPr/>
        </p:nvGrpSpPr>
        <p:grpSpPr>
          <a:xfrm rot="10800000">
            <a:off x="7371465" y="3831622"/>
            <a:ext cx="2299701" cy="1685267"/>
            <a:chOff x="238125" y="896375"/>
            <a:chExt cx="635575" cy="465775"/>
          </a:xfrm>
        </p:grpSpPr>
        <p:sp>
          <p:nvSpPr>
            <p:cNvPr id="2449" name="Google Shape;2449;p78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78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78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78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78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" name="Google Shape;2455;p7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456" name="Google Shape;2456;p79"/>
          <p:cNvSpPr txBox="1">
            <a:spLocks noGrp="1"/>
          </p:cNvSpPr>
          <p:nvPr>
            <p:ph type="title" idx="2"/>
          </p:nvPr>
        </p:nvSpPr>
        <p:spPr>
          <a:xfrm>
            <a:off x="1784025" y="2798625"/>
            <a:ext cx="2585100" cy="4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457" name="Google Shape;2457;p79"/>
          <p:cNvSpPr txBox="1">
            <a:spLocks noGrp="1"/>
          </p:cNvSpPr>
          <p:nvPr>
            <p:ph type="title" idx="3"/>
          </p:nvPr>
        </p:nvSpPr>
        <p:spPr>
          <a:xfrm>
            <a:off x="4774325" y="2798625"/>
            <a:ext cx="2585700" cy="4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458" name="Google Shape;2458;p79"/>
          <p:cNvSpPr txBox="1">
            <a:spLocks noGrp="1"/>
          </p:cNvSpPr>
          <p:nvPr>
            <p:ph type="subTitle" idx="1"/>
          </p:nvPr>
        </p:nvSpPr>
        <p:spPr>
          <a:xfrm>
            <a:off x="4774332" y="3279049"/>
            <a:ext cx="2585700" cy="10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459" name="Google Shape;2459;p79"/>
          <p:cNvSpPr txBox="1">
            <a:spLocks noGrp="1"/>
          </p:cNvSpPr>
          <p:nvPr>
            <p:ph type="subTitle" idx="4"/>
          </p:nvPr>
        </p:nvSpPr>
        <p:spPr>
          <a:xfrm>
            <a:off x="1784200" y="3279049"/>
            <a:ext cx="2585100" cy="10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460" name="Google Shape;2460;p79"/>
          <p:cNvGrpSpPr/>
          <p:nvPr/>
        </p:nvGrpSpPr>
        <p:grpSpPr>
          <a:xfrm rot="-1707809" flipH="1">
            <a:off x="-565970" y="-611855"/>
            <a:ext cx="1340703" cy="1721669"/>
            <a:chOff x="2659350" y="1746500"/>
            <a:chExt cx="379350" cy="487125"/>
          </a:xfrm>
        </p:grpSpPr>
        <p:sp>
          <p:nvSpPr>
            <p:cNvPr id="2461" name="Google Shape;2461;p79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79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79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4" name="Google Shape;2464;p79"/>
          <p:cNvSpPr/>
          <p:nvPr/>
        </p:nvSpPr>
        <p:spPr>
          <a:xfrm>
            <a:off x="7734425" y="-692675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79"/>
          <p:cNvSpPr/>
          <p:nvPr/>
        </p:nvSpPr>
        <p:spPr>
          <a:xfrm>
            <a:off x="7371478" y="2061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6" name="Google Shape;2466;p79"/>
          <p:cNvGrpSpPr/>
          <p:nvPr/>
        </p:nvGrpSpPr>
        <p:grpSpPr>
          <a:xfrm>
            <a:off x="8202131" y="525790"/>
            <a:ext cx="307124" cy="305294"/>
            <a:chOff x="1026043" y="1162815"/>
            <a:chExt cx="307124" cy="305294"/>
          </a:xfrm>
        </p:grpSpPr>
        <p:sp>
          <p:nvSpPr>
            <p:cNvPr id="2467" name="Google Shape;2467;p79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79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79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79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79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79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79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79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5" name="Google Shape;2475;p79"/>
          <p:cNvSpPr/>
          <p:nvPr/>
        </p:nvSpPr>
        <p:spPr>
          <a:xfrm>
            <a:off x="1600987" y="58716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76" name="Google Shape;2476;p79"/>
          <p:cNvGrpSpPr/>
          <p:nvPr/>
        </p:nvGrpSpPr>
        <p:grpSpPr>
          <a:xfrm>
            <a:off x="435493" y="1215742"/>
            <a:ext cx="474643" cy="299712"/>
            <a:chOff x="7729218" y="1694205"/>
            <a:chExt cx="474643" cy="299712"/>
          </a:xfrm>
        </p:grpSpPr>
        <p:sp>
          <p:nvSpPr>
            <p:cNvPr id="2477" name="Google Shape;2477;p79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79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9" name="Google Shape;2479;p79"/>
          <p:cNvSpPr/>
          <p:nvPr/>
        </p:nvSpPr>
        <p:spPr>
          <a:xfrm>
            <a:off x="8592129" y="204934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0" name="Google Shape;2480;p79"/>
          <p:cNvGrpSpPr/>
          <p:nvPr/>
        </p:nvGrpSpPr>
        <p:grpSpPr>
          <a:xfrm>
            <a:off x="8842893" y="3018742"/>
            <a:ext cx="474643" cy="299712"/>
            <a:chOff x="7729218" y="1694205"/>
            <a:chExt cx="474643" cy="299712"/>
          </a:xfrm>
        </p:grpSpPr>
        <p:sp>
          <p:nvSpPr>
            <p:cNvPr id="2481" name="Google Shape;2481;p79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79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3" name="Google Shape;2483;p79"/>
          <p:cNvSpPr/>
          <p:nvPr/>
        </p:nvSpPr>
        <p:spPr>
          <a:xfrm>
            <a:off x="278996" y="30913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4" name="Google Shape;2484;p79"/>
          <p:cNvSpPr/>
          <p:nvPr/>
        </p:nvSpPr>
        <p:spPr>
          <a:xfrm>
            <a:off x="521097" y="421008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5" name="Google Shape;2485;p79"/>
          <p:cNvSpPr/>
          <p:nvPr/>
        </p:nvSpPr>
        <p:spPr>
          <a:xfrm>
            <a:off x="-1922700" y="4267362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6" name="Google Shape;2486;p79"/>
          <p:cNvGrpSpPr/>
          <p:nvPr/>
        </p:nvGrpSpPr>
        <p:grpSpPr>
          <a:xfrm rot="10800000">
            <a:off x="7371465" y="3831622"/>
            <a:ext cx="2299701" cy="1685267"/>
            <a:chOff x="238125" y="896375"/>
            <a:chExt cx="635575" cy="465775"/>
          </a:xfrm>
        </p:grpSpPr>
        <p:sp>
          <p:nvSpPr>
            <p:cNvPr id="2487" name="Google Shape;2487;p79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79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79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79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79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" name="Google Shape;2493;p8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494" name="Google Shape;2494;p80"/>
          <p:cNvSpPr/>
          <p:nvPr/>
        </p:nvSpPr>
        <p:spPr>
          <a:xfrm flipH="1">
            <a:off x="7851625" y="4251062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5" name="Google Shape;2495;p80"/>
          <p:cNvSpPr/>
          <p:nvPr/>
        </p:nvSpPr>
        <p:spPr>
          <a:xfrm flipH="1">
            <a:off x="-2479325" y="-1234000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96" name="Google Shape;2496;p80"/>
          <p:cNvGrpSpPr/>
          <p:nvPr/>
        </p:nvGrpSpPr>
        <p:grpSpPr>
          <a:xfrm rot="-2699931" flipH="1">
            <a:off x="-718506" y="3871142"/>
            <a:ext cx="1340695" cy="1721696"/>
            <a:chOff x="2659350" y="1746500"/>
            <a:chExt cx="379350" cy="487125"/>
          </a:xfrm>
        </p:grpSpPr>
        <p:sp>
          <p:nvSpPr>
            <p:cNvPr id="2497" name="Google Shape;2497;p80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80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80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0" name="Google Shape;2500;p80"/>
          <p:cNvSpPr/>
          <p:nvPr/>
        </p:nvSpPr>
        <p:spPr>
          <a:xfrm>
            <a:off x="340385" y="196246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1" name="Google Shape;2501;p80"/>
          <p:cNvSpPr/>
          <p:nvPr/>
        </p:nvSpPr>
        <p:spPr>
          <a:xfrm flipH="1">
            <a:off x="2376748" y="47317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2" name="Google Shape;2502;p80"/>
          <p:cNvSpPr/>
          <p:nvPr/>
        </p:nvSpPr>
        <p:spPr>
          <a:xfrm flipH="1">
            <a:off x="340368" y="170012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3" name="Google Shape;2503;p80"/>
          <p:cNvGrpSpPr/>
          <p:nvPr/>
        </p:nvGrpSpPr>
        <p:grpSpPr>
          <a:xfrm flipH="1">
            <a:off x="-114098" y="3244642"/>
            <a:ext cx="474643" cy="299712"/>
            <a:chOff x="7729218" y="1694205"/>
            <a:chExt cx="474643" cy="299712"/>
          </a:xfrm>
        </p:grpSpPr>
        <p:sp>
          <p:nvSpPr>
            <p:cNvPr id="2504" name="Google Shape;2504;p80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80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6" name="Google Shape;2506;p80"/>
          <p:cNvSpPr/>
          <p:nvPr/>
        </p:nvSpPr>
        <p:spPr>
          <a:xfrm flipH="1">
            <a:off x="8423998" y="15933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7" name="Google Shape;2507;p80"/>
          <p:cNvSpPr/>
          <p:nvPr/>
        </p:nvSpPr>
        <p:spPr>
          <a:xfrm flipH="1">
            <a:off x="7327631" y="457032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8" name="Google Shape;2508;p80"/>
          <p:cNvGrpSpPr/>
          <p:nvPr/>
        </p:nvGrpSpPr>
        <p:grpSpPr>
          <a:xfrm>
            <a:off x="8577781" y="246952"/>
            <a:ext cx="307124" cy="305294"/>
            <a:chOff x="1026043" y="1162815"/>
            <a:chExt cx="307124" cy="305294"/>
          </a:xfrm>
        </p:grpSpPr>
        <p:sp>
          <p:nvSpPr>
            <p:cNvPr id="2509" name="Google Shape;2509;p80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80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80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80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80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80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80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80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7" name="Google Shape;2517;p80"/>
          <p:cNvSpPr/>
          <p:nvPr/>
        </p:nvSpPr>
        <p:spPr>
          <a:xfrm>
            <a:off x="8579623" y="31390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p81"/>
          <p:cNvSpPr txBox="1">
            <a:spLocks noGrp="1"/>
          </p:cNvSpPr>
          <p:nvPr>
            <p:ph type="title"/>
          </p:nvPr>
        </p:nvSpPr>
        <p:spPr>
          <a:xfrm>
            <a:off x="720000" y="1054625"/>
            <a:ext cx="341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520" name="Google Shape;2520;p81"/>
          <p:cNvSpPr txBox="1">
            <a:spLocks noGrp="1"/>
          </p:cNvSpPr>
          <p:nvPr>
            <p:ph type="body" idx="1"/>
          </p:nvPr>
        </p:nvSpPr>
        <p:spPr>
          <a:xfrm>
            <a:off x="720000" y="2282551"/>
            <a:ext cx="4413900" cy="19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521" name="Google Shape;2521;p81"/>
          <p:cNvSpPr/>
          <p:nvPr/>
        </p:nvSpPr>
        <p:spPr>
          <a:xfrm>
            <a:off x="6652416" y="3473499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81"/>
          <p:cNvSpPr/>
          <p:nvPr/>
        </p:nvSpPr>
        <p:spPr>
          <a:xfrm>
            <a:off x="6154010" y="1035642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1"/>
                </a:moveTo>
                <a:lnTo>
                  <a:pt x="1262" y="41"/>
                </a:lnTo>
                <a:lnTo>
                  <a:pt x="1018" y="123"/>
                </a:lnTo>
                <a:lnTo>
                  <a:pt x="773" y="204"/>
                </a:lnTo>
                <a:lnTo>
                  <a:pt x="570" y="367"/>
                </a:lnTo>
                <a:lnTo>
                  <a:pt x="407" y="529"/>
                </a:lnTo>
                <a:lnTo>
                  <a:pt x="245" y="692"/>
                </a:lnTo>
                <a:lnTo>
                  <a:pt x="163" y="896"/>
                </a:lnTo>
                <a:lnTo>
                  <a:pt x="82" y="1099"/>
                </a:lnTo>
                <a:lnTo>
                  <a:pt x="1" y="1343"/>
                </a:lnTo>
                <a:lnTo>
                  <a:pt x="1" y="1546"/>
                </a:lnTo>
                <a:lnTo>
                  <a:pt x="1" y="1790"/>
                </a:lnTo>
                <a:lnTo>
                  <a:pt x="41" y="1994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1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7"/>
                </a:lnTo>
                <a:lnTo>
                  <a:pt x="1831" y="3377"/>
                </a:lnTo>
                <a:lnTo>
                  <a:pt x="2075" y="3336"/>
                </a:lnTo>
                <a:lnTo>
                  <a:pt x="2319" y="3255"/>
                </a:lnTo>
                <a:lnTo>
                  <a:pt x="2563" y="3173"/>
                </a:lnTo>
                <a:lnTo>
                  <a:pt x="2767" y="3011"/>
                </a:lnTo>
                <a:lnTo>
                  <a:pt x="2929" y="2848"/>
                </a:lnTo>
                <a:lnTo>
                  <a:pt x="3092" y="2645"/>
                </a:lnTo>
                <a:lnTo>
                  <a:pt x="3214" y="2441"/>
                </a:lnTo>
                <a:lnTo>
                  <a:pt x="3295" y="2197"/>
                </a:lnTo>
                <a:lnTo>
                  <a:pt x="3336" y="1912"/>
                </a:lnTo>
                <a:lnTo>
                  <a:pt x="3336" y="1628"/>
                </a:lnTo>
                <a:lnTo>
                  <a:pt x="3295" y="1343"/>
                </a:lnTo>
                <a:lnTo>
                  <a:pt x="3214" y="1099"/>
                </a:lnTo>
                <a:lnTo>
                  <a:pt x="3092" y="855"/>
                </a:lnTo>
                <a:lnTo>
                  <a:pt x="2929" y="611"/>
                </a:lnTo>
                <a:lnTo>
                  <a:pt x="2726" y="407"/>
                </a:lnTo>
                <a:lnTo>
                  <a:pt x="2482" y="245"/>
                </a:lnTo>
                <a:lnTo>
                  <a:pt x="2238" y="123"/>
                </a:lnTo>
                <a:lnTo>
                  <a:pt x="1994" y="41"/>
                </a:lnTo>
                <a:lnTo>
                  <a:pt x="17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3" name="Google Shape;2523;p81"/>
          <p:cNvSpPr/>
          <p:nvPr/>
        </p:nvSpPr>
        <p:spPr>
          <a:xfrm>
            <a:off x="2005792" y="5564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4" name="Google Shape;2524;p81"/>
          <p:cNvSpPr/>
          <p:nvPr/>
        </p:nvSpPr>
        <p:spPr>
          <a:xfrm>
            <a:off x="8518014" y="7246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5" name="Google Shape;2525;p81"/>
          <p:cNvGrpSpPr/>
          <p:nvPr/>
        </p:nvGrpSpPr>
        <p:grpSpPr>
          <a:xfrm>
            <a:off x="4838762" y="1325734"/>
            <a:ext cx="474643" cy="301588"/>
            <a:chOff x="7593894" y="395296"/>
            <a:chExt cx="474643" cy="301588"/>
          </a:xfrm>
        </p:grpSpPr>
        <p:sp>
          <p:nvSpPr>
            <p:cNvPr id="2526" name="Google Shape;2526;p81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81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8" name="Google Shape;2528;p81"/>
          <p:cNvSpPr/>
          <p:nvPr/>
        </p:nvSpPr>
        <p:spPr>
          <a:xfrm>
            <a:off x="291289" y="466610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9" name="Google Shape;2529;p81"/>
          <p:cNvGrpSpPr/>
          <p:nvPr/>
        </p:nvGrpSpPr>
        <p:grpSpPr>
          <a:xfrm rot="-5400000">
            <a:off x="-1004624" y="-1403142"/>
            <a:ext cx="1915490" cy="2459786"/>
            <a:chOff x="2659350" y="1746500"/>
            <a:chExt cx="379350" cy="487125"/>
          </a:xfrm>
        </p:grpSpPr>
        <p:sp>
          <p:nvSpPr>
            <p:cNvPr id="2530" name="Google Shape;2530;p81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81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81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3" name="Google Shape;2533;p81"/>
          <p:cNvSpPr/>
          <p:nvPr/>
        </p:nvSpPr>
        <p:spPr>
          <a:xfrm>
            <a:off x="3564896" y="46660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34" name="Google Shape;2534;p81"/>
          <p:cNvGrpSpPr/>
          <p:nvPr/>
        </p:nvGrpSpPr>
        <p:grpSpPr>
          <a:xfrm>
            <a:off x="7693887" y="3395809"/>
            <a:ext cx="2408503" cy="2408503"/>
            <a:chOff x="7349044" y="3624409"/>
            <a:chExt cx="2408503" cy="2408503"/>
          </a:xfrm>
        </p:grpSpPr>
        <p:sp>
          <p:nvSpPr>
            <p:cNvPr id="2535" name="Google Shape;2535;p81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81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81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81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9" name="Google Shape;2539;p81"/>
          <p:cNvGrpSpPr/>
          <p:nvPr/>
        </p:nvGrpSpPr>
        <p:grpSpPr>
          <a:xfrm>
            <a:off x="8440811" y="1702902"/>
            <a:ext cx="307124" cy="305294"/>
            <a:chOff x="1026043" y="1162815"/>
            <a:chExt cx="307124" cy="305294"/>
          </a:xfrm>
        </p:grpSpPr>
        <p:sp>
          <p:nvSpPr>
            <p:cNvPr id="2540" name="Google Shape;2540;p81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81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81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81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81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81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81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81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8" name="Google Shape;2548;p81"/>
          <p:cNvGrpSpPr/>
          <p:nvPr/>
        </p:nvGrpSpPr>
        <p:grpSpPr>
          <a:xfrm>
            <a:off x="3755816" y="324700"/>
            <a:ext cx="309000" cy="305294"/>
            <a:chOff x="8360310" y="1124637"/>
            <a:chExt cx="309000" cy="305294"/>
          </a:xfrm>
        </p:grpSpPr>
        <p:sp>
          <p:nvSpPr>
            <p:cNvPr id="2549" name="Google Shape;2549;p81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81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81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81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81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81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81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81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7" name="Google Shape;2557;p81"/>
          <p:cNvSpPr/>
          <p:nvPr/>
        </p:nvSpPr>
        <p:spPr>
          <a:xfrm>
            <a:off x="5185141" y="2511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8" name="Google Shape;2558;p81"/>
          <p:cNvSpPr/>
          <p:nvPr/>
        </p:nvSpPr>
        <p:spPr>
          <a:xfrm>
            <a:off x="5185140" y="444833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9" name="Google Shape;2559;p81"/>
          <p:cNvSpPr/>
          <p:nvPr/>
        </p:nvSpPr>
        <p:spPr>
          <a:xfrm>
            <a:off x="5588575" y="3765557"/>
            <a:ext cx="58" cy="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0" name="Google Shape;2560;p81"/>
          <p:cNvSpPr/>
          <p:nvPr/>
        </p:nvSpPr>
        <p:spPr>
          <a:xfrm>
            <a:off x="215042" y="22825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p82"/>
          <p:cNvSpPr txBox="1">
            <a:spLocks noGrp="1"/>
          </p:cNvSpPr>
          <p:nvPr>
            <p:ph type="title"/>
          </p:nvPr>
        </p:nvSpPr>
        <p:spPr>
          <a:xfrm>
            <a:off x="1813950" y="1078500"/>
            <a:ext cx="5516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563" name="Google Shape;2563;p82"/>
          <p:cNvSpPr/>
          <p:nvPr/>
        </p:nvSpPr>
        <p:spPr>
          <a:xfrm>
            <a:off x="-3165309" y="-1785701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4" name="Google Shape;2564;p82"/>
          <p:cNvSpPr/>
          <p:nvPr/>
        </p:nvSpPr>
        <p:spPr>
          <a:xfrm>
            <a:off x="6652416" y="3473499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5" name="Google Shape;2565;p82"/>
          <p:cNvSpPr/>
          <p:nvPr/>
        </p:nvSpPr>
        <p:spPr>
          <a:xfrm>
            <a:off x="2005792" y="5564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6" name="Google Shape;2566;p82"/>
          <p:cNvSpPr/>
          <p:nvPr/>
        </p:nvSpPr>
        <p:spPr>
          <a:xfrm>
            <a:off x="7971064" y="8677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82"/>
          <p:cNvSpPr/>
          <p:nvPr/>
        </p:nvSpPr>
        <p:spPr>
          <a:xfrm>
            <a:off x="501639" y="44362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68" name="Google Shape;2568;p82"/>
          <p:cNvGrpSpPr/>
          <p:nvPr/>
        </p:nvGrpSpPr>
        <p:grpSpPr>
          <a:xfrm rot="-5400000">
            <a:off x="-1004624" y="-1403142"/>
            <a:ext cx="1915490" cy="2459786"/>
            <a:chOff x="2659350" y="1746500"/>
            <a:chExt cx="379350" cy="487125"/>
          </a:xfrm>
        </p:grpSpPr>
        <p:sp>
          <p:nvSpPr>
            <p:cNvPr id="2569" name="Google Shape;2569;p82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82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82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2" name="Google Shape;2572;p82"/>
          <p:cNvSpPr/>
          <p:nvPr/>
        </p:nvSpPr>
        <p:spPr>
          <a:xfrm>
            <a:off x="3564896" y="46660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73" name="Google Shape;2573;p82"/>
          <p:cNvGrpSpPr/>
          <p:nvPr/>
        </p:nvGrpSpPr>
        <p:grpSpPr>
          <a:xfrm>
            <a:off x="7693887" y="3395809"/>
            <a:ext cx="2408503" cy="2408503"/>
            <a:chOff x="7349044" y="3624409"/>
            <a:chExt cx="2408503" cy="2408503"/>
          </a:xfrm>
        </p:grpSpPr>
        <p:sp>
          <p:nvSpPr>
            <p:cNvPr id="2574" name="Google Shape;2574;p82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82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82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82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8" name="Google Shape;2578;p82"/>
          <p:cNvGrpSpPr/>
          <p:nvPr/>
        </p:nvGrpSpPr>
        <p:grpSpPr>
          <a:xfrm>
            <a:off x="1143011" y="3531102"/>
            <a:ext cx="307124" cy="305294"/>
            <a:chOff x="1026043" y="1162815"/>
            <a:chExt cx="307124" cy="305294"/>
          </a:xfrm>
        </p:grpSpPr>
        <p:sp>
          <p:nvSpPr>
            <p:cNvPr id="2579" name="Google Shape;2579;p82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82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82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82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82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82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82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82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7" name="Google Shape;2587;p82"/>
          <p:cNvGrpSpPr/>
          <p:nvPr/>
        </p:nvGrpSpPr>
        <p:grpSpPr>
          <a:xfrm>
            <a:off x="7573991" y="2828100"/>
            <a:ext cx="309000" cy="305294"/>
            <a:chOff x="8360310" y="1124637"/>
            <a:chExt cx="309000" cy="305294"/>
          </a:xfrm>
        </p:grpSpPr>
        <p:sp>
          <p:nvSpPr>
            <p:cNvPr id="2588" name="Google Shape;2588;p82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82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82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82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82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82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82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82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6" name="Google Shape;2596;p82"/>
          <p:cNvSpPr/>
          <p:nvPr/>
        </p:nvSpPr>
        <p:spPr>
          <a:xfrm>
            <a:off x="3880866" y="4773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7" name="Google Shape;2597;p82"/>
          <p:cNvSpPr/>
          <p:nvPr/>
        </p:nvSpPr>
        <p:spPr>
          <a:xfrm>
            <a:off x="5521740" y="413283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8" name="Google Shape;2598;p82"/>
          <p:cNvSpPr/>
          <p:nvPr/>
        </p:nvSpPr>
        <p:spPr>
          <a:xfrm>
            <a:off x="215042" y="22825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82"/>
          <p:cNvSpPr/>
          <p:nvPr/>
        </p:nvSpPr>
        <p:spPr>
          <a:xfrm>
            <a:off x="6247071" y="7844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" name="Google Shape;2601;p83"/>
          <p:cNvSpPr/>
          <p:nvPr/>
        </p:nvSpPr>
        <p:spPr>
          <a:xfrm flipH="1">
            <a:off x="4980018" y="1257073"/>
            <a:ext cx="6248884" cy="3591762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2" name="Google Shape;2602;p83"/>
          <p:cNvSpPr txBox="1">
            <a:spLocks noGrp="1"/>
          </p:cNvSpPr>
          <p:nvPr>
            <p:ph type="subTitle" idx="1"/>
          </p:nvPr>
        </p:nvSpPr>
        <p:spPr>
          <a:xfrm>
            <a:off x="4353425" y="2391750"/>
            <a:ext cx="4070700" cy="1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2603" name="Google Shape;2603;p83"/>
          <p:cNvSpPr txBox="1">
            <a:spLocks noGrp="1"/>
          </p:cNvSpPr>
          <p:nvPr>
            <p:ph type="title"/>
          </p:nvPr>
        </p:nvSpPr>
        <p:spPr>
          <a:xfrm>
            <a:off x="4353450" y="1629175"/>
            <a:ext cx="4070700" cy="6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2604" name="Google Shape;2604;p83"/>
          <p:cNvSpPr/>
          <p:nvPr/>
        </p:nvSpPr>
        <p:spPr>
          <a:xfrm flipH="1">
            <a:off x="-1801179" y="3473499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5" name="Google Shape;2605;p83"/>
          <p:cNvSpPr/>
          <p:nvPr/>
        </p:nvSpPr>
        <p:spPr>
          <a:xfrm flipH="1">
            <a:off x="3543498" y="5527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6" name="Google Shape;2606;p83"/>
          <p:cNvGrpSpPr/>
          <p:nvPr/>
        </p:nvGrpSpPr>
        <p:grpSpPr>
          <a:xfrm flipH="1">
            <a:off x="4505376" y="672834"/>
            <a:ext cx="474643" cy="301588"/>
            <a:chOff x="7593894" y="395296"/>
            <a:chExt cx="474643" cy="301588"/>
          </a:xfrm>
        </p:grpSpPr>
        <p:sp>
          <p:nvSpPr>
            <p:cNvPr id="2607" name="Google Shape;2607;p83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83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9" name="Google Shape;2609;p83"/>
          <p:cNvGrpSpPr/>
          <p:nvPr/>
        </p:nvGrpSpPr>
        <p:grpSpPr>
          <a:xfrm flipH="1">
            <a:off x="4295452" y="4470667"/>
            <a:ext cx="474643" cy="299712"/>
            <a:chOff x="7729218" y="1694205"/>
            <a:chExt cx="474643" cy="299712"/>
          </a:xfrm>
        </p:grpSpPr>
        <p:sp>
          <p:nvSpPr>
            <p:cNvPr id="2610" name="Google Shape;2610;p83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83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2" name="Google Shape;2612;p83"/>
          <p:cNvSpPr/>
          <p:nvPr/>
        </p:nvSpPr>
        <p:spPr>
          <a:xfrm flipH="1">
            <a:off x="741543" y="5871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3" name="Google Shape;2613;p83"/>
          <p:cNvSpPr/>
          <p:nvPr/>
        </p:nvSpPr>
        <p:spPr>
          <a:xfrm flipH="1">
            <a:off x="497936" y="16291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4" name="Google Shape;2614;p83"/>
          <p:cNvGrpSpPr/>
          <p:nvPr/>
        </p:nvGrpSpPr>
        <p:grpSpPr>
          <a:xfrm rot="5400000" flipH="1">
            <a:off x="7605726" y="-1041792"/>
            <a:ext cx="1915490" cy="2459786"/>
            <a:chOff x="2659350" y="1746500"/>
            <a:chExt cx="379350" cy="487125"/>
          </a:xfrm>
        </p:grpSpPr>
        <p:sp>
          <p:nvSpPr>
            <p:cNvPr id="2615" name="Google Shape;2615;p83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83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83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8" name="Google Shape;2618;p83"/>
          <p:cNvSpPr/>
          <p:nvPr/>
        </p:nvSpPr>
        <p:spPr>
          <a:xfrm flipH="1">
            <a:off x="8231373" y="17836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9" name="Google Shape;2619;p83"/>
          <p:cNvGrpSpPr/>
          <p:nvPr/>
        </p:nvGrpSpPr>
        <p:grpSpPr>
          <a:xfrm flipH="1">
            <a:off x="-1340959" y="3558109"/>
            <a:ext cx="2408503" cy="2408503"/>
            <a:chOff x="7349044" y="3624409"/>
            <a:chExt cx="2408503" cy="2408503"/>
          </a:xfrm>
        </p:grpSpPr>
        <p:sp>
          <p:nvSpPr>
            <p:cNvPr id="2620" name="Google Shape;2620;p83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83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83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83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4" name="Google Shape;2624;p83"/>
          <p:cNvSpPr/>
          <p:nvPr/>
        </p:nvSpPr>
        <p:spPr>
          <a:xfrm>
            <a:off x="2548754" y="35676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5" name="Google Shape;2625;p83"/>
          <p:cNvSpPr/>
          <p:nvPr/>
        </p:nvSpPr>
        <p:spPr>
          <a:xfrm>
            <a:off x="6077516" y="447066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6" name="Google Shape;2626;p83"/>
          <p:cNvGrpSpPr/>
          <p:nvPr/>
        </p:nvGrpSpPr>
        <p:grpSpPr>
          <a:xfrm>
            <a:off x="6412456" y="442427"/>
            <a:ext cx="307124" cy="305294"/>
            <a:chOff x="1026043" y="1162815"/>
            <a:chExt cx="307124" cy="305294"/>
          </a:xfrm>
        </p:grpSpPr>
        <p:sp>
          <p:nvSpPr>
            <p:cNvPr id="2627" name="Google Shape;2627;p83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83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83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83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83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83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83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83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5" name="Google Shape;2635;p83"/>
          <p:cNvGrpSpPr/>
          <p:nvPr/>
        </p:nvGrpSpPr>
        <p:grpSpPr>
          <a:xfrm>
            <a:off x="3712948" y="1762875"/>
            <a:ext cx="309000" cy="305294"/>
            <a:chOff x="8360310" y="1124637"/>
            <a:chExt cx="309000" cy="305294"/>
          </a:xfrm>
        </p:grpSpPr>
        <p:sp>
          <p:nvSpPr>
            <p:cNvPr id="2636" name="Google Shape;2636;p83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83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83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83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83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83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83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83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4" name="Google Shape;2644;p83"/>
          <p:cNvSpPr/>
          <p:nvPr/>
        </p:nvSpPr>
        <p:spPr>
          <a:xfrm>
            <a:off x="8120573" y="40254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5" name="Google Shape;2645;p83"/>
          <p:cNvSpPr/>
          <p:nvPr/>
        </p:nvSpPr>
        <p:spPr>
          <a:xfrm>
            <a:off x="318460" y="2731446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7" name="Google Shape;2647;p84"/>
          <p:cNvSpPr txBox="1">
            <a:spLocks noGrp="1"/>
          </p:cNvSpPr>
          <p:nvPr>
            <p:ph type="title"/>
          </p:nvPr>
        </p:nvSpPr>
        <p:spPr>
          <a:xfrm>
            <a:off x="1643050" y="436544"/>
            <a:ext cx="5857800" cy="11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9" name="Google Shape;2649;p85"/>
          <p:cNvSpPr txBox="1">
            <a:spLocks noGrp="1"/>
          </p:cNvSpPr>
          <p:nvPr>
            <p:ph type="title" hasCustomPrompt="1"/>
          </p:nvPr>
        </p:nvSpPr>
        <p:spPr>
          <a:xfrm>
            <a:off x="1284000" y="1082500"/>
            <a:ext cx="6576000" cy="21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650" name="Google Shape;2650;p85"/>
          <p:cNvSpPr txBox="1">
            <a:spLocks noGrp="1"/>
          </p:cNvSpPr>
          <p:nvPr>
            <p:ph type="subTitle" idx="1"/>
          </p:nvPr>
        </p:nvSpPr>
        <p:spPr>
          <a:xfrm>
            <a:off x="1284000" y="34876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51" name="Google Shape;2651;p85"/>
          <p:cNvSpPr/>
          <p:nvPr/>
        </p:nvSpPr>
        <p:spPr>
          <a:xfrm>
            <a:off x="-2217921" y="-1766113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2" name="Google Shape;2652;p85"/>
          <p:cNvSpPr/>
          <p:nvPr/>
        </p:nvSpPr>
        <p:spPr>
          <a:xfrm>
            <a:off x="6652416" y="3473499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3" name="Google Shape;2653;p85"/>
          <p:cNvSpPr/>
          <p:nvPr/>
        </p:nvSpPr>
        <p:spPr>
          <a:xfrm>
            <a:off x="2005792" y="5564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4" name="Google Shape;2654;p85"/>
          <p:cNvSpPr/>
          <p:nvPr/>
        </p:nvSpPr>
        <p:spPr>
          <a:xfrm>
            <a:off x="8423989" y="224811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5" name="Google Shape;2655;p85"/>
          <p:cNvSpPr/>
          <p:nvPr/>
        </p:nvSpPr>
        <p:spPr>
          <a:xfrm>
            <a:off x="291289" y="466610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56" name="Google Shape;2656;p85"/>
          <p:cNvGrpSpPr/>
          <p:nvPr/>
        </p:nvGrpSpPr>
        <p:grpSpPr>
          <a:xfrm rot="-5400000">
            <a:off x="-1004624" y="-1403142"/>
            <a:ext cx="1915490" cy="2459786"/>
            <a:chOff x="2659350" y="1746500"/>
            <a:chExt cx="379350" cy="487125"/>
          </a:xfrm>
        </p:grpSpPr>
        <p:sp>
          <p:nvSpPr>
            <p:cNvPr id="2657" name="Google Shape;2657;p85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85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85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0" name="Google Shape;2660;p85"/>
          <p:cNvSpPr/>
          <p:nvPr/>
        </p:nvSpPr>
        <p:spPr>
          <a:xfrm>
            <a:off x="3733196" y="44278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61" name="Google Shape;2661;p85"/>
          <p:cNvGrpSpPr/>
          <p:nvPr/>
        </p:nvGrpSpPr>
        <p:grpSpPr>
          <a:xfrm>
            <a:off x="7693887" y="3395809"/>
            <a:ext cx="2408503" cy="2408503"/>
            <a:chOff x="7349044" y="3624409"/>
            <a:chExt cx="2408503" cy="2408503"/>
          </a:xfrm>
        </p:grpSpPr>
        <p:sp>
          <p:nvSpPr>
            <p:cNvPr id="2662" name="Google Shape;2662;p85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85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85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85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6" name="Google Shape;2666;p85"/>
          <p:cNvGrpSpPr/>
          <p:nvPr/>
        </p:nvGrpSpPr>
        <p:grpSpPr>
          <a:xfrm>
            <a:off x="7441561" y="724677"/>
            <a:ext cx="307124" cy="305294"/>
            <a:chOff x="1026043" y="1162815"/>
            <a:chExt cx="307124" cy="305294"/>
          </a:xfrm>
        </p:grpSpPr>
        <p:sp>
          <p:nvSpPr>
            <p:cNvPr id="2667" name="Google Shape;2667;p85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85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85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85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85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85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85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85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5" name="Google Shape;2675;p85"/>
          <p:cNvGrpSpPr/>
          <p:nvPr/>
        </p:nvGrpSpPr>
        <p:grpSpPr>
          <a:xfrm>
            <a:off x="974991" y="3806300"/>
            <a:ext cx="309000" cy="305294"/>
            <a:chOff x="8360310" y="1124637"/>
            <a:chExt cx="309000" cy="305294"/>
          </a:xfrm>
        </p:grpSpPr>
        <p:sp>
          <p:nvSpPr>
            <p:cNvPr id="2676" name="Google Shape;2676;p85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85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85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85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85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85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85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85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4" name="Google Shape;2684;p85"/>
          <p:cNvSpPr/>
          <p:nvPr/>
        </p:nvSpPr>
        <p:spPr>
          <a:xfrm>
            <a:off x="4490941" y="4773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5" name="Google Shape;2685;p85"/>
          <p:cNvSpPr/>
          <p:nvPr/>
        </p:nvSpPr>
        <p:spPr>
          <a:xfrm>
            <a:off x="5563790" y="421008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6" name="Google Shape;2686;p85"/>
          <p:cNvSpPr/>
          <p:nvPr/>
        </p:nvSpPr>
        <p:spPr>
          <a:xfrm>
            <a:off x="215042" y="22825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p87"/>
          <p:cNvSpPr txBox="1">
            <a:spLocks noGrp="1"/>
          </p:cNvSpPr>
          <p:nvPr>
            <p:ph type="title"/>
          </p:nvPr>
        </p:nvSpPr>
        <p:spPr>
          <a:xfrm>
            <a:off x="1927125" y="1442375"/>
            <a:ext cx="2297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90" name="Google Shape;2690;p87"/>
          <p:cNvSpPr txBox="1">
            <a:spLocks noGrp="1"/>
          </p:cNvSpPr>
          <p:nvPr>
            <p:ph type="subTitle" idx="1"/>
          </p:nvPr>
        </p:nvSpPr>
        <p:spPr>
          <a:xfrm>
            <a:off x="1927125" y="1970069"/>
            <a:ext cx="22974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1" name="Google Shape;2691;p87"/>
          <p:cNvSpPr txBox="1">
            <a:spLocks noGrp="1"/>
          </p:cNvSpPr>
          <p:nvPr>
            <p:ph type="title" idx="2"/>
          </p:nvPr>
        </p:nvSpPr>
        <p:spPr>
          <a:xfrm>
            <a:off x="5780475" y="1442375"/>
            <a:ext cx="2297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92" name="Google Shape;2692;p87"/>
          <p:cNvSpPr txBox="1">
            <a:spLocks noGrp="1"/>
          </p:cNvSpPr>
          <p:nvPr>
            <p:ph type="subTitle" idx="3"/>
          </p:nvPr>
        </p:nvSpPr>
        <p:spPr>
          <a:xfrm>
            <a:off x="5780477" y="1970069"/>
            <a:ext cx="22974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3" name="Google Shape;2693;p87"/>
          <p:cNvSpPr txBox="1">
            <a:spLocks noGrp="1"/>
          </p:cNvSpPr>
          <p:nvPr>
            <p:ph type="title" idx="4"/>
          </p:nvPr>
        </p:nvSpPr>
        <p:spPr>
          <a:xfrm>
            <a:off x="1927125" y="3074271"/>
            <a:ext cx="2297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94" name="Google Shape;2694;p87"/>
          <p:cNvSpPr txBox="1">
            <a:spLocks noGrp="1"/>
          </p:cNvSpPr>
          <p:nvPr>
            <p:ph type="subTitle" idx="5"/>
          </p:nvPr>
        </p:nvSpPr>
        <p:spPr>
          <a:xfrm>
            <a:off x="1927125" y="3601976"/>
            <a:ext cx="22974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5" name="Google Shape;2695;p87"/>
          <p:cNvSpPr txBox="1">
            <a:spLocks noGrp="1"/>
          </p:cNvSpPr>
          <p:nvPr>
            <p:ph type="title" idx="6"/>
          </p:nvPr>
        </p:nvSpPr>
        <p:spPr>
          <a:xfrm>
            <a:off x="5780475" y="3074271"/>
            <a:ext cx="2297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96" name="Google Shape;2696;p87"/>
          <p:cNvSpPr txBox="1">
            <a:spLocks noGrp="1"/>
          </p:cNvSpPr>
          <p:nvPr>
            <p:ph type="subTitle" idx="7"/>
          </p:nvPr>
        </p:nvSpPr>
        <p:spPr>
          <a:xfrm>
            <a:off x="5780477" y="3601976"/>
            <a:ext cx="22974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7" name="Google Shape;2697;p87"/>
          <p:cNvSpPr txBox="1">
            <a:spLocks noGrp="1"/>
          </p:cNvSpPr>
          <p:nvPr>
            <p:ph type="title" idx="8" hasCustomPrompt="1"/>
          </p:nvPr>
        </p:nvSpPr>
        <p:spPr>
          <a:xfrm>
            <a:off x="878925" y="1521275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98" name="Google Shape;2698;p87"/>
          <p:cNvSpPr txBox="1">
            <a:spLocks noGrp="1"/>
          </p:cNvSpPr>
          <p:nvPr>
            <p:ph type="title" idx="9" hasCustomPrompt="1"/>
          </p:nvPr>
        </p:nvSpPr>
        <p:spPr>
          <a:xfrm>
            <a:off x="878925" y="3153175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99" name="Google Shape;2699;p87"/>
          <p:cNvSpPr txBox="1">
            <a:spLocks noGrp="1"/>
          </p:cNvSpPr>
          <p:nvPr>
            <p:ph type="title" idx="13" hasCustomPrompt="1"/>
          </p:nvPr>
        </p:nvSpPr>
        <p:spPr>
          <a:xfrm>
            <a:off x="4732275" y="1521275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00" name="Google Shape;2700;p87"/>
          <p:cNvSpPr txBox="1">
            <a:spLocks noGrp="1"/>
          </p:cNvSpPr>
          <p:nvPr>
            <p:ph type="title" idx="14" hasCustomPrompt="1"/>
          </p:nvPr>
        </p:nvSpPr>
        <p:spPr>
          <a:xfrm>
            <a:off x="4732275" y="3153175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01" name="Google Shape;2701;p87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702" name="Google Shape;2702;p87"/>
          <p:cNvSpPr/>
          <p:nvPr/>
        </p:nvSpPr>
        <p:spPr>
          <a:xfrm>
            <a:off x="8649796" y="21557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03" name="Google Shape;2703;p87"/>
          <p:cNvGrpSpPr/>
          <p:nvPr/>
        </p:nvGrpSpPr>
        <p:grpSpPr>
          <a:xfrm>
            <a:off x="353535" y="4510712"/>
            <a:ext cx="309000" cy="305294"/>
            <a:chOff x="8360310" y="1124637"/>
            <a:chExt cx="309000" cy="305294"/>
          </a:xfrm>
        </p:grpSpPr>
        <p:sp>
          <p:nvSpPr>
            <p:cNvPr id="2704" name="Google Shape;2704;p87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87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87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87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87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87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87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87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2" name="Google Shape;2712;p87"/>
          <p:cNvGrpSpPr/>
          <p:nvPr/>
        </p:nvGrpSpPr>
        <p:grpSpPr>
          <a:xfrm>
            <a:off x="1272319" y="559784"/>
            <a:ext cx="474643" cy="301588"/>
            <a:chOff x="7593894" y="395296"/>
            <a:chExt cx="474643" cy="301588"/>
          </a:xfrm>
        </p:grpSpPr>
        <p:sp>
          <p:nvSpPr>
            <p:cNvPr id="2713" name="Google Shape;2713;p87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87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5" name="Google Shape;2715;p87"/>
          <p:cNvGrpSpPr/>
          <p:nvPr/>
        </p:nvGrpSpPr>
        <p:grpSpPr>
          <a:xfrm>
            <a:off x="8341181" y="4513505"/>
            <a:ext cx="474643" cy="299712"/>
            <a:chOff x="7729218" y="1694205"/>
            <a:chExt cx="474643" cy="299712"/>
          </a:xfrm>
        </p:grpSpPr>
        <p:sp>
          <p:nvSpPr>
            <p:cNvPr id="2716" name="Google Shape;2716;p87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87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8" name="Google Shape;2718;p87"/>
          <p:cNvSpPr/>
          <p:nvPr/>
        </p:nvSpPr>
        <p:spPr>
          <a:xfrm>
            <a:off x="7493953" y="5443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9" name="Google Shape;2719;p87"/>
          <p:cNvGrpSpPr/>
          <p:nvPr/>
        </p:nvGrpSpPr>
        <p:grpSpPr>
          <a:xfrm>
            <a:off x="-421852" y="-181433"/>
            <a:ext cx="1985536" cy="1455081"/>
            <a:chOff x="238125" y="896375"/>
            <a:chExt cx="635575" cy="465775"/>
          </a:xfrm>
        </p:grpSpPr>
        <p:sp>
          <p:nvSpPr>
            <p:cNvPr id="2720" name="Google Shape;2720;p87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87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87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87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87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5" name="Google Shape;2725;p87"/>
          <p:cNvGrpSpPr/>
          <p:nvPr/>
        </p:nvGrpSpPr>
        <p:grpSpPr>
          <a:xfrm>
            <a:off x="8151930" y="-741100"/>
            <a:ext cx="1340699" cy="1721646"/>
            <a:chOff x="2659350" y="1746500"/>
            <a:chExt cx="379350" cy="487125"/>
          </a:xfrm>
        </p:grpSpPr>
        <p:sp>
          <p:nvSpPr>
            <p:cNvPr id="2726" name="Google Shape;2726;p87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87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87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9" name="Google Shape;2729;p87"/>
          <p:cNvSpPr/>
          <p:nvPr/>
        </p:nvSpPr>
        <p:spPr>
          <a:xfrm>
            <a:off x="192328" y="17283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0" name="Google Shape;2730;p87"/>
          <p:cNvSpPr/>
          <p:nvPr/>
        </p:nvSpPr>
        <p:spPr>
          <a:xfrm>
            <a:off x="8779428" y="35748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1" name="Google Shape;2731;p87"/>
          <p:cNvSpPr/>
          <p:nvPr/>
        </p:nvSpPr>
        <p:spPr>
          <a:xfrm>
            <a:off x="353529" y="386804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2" name="Google Shape;2732;p87"/>
          <p:cNvSpPr/>
          <p:nvPr/>
        </p:nvSpPr>
        <p:spPr>
          <a:xfrm>
            <a:off x="4349721" y="46176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3" name="Google Shape;2733;p87"/>
          <p:cNvSpPr/>
          <p:nvPr/>
        </p:nvSpPr>
        <p:spPr>
          <a:xfrm>
            <a:off x="6850353" y="47721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4" name="Google Shape;2734;p87"/>
          <p:cNvSpPr/>
          <p:nvPr/>
        </p:nvSpPr>
        <p:spPr>
          <a:xfrm>
            <a:off x="2463266" y="473942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6" name="Google Shape;2736;p88"/>
          <p:cNvSpPr txBox="1">
            <a:spLocks noGrp="1"/>
          </p:cNvSpPr>
          <p:nvPr>
            <p:ph type="title"/>
          </p:nvPr>
        </p:nvSpPr>
        <p:spPr>
          <a:xfrm>
            <a:off x="2391900" y="3259013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737" name="Google Shape;2737;p88"/>
          <p:cNvSpPr txBox="1">
            <a:spLocks noGrp="1"/>
          </p:cNvSpPr>
          <p:nvPr>
            <p:ph type="subTitle" idx="1"/>
          </p:nvPr>
        </p:nvSpPr>
        <p:spPr>
          <a:xfrm>
            <a:off x="1866525" y="1343450"/>
            <a:ext cx="5411100" cy="18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8" name="Google Shape;2738;p88"/>
          <p:cNvSpPr/>
          <p:nvPr/>
        </p:nvSpPr>
        <p:spPr>
          <a:xfrm flipH="1">
            <a:off x="7278850" y="4417387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9" name="Google Shape;2739;p88"/>
          <p:cNvSpPr/>
          <p:nvPr/>
        </p:nvSpPr>
        <p:spPr>
          <a:xfrm flipH="1">
            <a:off x="-2842213" y="-431438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40" name="Google Shape;2740;p88"/>
          <p:cNvGrpSpPr/>
          <p:nvPr/>
        </p:nvGrpSpPr>
        <p:grpSpPr>
          <a:xfrm flipH="1">
            <a:off x="1477141" y="3821115"/>
            <a:ext cx="307124" cy="305294"/>
            <a:chOff x="1026043" y="1162815"/>
            <a:chExt cx="307124" cy="305294"/>
          </a:xfrm>
        </p:grpSpPr>
        <p:sp>
          <p:nvSpPr>
            <p:cNvPr id="2741" name="Google Shape;2741;p88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88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88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88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88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88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88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88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9" name="Google Shape;2749;p88"/>
          <p:cNvGrpSpPr/>
          <p:nvPr/>
        </p:nvGrpSpPr>
        <p:grpSpPr>
          <a:xfrm flipH="1">
            <a:off x="619460" y="3008242"/>
            <a:ext cx="474643" cy="299712"/>
            <a:chOff x="7729218" y="1694205"/>
            <a:chExt cx="474643" cy="299712"/>
          </a:xfrm>
        </p:grpSpPr>
        <p:sp>
          <p:nvSpPr>
            <p:cNvPr id="2750" name="Google Shape;2750;p88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88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2" name="Google Shape;2752;p88"/>
          <p:cNvSpPr/>
          <p:nvPr/>
        </p:nvSpPr>
        <p:spPr>
          <a:xfrm flipH="1">
            <a:off x="7610581" y="340018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53" name="Google Shape;2753;p88"/>
          <p:cNvGrpSpPr/>
          <p:nvPr/>
        </p:nvGrpSpPr>
        <p:grpSpPr>
          <a:xfrm rot="10800000" flipH="1">
            <a:off x="-459595" y="3821122"/>
            <a:ext cx="2299701" cy="1685267"/>
            <a:chOff x="238125" y="896375"/>
            <a:chExt cx="635575" cy="465775"/>
          </a:xfrm>
        </p:grpSpPr>
        <p:sp>
          <p:nvSpPr>
            <p:cNvPr id="2754" name="Google Shape;2754;p88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88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88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88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88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9" name="Google Shape;2759;p88"/>
          <p:cNvGrpSpPr/>
          <p:nvPr/>
        </p:nvGrpSpPr>
        <p:grpSpPr>
          <a:xfrm rot="1707809">
            <a:off x="8436837" y="-622355"/>
            <a:ext cx="1340703" cy="1721669"/>
            <a:chOff x="2659350" y="1746500"/>
            <a:chExt cx="379350" cy="487125"/>
          </a:xfrm>
        </p:grpSpPr>
        <p:sp>
          <p:nvSpPr>
            <p:cNvPr id="2760" name="Google Shape;2760;p88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88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88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3" name="Google Shape;2763;p88"/>
          <p:cNvGrpSpPr/>
          <p:nvPr/>
        </p:nvGrpSpPr>
        <p:grpSpPr>
          <a:xfrm flipH="1">
            <a:off x="5387835" y="576667"/>
            <a:ext cx="474643" cy="299712"/>
            <a:chOff x="7729218" y="1694205"/>
            <a:chExt cx="474643" cy="299712"/>
          </a:xfrm>
        </p:grpSpPr>
        <p:sp>
          <p:nvSpPr>
            <p:cNvPr id="2764" name="Google Shape;2764;p88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88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6" name="Google Shape;2766;p88"/>
          <p:cNvSpPr/>
          <p:nvPr/>
        </p:nvSpPr>
        <p:spPr>
          <a:xfrm flipH="1">
            <a:off x="8653657" y="352391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7" name="Google Shape;2767;p88"/>
          <p:cNvSpPr/>
          <p:nvPr/>
        </p:nvSpPr>
        <p:spPr>
          <a:xfrm flipH="1">
            <a:off x="1754389" y="1956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8" name="Google Shape;2768;p88"/>
          <p:cNvSpPr/>
          <p:nvPr/>
        </p:nvSpPr>
        <p:spPr>
          <a:xfrm flipH="1">
            <a:off x="7524926" y="57666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9" name="Google Shape;2769;p88"/>
          <p:cNvSpPr/>
          <p:nvPr/>
        </p:nvSpPr>
        <p:spPr>
          <a:xfrm flipH="1">
            <a:off x="533738" y="203884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0" name="Google Shape;2770;p88"/>
          <p:cNvSpPr/>
          <p:nvPr/>
        </p:nvSpPr>
        <p:spPr>
          <a:xfrm flipH="1">
            <a:off x="4718006" y="4512059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1" name="Google Shape;2771;p88"/>
          <p:cNvSpPr/>
          <p:nvPr/>
        </p:nvSpPr>
        <p:spPr>
          <a:xfrm flipH="1">
            <a:off x="2839281" y="574821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72" name="Google Shape;2772;p88"/>
          <p:cNvGrpSpPr/>
          <p:nvPr/>
        </p:nvGrpSpPr>
        <p:grpSpPr>
          <a:xfrm flipH="1">
            <a:off x="7949360" y="2354292"/>
            <a:ext cx="474643" cy="299712"/>
            <a:chOff x="7729218" y="1694205"/>
            <a:chExt cx="474643" cy="299712"/>
          </a:xfrm>
        </p:grpSpPr>
        <p:sp>
          <p:nvSpPr>
            <p:cNvPr id="2773" name="Google Shape;2773;p88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88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5" name="Google Shape;2775;p88"/>
          <p:cNvSpPr/>
          <p:nvPr/>
        </p:nvSpPr>
        <p:spPr>
          <a:xfrm flipH="1">
            <a:off x="6557226" y="433171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6" name="Google Shape;2776;p88"/>
          <p:cNvSpPr/>
          <p:nvPr/>
        </p:nvSpPr>
        <p:spPr>
          <a:xfrm flipH="1">
            <a:off x="2948126" y="44706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7" name="Google Shape;2777;p88"/>
          <p:cNvSpPr/>
          <p:nvPr/>
        </p:nvSpPr>
        <p:spPr>
          <a:xfrm flipH="1">
            <a:off x="4126888" y="6299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ONE_COLUMN_TEXT_1">
    <p:spTree>
      <p:nvGrpSpPr>
        <p:cNvPr id="1" name="Shape 2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9" name="Google Shape;2779;p89"/>
          <p:cNvSpPr txBox="1">
            <a:spLocks noGrp="1"/>
          </p:cNvSpPr>
          <p:nvPr>
            <p:ph type="title"/>
          </p:nvPr>
        </p:nvSpPr>
        <p:spPr>
          <a:xfrm>
            <a:off x="1991650" y="1223250"/>
            <a:ext cx="5183700" cy="17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10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780" name="Google Shape;2780;p89"/>
          <p:cNvSpPr txBox="1">
            <a:spLocks noGrp="1"/>
          </p:cNvSpPr>
          <p:nvPr>
            <p:ph type="subTitle" idx="1"/>
          </p:nvPr>
        </p:nvSpPr>
        <p:spPr>
          <a:xfrm>
            <a:off x="2009650" y="3187900"/>
            <a:ext cx="51477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1" name="Google Shape;2781;p89"/>
          <p:cNvSpPr/>
          <p:nvPr/>
        </p:nvSpPr>
        <p:spPr>
          <a:xfrm>
            <a:off x="-1108350" y="4178737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2" name="Google Shape;2782;p89"/>
          <p:cNvSpPr/>
          <p:nvPr/>
        </p:nvSpPr>
        <p:spPr>
          <a:xfrm>
            <a:off x="7464025" y="-1156875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3" name="Google Shape;2783;p89"/>
          <p:cNvGrpSpPr/>
          <p:nvPr/>
        </p:nvGrpSpPr>
        <p:grpSpPr>
          <a:xfrm>
            <a:off x="7371481" y="1494790"/>
            <a:ext cx="307124" cy="305294"/>
            <a:chOff x="1026043" y="1162815"/>
            <a:chExt cx="307124" cy="305294"/>
          </a:xfrm>
        </p:grpSpPr>
        <p:sp>
          <p:nvSpPr>
            <p:cNvPr id="2784" name="Google Shape;2784;p89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89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89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89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89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89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89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89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2" name="Google Shape;2792;p89"/>
          <p:cNvGrpSpPr/>
          <p:nvPr/>
        </p:nvGrpSpPr>
        <p:grpSpPr>
          <a:xfrm>
            <a:off x="4025218" y="4363642"/>
            <a:ext cx="474643" cy="299712"/>
            <a:chOff x="7729218" y="1694205"/>
            <a:chExt cx="474643" cy="299712"/>
          </a:xfrm>
        </p:grpSpPr>
        <p:sp>
          <p:nvSpPr>
            <p:cNvPr id="2793" name="Google Shape;2793;p89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89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5" name="Google Shape;2795;p89"/>
          <p:cNvSpPr/>
          <p:nvPr/>
        </p:nvSpPr>
        <p:spPr>
          <a:xfrm>
            <a:off x="833397" y="372713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96" name="Google Shape;2796;p89"/>
          <p:cNvGrpSpPr/>
          <p:nvPr/>
        </p:nvGrpSpPr>
        <p:grpSpPr>
          <a:xfrm rot="10800000">
            <a:off x="7371465" y="3831622"/>
            <a:ext cx="2299701" cy="1685267"/>
            <a:chOff x="238125" y="896375"/>
            <a:chExt cx="635575" cy="465775"/>
          </a:xfrm>
        </p:grpSpPr>
        <p:sp>
          <p:nvSpPr>
            <p:cNvPr id="2797" name="Google Shape;2797;p89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89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89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89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89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2" name="Google Shape;2802;p89"/>
          <p:cNvGrpSpPr/>
          <p:nvPr/>
        </p:nvGrpSpPr>
        <p:grpSpPr>
          <a:xfrm rot="-1707809" flipH="1">
            <a:off x="-612370" y="-270768"/>
            <a:ext cx="1340703" cy="1721669"/>
            <a:chOff x="2659350" y="1746500"/>
            <a:chExt cx="379350" cy="487125"/>
          </a:xfrm>
        </p:grpSpPr>
        <p:sp>
          <p:nvSpPr>
            <p:cNvPr id="2803" name="Google Shape;2803;p89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89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89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6" name="Google Shape;2806;p89"/>
          <p:cNvGrpSpPr/>
          <p:nvPr/>
        </p:nvGrpSpPr>
        <p:grpSpPr>
          <a:xfrm>
            <a:off x="1320893" y="1409142"/>
            <a:ext cx="474643" cy="299712"/>
            <a:chOff x="7729218" y="1694205"/>
            <a:chExt cx="474643" cy="299712"/>
          </a:xfrm>
        </p:grpSpPr>
        <p:sp>
          <p:nvSpPr>
            <p:cNvPr id="2807" name="Google Shape;2807;p89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89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9" name="Google Shape;2809;p89"/>
          <p:cNvSpPr/>
          <p:nvPr/>
        </p:nvSpPr>
        <p:spPr>
          <a:xfrm>
            <a:off x="567296" y="28452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0" name="Google Shape;2810;p89"/>
          <p:cNvSpPr/>
          <p:nvPr/>
        </p:nvSpPr>
        <p:spPr>
          <a:xfrm>
            <a:off x="6054153" y="46633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1" name="Google Shape;2811;p89"/>
          <p:cNvSpPr/>
          <p:nvPr/>
        </p:nvSpPr>
        <p:spPr>
          <a:xfrm>
            <a:off x="7371487" y="43636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2" name="Google Shape;2812;p89"/>
          <p:cNvSpPr/>
          <p:nvPr/>
        </p:nvSpPr>
        <p:spPr>
          <a:xfrm>
            <a:off x="8659703" y="18000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3" name="Google Shape;2813;p89"/>
          <p:cNvSpPr/>
          <p:nvPr/>
        </p:nvSpPr>
        <p:spPr>
          <a:xfrm>
            <a:off x="6814003" y="5443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4" name="Google Shape;2814;p89"/>
          <p:cNvSpPr/>
          <p:nvPr/>
        </p:nvSpPr>
        <p:spPr>
          <a:xfrm>
            <a:off x="1648337" y="2917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5" name="Google Shape;2815;p89"/>
          <p:cNvSpPr/>
          <p:nvPr/>
        </p:nvSpPr>
        <p:spPr>
          <a:xfrm>
            <a:off x="5461497" y="571609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6" name="Google Shape;2816;p89"/>
          <p:cNvSpPr/>
          <p:nvPr/>
        </p:nvSpPr>
        <p:spPr>
          <a:xfrm>
            <a:off x="7824747" y="3306409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7" name="Google Shape;2817;p89"/>
          <p:cNvSpPr/>
          <p:nvPr/>
        </p:nvSpPr>
        <p:spPr>
          <a:xfrm>
            <a:off x="3053403" y="680485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ONE_COLUMN_TEXT_2">
    <p:spTree>
      <p:nvGrpSpPr>
        <p:cNvPr id="1" name="Shape 2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9" name="Google Shape;2819;p9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820" name="Google Shape;2820;p90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6317100" cy="6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821" name="Google Shape;2821;p90"/>
          <p:cNvSpPr/>
          <p:nvPr/>
        </p:nvSpPr>
        <p:spPr>
          <a:xfrm>
            <a:off x="-4215659" y="-1503776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2" name="Google Shape;2822;p90"/>
          <p:cNvSpPr/>
          <p:nvPr/>
        </p:nvSpPr>
        <p:spPr>
          <a:xfrm>
            <a:off x="7283516" y="3395799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3" name="Google Shape;2823;p90"/>
          <p:cNvSpPr/>
          <p:nvPr/>
        </p:nvSpPr>
        <p:spPr>
          <a:xfrm>
            <a:off x="2005792" y="5564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4" name="Google Shape;2824;p90"/>
          <p:cNvSpPr/>
          <p:nvPr/>
        </p:nvSpPr>
        <p:spPr>
          <a:xfrm>
            <a:off x="291289" y="3183026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25" name="Google Shape;2825;p90"/>
          <p:cNvGrpSpPr/>
          <p:nvPr/>
        </p:nvGrpSpPr>
        <p:grpSpPr>
          <a:xfrm rot="-5400000">
            <a:off x="-1004624" y="-1403142"/>
            <a:ext cx="1915490" cy="2459786"/>
            <a:chOff x="2659350" y="1746500"/>
            <a:chExt cx="379350" cy="487125"/>
          </a:xfrm>
        </p:grpSpPr>
        <p:sp>
          <p:nvSpPr>
            <p:cNvPr id="2826" name="Google Shape;2826;p90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90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90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9" name="Google Shape;2829;p90"/>
          <p:cNvSpPr/>
          <p:nvPr/>
        </p:nvSpPr>
        <p:spPr>
          <a:xfrm>
            <a:off x="3564896" y="46660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0" name="Google Shape;2830;p90"/>
          <p:cNvGrpSpPr/>
          <p:nvPr/>
        </p:nvGrpSpPr>
        <p:grpSpPr>
          <a:xfrm>
            <a:off x="8424012" y="3504684"/>
            <a:ext cx="2408503" cy="2408503"/>
            <a:chOff x="7349044" y="3624409"/>
            <a:chExt cx="2408503" cy="2408503"/>
          </a:xfrm>
        </p:grpSpPr>
        <p:sp>
          <p:nvSpPr>
            <p:cNvPr id="2831" name="Google Shape;2831;p90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90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90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90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5" name="Google Shape;2835;p90"/>
          <p:cNvGrpSpPr/>
          <p:nvPr/>
        </p:nvGrpSpPr>
        <p:grpSpPr>
          <a:xfrm>
            <a:off x="8493386" y="578727"/>
            <a:ext cx="307124" cy="305294"/>
            <a:chOff x="1026043" y="1162815"/>
            <a:chExt cx="307124" cy="305294"/>
          </a:xfrm>
        </p:grpSpPr>
        <p:sp>
          <p:nvSpPr>
            <p:cNvPr id="2836" name="Google Shape;2836;p90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90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90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90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90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90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90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90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4" name="Google Shape;2844;p90"/>
          <p:cNvGrpSpPr/>
          <p:nvPr/>
        </p:nvGrpSpPr>
        <p:grpSpPr>
          <a:xfrm>
            <a:off x="443966" y="4447400"/>
            <a:ext cx="309000" cy="305294"/>
            <a:chOff x="8360310" y="1124637"/>
            <a:chExt cx="309000" cy="305294"/>
          </a:xfrm>
        </p:grpSpPr>
        <p:sp>
          <p:nvSpPr>
            <p:cNvPr id="2845" name="Google Shape;2845;p90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90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90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90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90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90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90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90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3" name="Google Shape;2853;p90"/>
          <p:cNvSpPr/>
          <p:nvPr/>
        </p:nvSpPr>
        <p:spPr>
          <a:xfrm>
            <a:off x="8621291" y="27029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2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5" name="Google Shape;2855;p91"/>
          <p:cNvSpPr/>
          <p:nvPr/>
        </p:nvSpPr>
        <p:spPr>
          <a:xfrm flipH="1">
            <a:off x="6640724" y="-468227"/>
            <a:ext cx="4382968" cy="2519262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6" name="Google Shape;2856;p91"/>
          <p:cNvSpPr txBox="1">
            <a:spLocks noGrp="1"/>
          </p:cNvSpPr>
          <p:nvPr>
            <p:ph type="title"/>
          </p:nvPr>
        </p:nvSpPr>
        <p:spPr>
          <a:xfrm>
            <a:off x="4477750" y="1763625"/>
            <a:ext cx="3827400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57" name="Google Shape;2857;p91"/>
          <p:cNvSpPr txBox="1">
            <a:spLocks noGrp="1"/>
          </p:cNvSpPr>
          <p:nvPr>
            <p:ph type="title" idx="2" hasCustomPrompt="1"/>
          </p:nvPr>
        </p:nvSpPr>
        <p:spPr>
          <a:xfrm>
            <a:off x="7119300" y="674750"/>
            <a:ext cx="1185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58" name="Google Shape;2858;p91"/>
          <p:cNvSpPr txBox="1">
            <a:spLocks noGrp="1"/>
          </p:cNvSpPr>
          <p:nvPr>
            <p:ph type="subTitle" idx="1"/>
          </p:nvPr>
        </p:nvSpPr>
        <p:spPr>
          <a:xfrm>
            <a:off x="5224125" y="3679125"/>
            <a:ext cx="3081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9" name="Google Shape;2859;p91"/>
          <p:cNvSpPr/>
          <p:nvPr/>
        </p:nvSpPr>
        <p:spPr>
          <a:xfrm flipH="1">
            <a:off x="-1801179" y="3473499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0" name="Google Shape;2860;p91"/>
          <p:cNvSpPr/>
          <p:nvPr/>
        </p:nvSpPr>
        <p:spPr>
          <a:xfrm flipH="1">
            <a:off x="2361306" y="9021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1" name="Google Shape;2861;p91"/>
          <p:cNvSpPr/>
          <p:nvPr/>
        </p:nvSpPr>
        <p:spPr>
          <a:xfrm flipH="1">
            <a:off x="1198973" y="6299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62" name="Google Shape;2862;p91"/>
          <p:cNvGrpSpPr/>
          <p:nvPr/>
        </p:nvGrpSpPr>
        <p:grpSpPr>
          <a:xfrm flipH="1">
            <a:off x="3334126" y="1507034"/>
            <a:ext cx="474643" cy="301588"/>
            <a:chOff x="7593894" y="395296"/>
            <a:chExt cx="474643" cy="301588"/>
          </a:xfrm>
        </p:grpSpPr>
        <p:sp>
          <p:nvSpPr>
            <p:cNvPr id="2863" name="Google Shape;2863;p91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91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5" name="Google Shape;2865;p91"/>
          <p:cNvGrpSpPr/>
          <p:nvPr/>
        </p:nvGrpSpPr>
        <p:grpSpPr>
          <a:xfrm flipH="1">
            <a:off x="4059714" y="4365267"/>
            <a:ext cx="474643" cy="299712"/>
            <a:chOff x="7729218" y="1694205"/>
            <a:chExt cx="474643" cy="299712"/>
          </a:xfrm>
        </p:grpSpPr>
        <p:sp>
          <p:nvSpPr>
            <p:cNvPr id="2866" name="Google Shape;2866;p91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91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8" name="Google Shape;2868;p91"/>
          <p:cNvSpPr/>
          <p:nvPr/>
        </p:nvSpPr>
        <p:spPr>
          <a:xfrm flipH="1">
            <a:off x="677156" y="26785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9" name="Google Shape;2869;p91"/>
          <p:cNvSpPr/>
          <p:nvPr/>
        </p:nvSpPr>
        <p:spPr>
          <a:xfrm flipH="1">
            <a:off x="-223277" y="34734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70" name="Google Shape;2870;p91"/>
          <p:cNvGrpSpPr/>
          <p:nvPr/>
        </p:nvGrpSpPr>
        <p:grpSpPr>
          <a:xfrm rot="5400000" flipH="1">
            <a:off x="3231676" y="-1110167"/>
            <a:ext cx="1915490" cy="2459786"/>
            <a:chOff x="2659350" y="1746500"/>
            <a:chExt cx="379350" cy="487125"/>
          </a:xfrm>
        </p:grpSpPr>
        <p:sp>
          <p:nvSpPr>
            <p:cNvPr id="2871" name="Google Shape;2871;p91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91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91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4" name="Google Shape;2874;p91"/>
          <p:cNvSpPr/>
          <p:nvPr/>
        </p:nvSpPr>
        <p:spPr>
          <a:xfrm flipH="1">
            <a:off x="8423998" y="3177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5" name="Google Shape;2875;p91"/>
          <p:cNvSpPr/>
          <p:nvPr/>
        </p:nvSpPr>
        <p:spPr>
          <a:xfrm flipH="1">
            <a:off x="5694081" y="4660085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76" name="Google Shape;2876;p91"/>
          <p:cNvGrpSpPr/>
          <p:nvPr/>
        </p:nvGrpSpPr>
        <p:grpSpPr>
          <a:xfrm flipH="1">
            <a:off x="-1756434" y="3624409"/>
            <a:ext cx="2408503" cy="2408503"/>
            <a:chOff x="7349044" y="3624409"/>
            <a:chExt cx="2408503" cy="2408503"/>
          </a:xfrm>
        </p:grpSpPr>
        <p:sp>
          <p:nvSpPr>
            <p:cNvPr id="2877" name="Google Shape;2877;p91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91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91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91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1" name="Google Shape;2881;p91"/>
          <p:cNvGrpSpPr/>
          <p:nvPr/>
        </p:nvGrpSpPr>
        <p:grpSpPr>
          <a:xfrm flipH="1">
            <a:off x="3770282" y="3148752"/>
            <a:ext cx="307124" cy="305294"/>
            <a:chOff x="1026043" y="1162815"/>
            <a:chExt cx="307124" cy="305294"/>
          </a:xfrm>
        </p:grpSpPr>
        <p:sp>
          <p:nvSpPr>
            <p:cNvPr id="2882" name="Google Shape;2882;p91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91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91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91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91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91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91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91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90" name="Google Shape;2890;p91"/>
          <p:cNvSpPr/>
          <p:nvPr/>
        </p:nvSpPr>
        <p:spPr>
          <a:xfrm flipH="1">
            <a:off x="4535621" y="107431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1" name="Google Shape;2891;p91"/>
          <p:cNvSpPr/>
          <p:nvPr/>
        </p:nvSpPr>
        <p:spPr>
          <a:xfrm flipH="1">
            <a:off x="8534397" y="4551209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92" name="Google Shape;2892;p91"/>
          <p:cNvGrpSpPr/>
          <p:nvPr/>
        </p:nvGrpSpPr>
        <p:grpSpPr>
          <a:xfrm flipH="1">
            <a:off x="6114802" y="477350"/>
            <a:ext cx="309000" cy="305294"/>
            <a:chOff x="8360310" y="1124637"/>
            <a:chExt cx="309000" cy="305294"/>
          </a:xfrm>
        </p:grpSpPr>
        <p:sp>
          <p:nvSpPr>
            <p:cNvPr id="2893" name="Google Shape;2893;p91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91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91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91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91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91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91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91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2" name="Google Shape;2902;p9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903" name="Google Shape;2903;p92"/>
          <p:cNvSpPr txBox="1">
            <a:spLocks noGrp="1"/>
          </p:cNvSpPr>
          <p:nvPr>
            <p:ph type="title" idx="2"/>
          </p:nvPr>
        </p:nvSpPr>
        <p:spPr>
          <a:xfrm>
            <a:off x="2251900" y="1516291"/>
            <a:ext cx="217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04" name="Google Shape;2904;p92"/>
          <p:cNvSpPr txBox="1">
            <a:spLocks noGrp="1"/>
          </p:cNvSpPr>
          <p:nvPr>
            <p:ph type="subTitle" idx="1"/>
          </p:nvPr>
        </p:nvSpPr>
        <p:spPr>
          <a:xfrm>
            <a:off x="2251900" y="2021641"/>
            <a:ext cx="21798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5" name="Google Shape;2905;p92"/>
          <p:cNvSpPr txBox="1">
            <a:spLocks noGrp="1"/>
          </p:cNvSpPr>
          <p:nvPr>
            <p:ph type="title" idx="3"/>
          </p:nvPr>
        </p:nvSpPr>
        <p:spPr>
          <a:xfrm>
            <a:off x="5931855" y="1516291"/>
            <a:ext cx="217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06" name="Google Shape;2906;p92"/>
          <p:cNvSpPr txBox="1">
            <a:spLocks noGrp="1"/>
          </p:cNvSpPr>
          <p:nvPr>
            <p:ph type="subTitle" idx="4"/>
          </p:nvPr>
        </p:nvSpPr>
        <p:spPr>
          <a:xfrm>
            <a:off x="5931850" y="2021641"/>
            <a:ext cx="21798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7" name="Google Shape;2907;p92"/>
          <p:cNvSpPr txBox="1">
            <a:spLocks noGrp="1"/>
          </p:cNvSpPr>
          <p:nvPr>
            <p:ph type="title" idx="5"/>
          </p:nvPr>
        </p:nvSpPr>
        <p:spPr>
          <a:xfrm>
            <a:off x="2251900" y="2963771"/>
            <a:ext cx="217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08" name="Google Shape;2908;p92"/>
          <p:cNvSpPr txBox="1">
            <a:spLocks noGrp="1"/>
          </p:cNvSpPr>
          <p:nvPr>
            <p:ph type="subTitle" idx="6"/>
          </p:nvPr>
        </p:nvSpPr>
        <p:spPr>
          <a:xfrm>
            <a:off x="2251900" y="3469115"/>
            <a:ext cx="21798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9" name="Google Shape;2909;p92"/>
          <p:cNvSpPr txBox="1">
            <a:spLocks noGrp="1"/>
          </p:cNvSpPr>
          <p:nvPr>
            <p:ph type="title" idx="7"/>
          </p:nvPr>
        </p:nvSpPr>
        <p:spPr>
          <a:xfrm>
            <a:off x="5931855" y="2963771"/>
            <a:ext cx="217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10" name="Google Shape;2910;p92"/>
          <p:cNvSpPr txBox="1">
            <a:spLocks noGrp="1"/>
          </p:cNvSpPr>
          <p:nvPr>
            <p:ph type="subTitle" idx="8"/>
          </p:nvPr>
        </p:nvSpPr>
        <p:spPr>
          <a:xfrm>
            <a:off x="5931850" y="3469115"/>
            <a:ext cx="21798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1" name="Google Shape;2911;p92"/>
          <p:cNvSpPr/>
          <p:nvPr/>
        </p:nvSpPr>
        <p:spPr>
          <a:xfrm>
            <a:off x="8649796" y="21557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12" name="Google Shape;2912;p92"/>
          <p:cNvGrpSpPr/>
          <p:nvPr/>
        </p:nvGrpSpPr>
        <p:grpSpPr>
          <a:xfrm>
            <a:off x="7680381" y="1216202"/>
            <a:ext cx="307124" cy="305294"/>
            <a:chOff x="1026043" y="1162815"/>
            <a:chExt cx="307124" cy="305294"/>
          </a:xfrm>
        </p:grpSpPr>
        <p:sp>
          <p:nvSpPr>
            <p:cNvPr id="2913" name="Google Shape;2913;p92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92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92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92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92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92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92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92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1" name="Google Shape;2921;p92"/>
          <p:cNvGrpSpPr/>
          <p:nvPr/>
        </p:nvGrpSpPr>
        <p:grpSpPr>
          <a:xfrm>
            <a:off x="353535" y="4510712"/>
            <a:ext cx="309000" cy="305294"/>
            <a:chOff x="8360310" y="1124637"/>
            <a:chExt cx="309000" cy="305294"/>
          </a:xfrm>
        </p:grpSpPr>
        <p:sp>
          <p:nvSpPr>
            <p:cNvPr id="2922" name="Google Shape;2922;p92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92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92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92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92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92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92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92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0" name="Google Shape;2930;p92"/>
          <p:cNvGrpSpPr/>
          <p:nvPr/>
        </p:nvGrpSpPr>
        <p:grpSpPr>
          <a:xfrm>
            <a:off x="1272319" y="559784"/>
            <a:ext cx="474643" cy="301588"/>
            <a:chOff x="7593894" y="395296"/>
            <a:chExt cx="474643" cy="301588"/>
          </a:xfrm>
        </p:grpSpPr>
        <p:sp>
          <p:nvSpPr>
            <p:cNvPr id="2931" name="Google Shape;2931;p92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92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3" name="Google Shape;2933;p92"/>
          <p:cNvGrpSpPr/>
          <p:nvPr/>
        </p:nvGrpSpPr>
        <p:grpSpPr>
          <a:xfrm>
            <a:off x="8341181" y="4513505"/>
            <a:ext cx="474643" cy="299712"/>
            <a:chOff x="7729218" y="1694205"/>
            <a:chExt cx="474643" cy="299712"/>
          </a:xfrm>
        </p:grpSpPr>
        <p:sp>
          <p:nvSpPr>
            <p:cNvPr id="2934" name="Google Shape;2934;p92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92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6" name="Google Shape;2936;p92"/>
          <p:cNvSpPr/>
          <p:nvPr/>
        </p:nvSpPr>
        <p:spPr>
          <a:xfrm>
            <a:off x="7493953" y="5443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7" name="Google Shape;2937;p92"/>
          <p:cNvSpPr/>
          <p:nvPr/>
        </p:nvSpPr>
        <p:spPr>
          <a:xfrm>
            <a:off x="5524672" y="4511646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8" name="Google Shape;2938;p92"/>
          <p:cNvGrpSpPr/>
          <p:nvPr/>
        </p:nvGrpSpPr>
        <p:grpSpPr>
          <a:xfrm>
            <a:off x="-421852" y="-181433"/>
            <a:ext cx="1985536" cy="1455081"/>
            <a:chOff x="238125" y="896375"/>
            <a:chExt cx="635575" cy="465775"/>
          </a:xfrm>
        </p:grpSpPr>
        <p:sp>
          <p:nvSpPr>
            <p:cNvPr id="2939" name="Google Shape;2939;p92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92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92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92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92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4" name="Google Shape;2944;p92"/>
          <p:cNvSpPr/>
          <p:nvPr/>
        </p:nvSpPr>
        <p:spPr>
          <a:xfrm>
            <a:off x="4349721" y="46176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5" name="Google Shape;2945;p92"/>
          <p:cNvSpPr/>
          <p:nvPr/>
        </p:nvSpPr>
        <p:spPr>
          <a:xfrm>
            <a:off x="8779428" y="35748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6" name="Google Shape;2946;p92"/>
          <p:cNvSpPr/>
          <p:nvPr/>
        </p:nvSpPr>
        <p:spPr>
          <a:xfrm>
            <a:off x="6850353" y="47721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7" name="Google Shape;2947;p92"/>
          <p:cNvSpPr/>
          <p:nvPr/>
        </p:nvSpPr>
        <p:spPr>
          <a:xfrm>
            <a:off x="2463266" y="473942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8" name="Google Shape;2948;p92"/>
          <p:cNvSpPr/>
          <p:nvPr/>
        </p:nvSpPr>
        <p:spPr>
          <a:xfrm>
            <a:off x="192328" y="17283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9" name="Google Shape;2949;p92"/>
          <p:cNvSpPr/>
          <p:nvPr/>
        </p:nvSpPr>
        <p:spPr>
          <a:xfrm>
            <a:off x="353529" y="386804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5_1">
    <p:spTree>
      <p:nvGrpSpPr>
        <p:cNvPr id="1" name="Shape 2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1" name="Google Shape;2951;p9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952" name="Google Shape;2952;p93"/>
          <p:cNvSpPr txBox="1">
            <a:spLocks noGrp="1"/>
          </p:cNvSpPr>
          <p:nvPr>
            <p:ph type="title" idx="2"/>
          </p:nvPr>
        </p:nvSpPr>
        <p:spPr>
          <a:xfrm>
            <a:off x="2207852" y="1731300"/>
            <a:ext cx="229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53" name="Google Shape;2953;p93"/>
          <p:cNvSpPr txBox="1">
            <a:spLocks noGrp="1"/>
          </p:cNvSpPr>
          <p:nvPr>
            <p:ph type="subTitle" idx="1"/>
          </p:nvPr>
        </p:nvSpPr>
        <p:spPr>
          <a:xfrm>
            <a:off x="2207838" y="2160433"/>
            <a:ext cx="1978200" cy="6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4" name="Google Shape;2954;p93"/>
          <p:cNvSpPr txBox="1">
            <a:spLocks noGrp="1"/>
          </p:cNvSpPr>
          <p:nvPr>
            <p:ph type="title" idx="3"/>
          </p:nvPr>
        </p:nvSpPr>
        <p:spPr>
          <a:xfrm flipH="1">
            <a:off x="5888875" y="1731300"/>
            <a:ext cx="229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55" name="Google Shape;2955;p93"/>
          <p:cNvSpPr txBox="1">
            <a:spLocks noGrp="1"/>
          </p:cNvSpPr>
          <p:nvPr>
            <p:ph type="subTitle" idx="4"/>
          </p:nvPr>
        </p:nvSpPr>
        <p:spPr>
          <a:xfrm flipH="1">
            <a:off x="5888878" y="2160433"/>
            <a:ext cx="1978200" cy="6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6" name="Google Shape;2956;p93"/>
          <p:cNvSpPr txBox="1">
            <a:spLocks noGrp="1"/>
          </p:cNvSpPr>
          <p:nvPr>
            <p:ph type="title" idx="5"/>
          </p:nvPr>
        </p:nvSpPr>
        <p:spPr>
          <a:xfrm>
            <a:off x="2207852" y="3102575"/>
            <a:ext cx="229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57" name="Google Shape;2957;p93"/>
          <p:cNvSpPr txBox="1">
            <a:spLocks noGrp="1"/>
          </p:cNvSpPr>
          <p:nvPr>
            <p:ph type="subTitle" idx="6"/>
          </p:nvPr>
        </p:nvSpPr>
        <p:spPr>
          <a:xfrm>
            <a:off x="2207838" y="3531708"/>
            <a:ext cx="1978200" cy="6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8" name="Google Shape;2958;p93"/>
          <p:cNvSpPr txBox="1">
            <a:spLocks noGrp="1"/>
          </p:cNvSpPr>
          <p:nvPr>
            <p:ph type="title" idx="7"/>
          </p:nvPr>
        </p:nvSpPr>
        <p:spPr>
          <a:xfrm flipH="1">
            <a:off x="5888762" y="3102568"/>
            <a:ext cx="229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59" name="Google Shape;2959;p93"/>
          <p:cNvSpPr txBox="1">
            <a:spLocks noGrp="1"/>
          </p:cNvSpPr>
          <p:nvPr>
            <p:ph type="subTitle" idx="8"/>
          </p:nvPr>
        </p:nvSpPr>
        <p:spPr>
          <a:xfrm flipH="1">
            <a:off x="5888878" y="3531708"/>
            <a:ext cx="1978200" cy="6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0" name="Google Shape;2960;p93"/>
          <p:cNvSpPr/>
          <p:nvPr/>
        </p:nvSpPr>
        <p:spPr>
          <a:xfrm>
            <a:off x="-2376825" y="4212637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1" name="Google Shape;2961;p93"/>
          <p:cNvSpPr/>
          <p:nvPr/>
        </p:nvSpPr>
        <p:spPr>
          <a:xfrm>
            <a:off x="8144675" y="-1157675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62" name="Google Shape;2962;p93"/>
          <p:cNvGrpSpPr/>
          <p:nvPr/>
        </p:nvGrpSpPr>
        <p:grpSpPr>
          <a:xfrm>
            <a:off x="8497881" y="241065"/>
            <a:ext cx="307124" cy="305294"/>
            <a:chOff x="1026043" y="1162815"/>
            <a:chExt cx="307124" cy="305294"/>
          </a:xfrm>
        </p:grpSpPr>
        <p:sp>
          <p:nvSpPr>
            <p:cNvPr id="2963" name="Google Shape;2963;p93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93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93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93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93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93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93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93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1" name="Google Shape;2971;p93"/>
          <p:cNvGrpSpPr/>
          <p:nvPr/>
        </p:nvGrpSpPr>
        <p:grpSpPr>
          <a:xfrm>
            <a:off x="6749493" y="4363642"/>
            <a:ext cx="474643" cy="299712"/>
            <a:chOff x="7729218" y="1694205"/>
            <a:chExt cx="474643" cy="299712"/>
          </a:xfrm>
        </p:grpSpPr>
        <p:sp>
          <p:nvSpPr>
            <p:cNvPr id="2972" name="Google Shape;2972;p93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93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74" name="Google Shape;2974;p93"/>
          <p:cNvSpPr/>
          <p:nvPr/>
        </p:nvSpPr>
        <p:spPr>
          <a:xfrm>
            <a:off x="436272" y="448913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5" name="Google Shape;2975;p93"/>
          <p:cNvGrpSpPr/>
          <p:nvPr/>
        </p:nvGrpSpPr>
        <p:grpSpPr>
          <a:xfrm rot="10800000">
            <a:off x="7371465" y="3831622"/>
            <a:ext cx="2299701" cy="1685267"/>
            <a:chOff x="238125" y="896375"/>
            <a:chExt cx="635575" cy="465775"/>
          </a:xfrm>
        </p:grpSpPr>
        <p:sp>
          <p:nvSpPr>
            <p:cNvPr id="2976" name="Google Shape;2976;p93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93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93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93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93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1" name="Google Shape;2981;p93"/>
          <p:cNvGrpSpPr/>
          <p:nvPr/>
        </p:nvGrpSpPr>
        <p:grpSpPr>
          <a:xfrm rot="-1707809" flipH="1">
            <a:off x="-717545" y="-721343"/>
            <a:ext cx="1340703" cy="1721669"/>
            <a:chOff x="2659350" y="1746500"/>
            <a:chExt cx="379350" cy="487125"/>
          </a:xfrm>
        </p:grpSpPr>
        <p:sp>
          <p:nvSpPr>
            <p:cNvPr id="2982" name="Google Shape;2982;p93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93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93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5" name="Google Shape;2985;p93"/>
          <p:cNvGrpSpPr/>
          <p:nvPr/>
        </p:nvGrpSpPr>
        <p:grpSpPr>
          <a:xfrm>
            <a:off x="505093" y="1267317"/>
            <a:ext cx="474643" cy="299712"/>
            <a:chOff x="7729218" y="1694205"/>
            <a:chExt cx="474643" cy="299712"/>
          </a:xfrm>
        </p:grpSpPr>
        <p:sp>
          <p:nvSpPr>
            <p:cNvPr id="2986" name="Google Shape;2986;p93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93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8" name="Google Shape;2988;p93"/>
          <p:cNvSpPr/>
          <p:nvPr/>
        </p:nvSpPr>
        <p:spPr>
          <a:xfrm>
            <a:off x="6054153" y="46633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9" name="Google Shape;2989;p93"/>
          <p:cNvSpPr/>
          <p:nvPr/>
        </p:nvSpPr>
        <p:spPr>
          <a:xfrm>
            <a:off x="7739087" y="447066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0" name="Google Shape;2990;p93"/>
          <p:cNvSpPr/>
          <p:nvPr/>
        </p:nvSpPr>
        <p:spPr>
          <a:xfrm>
            <a:off x="8772703" y="14091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1" name="Google Shape;2991;p93"/>
          <p:cNvSpPr/>
          <p:nvPr/>
        </p:nvSpPr>
        <p:spPr>
          <a:xfrm>
            <a:off x="7371478" y="2061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2" name="Google Shape;2992;p93"/>
          <p:cNvSpPr/>
          <p:nvPr/>
        </p:nvSpPr>
        <p:spPr>
          <a:xfrm>
            <a:off x="1648337" y="2917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3" name="Google Shape;2993;p93"/>
          <p:cNvSpPr/>
          <p:nvPr/>
        </p:nvSpPr>
        <p:spPr>
          <a:xfrm>
            <a:off x="278996" y="30913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_1">
    <p:spTree>
      <p:nvGrpSpPr>
        <p:cNvPr id="1" name="Shape 2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5" name="Google Shape;2995;p9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996" name="Google Shape;2996;p94"/>
          <p:cNvSpPr txBox="1">
            <a:spLocks noGrp="1"/>
          </p:cNvSpPr>
          <p:nvPr>
            <p:ph type="title" idx="2"/>
          </p:nvPr>
        </p:nvSpPr>
        <p:spPr>
          <a:xfrm>
            <a:off x="1154800" y="2738353"/>
            <a:ext cx="2098800" cy="7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97" name="Google Shape;2997;p94"/>
          <p:cNvSpPr txBox="1">
            <a:spLocks noGrp="1"/>
          </p:cNvSpPr>
          <p:nvPr>
            <p:ph type="subTitle" idx="1"/>
          </p:nvPr>
        </p:nvSpPr>
        <p:spPr>
          <a:xfrm>
            <a:off x="1154800" y="3446270"/>
            <a:ext cx="20988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8" name="Google Shape;2998;p94"/>
          <p:cNvSpPr txBox="1">
            <a:spLocks noGrp="1"/>
          </p:cNvSpPr>
          <p:nvPr>
            <p:ph type="title" idx="3"/>
          </p:nvPr>
        </p:nvSpPr>
        <p:spPr>
          <a:xfrm>
            <a:off x="3522601" y="2738353"/>
            <a:ext cx="2098800" cy="7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99" name="Google Shape;2999;p94"/>
          <p:cNvSpPr txBox="1">
            <a:spLocks noGrp="1"/>
          </p:cNvSpPr>
          <p:nvPr>
            <p:ph type="subTitle" idx="4"/>
          </p:nvPr>
        </p:nvSpPr>
        <p:spPr>
          <a:xfrm>
            <a:off x="3522603" y="3446270"/>
            <a:ext cx="20988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0" name="Google Shape;3000;p94"/>
          <p:cNvSpPr txBox="1">
            <a:spLocks noGrp="1"/>
          </p:cNvSpPr>
          <p:nvPr>
            <p:ph type="title" idx="5"/>
          </p:nvPr>
        </p:nvSpPr>
        <p:spPr>
          <a:xfrm>
            <a:off x="5890403" y="2738353"/>
            <a:ext cx="2098800" cy="7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01" name="Google Shape;3001;p94"/>
          <p:cNvSpPr txBox="1">
            <a:spLocks noGrp="1"/>
          </p:cNvSpPr>
          <p:nvPr>
            <p:ph type="subTitle" idx="6"/>
          </p:nvPr>
        </p:nvSpPr>
        <p:spPr>
          <a:xfrm>
            <a:off x="5890412" y="3446270"/>
            <a:ext cx="20988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002" name="Google Shape;3002;p94"/>
          <p:cNvGrpSpPr/>
          <p:nvPr/>
        </p:nvGrpSpPr>
        <p:grpSpPr>
          <a:xfrm flipH="1">
            <a:off x="3743376" y="4635234"/>
            <a:ext cx="474643" cy="301588"/>
            <a:chOff x="7593894" y="395296"/>
            <a:chExt cx="474643" cy="301588"/>
          </a:xfrm>
        </p:grpSpPr>
        <p:sp>
          <p:nvSpPr>
            <p:cNvPr id="3003" name="Google Shape;3003;p94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94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5" name="Google Shape;3005;p94"/>
          <p:cNvGrpSpPr/>
          <p:nvPr/>
        </p:nvGrpSpPr>
        <p:grpSpPr>
          <a:xfrm flipH="1">
            <a:off x="8410252" y="4623067"/>
            <a:ext cx="474643" cy="299712"/>
            <a:chOff x="7729218" y="1694205"/>
            <a:chExt cx="474643" cy="299712"/>
          </a:xfrm>
        </p:grpSpPr>
        <p:sp>
          <p:nvSpPr>
            <p:cNvPr id="3006" name="Google Shape;3006;p94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94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8" name="Google Shape;3008;p94"/>
          <p:cNvSpPr/>
          <p:nvPr/>
        </p:nvSpPr>
        <p:spPr>
          <a:xfrm flipH="1">
            <a:off x="393823" y="16449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09" name="Google Shape;3009;p94"/>
          <p:cNvGrpSpPr/>
          <p:nvPr/>
        </p:nvGrpSpPr>
        <p:grpSpPr>
          <a:xfrm rot="5400000" flipH="1">
            <a:off x="8139126" y="-1346592"/>
            <a:ext cx="1915490" cy="2459786"/>
            <a:chOff x="2659350" y="1746500"/>
            <a:chExt cx="379350" cy="487125"/>
          </a:xfrm>
        </p:grpSpPr>
        <p:sp>
          <p:nvSpPr>
            <p:cNvPr id="3010" name="Google Shape;3010;p94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94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94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3" name="Google Shape;3013;p94"/>
          <p:cNvSpPr/>
          <p:nvPr/>
        </p:nvSpPr>
        <p:spPr>
          <a:xfrm flipH="1">
            <a:off x="7866981" y="471952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14" name="Google Shape;3014;p94"/>
          <p:cNvGrpSpPr/>
          <p:nvPr/>
        </p:nvGrpSpPr>
        <p:grpSpPr>
          <a:xfrm flipH="1">
            <a:off x="-1340959" y="3558109"/>
            <a:ext cx="2408503" cy="2408503"/>
            <a:chOff x="7349044" y="3624409"/>
            <a:chExt cx="2408503" cy="2408503"/>
          </a:xfrm>
        </p:grpSpPr>
        <p:sp>
          <p:nvSpPr>
            <p:cNvPr id="3015" name="Google Shape;3015;p94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94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94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94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9" name="Google Shape;3019;p94"/>
          <p:cNvSpPr/>
          <p:nvPr/>
        </p:nvSpPr>
        <p:spPr>
          <a:xfrm>
            <a:off x="5925116" y="469926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20" name="Google Shape;3020;p94"/>
          <p:cNvGrpSpPr/>
          <p:nvPr/>
        </p:nvGrpSpPr>
        <p:grpSpPr>
          <a:xfrm>
            <a:off x="621885" y="397150"/>
            <a:ext cx="309000" cy="305294"/>
            <a:chOff x="8360310" y="1124637"/>
            <a:chExt cx="309000" cy="305294"/>
          </a:xfrm>
        </p:grpSpPr>
        <p:sp>
          <p:nvSpPr>
            <p:cNvPr id="3021" name="Google Shape;3021;p94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94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94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94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94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94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94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94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9" name="Google Shape;3029;p94"/>
          <p:cNvSpPr/>
          <p:nvPr/>
        </p:nvSpPr>
        <p:spPr>
          <a:xfrm>
            <a:off x="318460" y="2731446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30" name="Google Shape;3030;p94"/>
          <p:cNvGrpSpPr/>
          <p:nvPr/>
        </p:nvGrpSpPr>
        <p:grpSpPr>
          <a:xfrm>
            <a:off x="8577781" y="1141552"/>
            <a:ext cx="307124" cy="305294"/>
            <a:chOff x="1026043" y="1162815"/>
            <a:chExt cx="307124" cy="305294"/>
          </a:xfrm>
        </p:grpSpPr>
        <p:sp>
          <p:nvSpPr>
            <p:cNvPr id="3031" name="Google Shape;3031;p94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94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94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94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94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94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94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94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39" name="Google Shape;3039;p94"/>
          <p:cNvSpPr/>
          <p:nvPr/>
        </p:nvSpPr>
        <p:spPr>
          <a:xfrm>
            <a:off x="8579623" y="30846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3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" name="Google Shape;3041;p9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042" name="Google Shape;3042;p95"/>
          <p:cNvSpPr txBox="1">
            <a:spLocks noGrp="1"/>
          </p:cNvSpPr>
          <p:nvPr>
            <p:ph type="title" idx="2"/>
          </p:nvPr>
        </p:nvSpPr>
        <p:spPr>
          <a:xfrm>
            <a:off x="1101175" y="1877331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43" name="Google Shape;3043;p95"/>
          <p:cNvSpPr txBox="1">
            <a:spLocks noGrp="1"/>
          </p:cNvSpPr>
          <p:nvPr>
            <p:ph type="subTitle" idx="1"/>
          </p:nvPr>
        </p:nvSpPr>
        <p:spPr>
          <a:xfrm>
            <a:off x="1101175" y="230608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4" name="Google Shape;3044;p95"/>
          <p:cNvSpPr txBox="1">
            <a:spLocks noGrp="1"/>
          </p:cNvSpPr>
          <p:nvPr>
            <p:ph type="title" idx="3"/>
          </p:nvPr>
        </p:nvSpPr>
        <p:spPr>
          <a:xfrm>
            <a:off x="3390900" y="1877331"/>
            <a:ext cx="2362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45" name="Google Shape;3045;p95"/>
          <p:cNvSpPr txBox="1">
            <a:spLocks noGrp="1"/>
          </p:cNvSpPr>
          <p:nvPr>
            <p:ph type="subTitle" idx="4"/>
          </p:nvPr>
        </p:nvSpPr>
        <p:spPr>
          <a:xfrm>
            <a:off x="3474175" y="2306084"/>
            <a:ext cx="2195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6" name="Google Shape;3046;p95"/>
          <p:cNvSpPr txBox="1">
            <a:spLocks noGrp="1"/>
          </p:cNvSpPr>
          <p:nvPr>
            <p:ph type="title" idx="5"/>
          </p:nvPr>
        </p:nvSpPr>
        <p:spPr>
          <a:xfrm>
            <a:off x="1101175" y="3615531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47" name="Google Shape;3047;p95"/>
          <p:cNvSpPr txBox="1">
            <a:spLocks noGrp="1"/>
          </p:cNvSpPr>
          <p:nvPr>
            <p:ph type="subTitle" idx="6"/>
          </p:nvPr>
        </p:nvSpPr>
        <p:spPr>
          <a:xfrm>
            <a:off x="1101175" y="404428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8" name="Google Shape;3048;p95"/>
          <p:cNvSpPr txBox="1">
            <a:spLocks noGrp="1"/>
          </p:cNvSpPr>
          <p:nvPr>
            <p:ph type="title" idx="7"/>
          </p:nvPr>
        </p:nvSpPr>
        <p:spPr>
          <a:xfrm>
            <a:off x="3474175" y="3615524"/>
            <a:ext cx="219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49" name="Google Shape;3049;p95"/>
          <p:cNvSpPr txBox="1">
            <a:spLocks noGrp="1"/>
          </p:cNvSpPr>
          <p:nvPr>
            <p:ph type="subTitle" idx="8"/>
          </p:nvPr>
        </p:nvSpPr>
        <p:spPr>
          <a:xfrm>
            <a:off x="3474175" y="4044277"/>
            <a:ext cx="2195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0" name="Google Shape;3050;p95"/>
          <p:cNvSpPr txBox="1">
            <a:spLocks noGrp="1"/>
          </p:cNvSpPr>
          <p:nvPr>
            <p:ph type="title" idx="9"/>
          </p:nvPr>
        </p:nvSpPr>
        <p:spPr>
          <a:xfrm>
            <a:off x="6023950" y="1877331"/>
            <a:ext cx="2050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51" name="Google Shape;3051;p95"/>
          <p:cNvSpPr txBox="1">
            <a:spLocks noGrp="1"/>
          </p:cNvSpPr>
          <p:nvPr>
            <p:ph type="subTitle" idx="13"/>
          </p:nvPr>
        </p:nvSpPr>
        <p:spPr>
          <a:xfrm>
            <a:off x="6056727" y="230608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2" name="Google Shape;3052;p95"/>
          <p:cNvSpPr txBox="1">
            <a:spLocks noGrp="1"/>
          </p:cNvSpPr>
          <p:nvPr>
            <p:ph type="title" idx="14"/>
          </p:nvPr>
        </p:nvSpPr>
        <p:spPr>
          <a:xfrm>
            <a:off x="6056727" y="3615531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53" name="Google Shape;3053;p95"/>
          <p:cNvSpPr txBox="1">
            <a:spLocks noGrp="1"/>
          </p:cNvSpPr>
          <p:nvPr>
            <p:ph type="subTitle" idx="15"/>
          </p:nvPr>
        </p:nvSpPr>
        <p:spPr>
          <a:xfrm>
            <a:off x="6056727" y="404428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4" name="Google Shape;3054;p95"/>
          <p:cNvSpPr/>
          <p:nvPr/>
        </p:nvSpPr>
        <p:spPr>
          <a:xfrm flipH="1">
            <a:off x="7851625" y="4251062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5" name="Google Shape;3055;p95"/>
          <p:cNvSpPr/>
          <p:nvPr/>
        </p:nvSpPr>
        <p:spPr>
          <a:xfrm flipH="1">
            <a:off x="-2479325" y="-1234000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56" name="Google Shape;3056;p95"/>
          <p:cNvGrpSpPr/>
          <p:nvPr/>
        </p:nvGrpSpPr>
        <p:grpSpPr>
          <a:xfrm rot="-2699931" flipH="1">
            <a:off x="-718506" y="3871142"/>
            <a:ext cx="1340695" cy="1721696"/>
            <a:chOff x="2659350" y="1746500"/>
            <a:chExt cx="379350" cy="487125"/>
          </a:xfrm>
        </p:grpSpPr>
        <p:sp>
          <p:nvSpPr>
            <p:cNvPr id="3057" name="Google Shape;3057;p95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95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95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0" name="Google Shape;3060;p95"/>
          <p:cNvSpPr/>
          <p:nvPr/>
        </p:nvSpPr>
        <p:spPr>
          <a:xfrm>
            <a:off x="340385" y="196246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1" name="Google Shape;3061;p95"/>
          <p:cNvSpPr/>
          <p:nvPr/>
        </p:nvSpPr>
        <p:spPr>
          <a:xfrm flipH="1">
            <a:off x="336948" y="18542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2" name="Google Shape;3062;p95"/>
          <p:cNvGrpSpPr/>
          <p:nvPr/>
        </p:nvGrpSpPr>
        <p:grpSpPr>
          <a:xfrm flipH="1">
            <a:off x="254764" y="2898692"/>
            <a:ext cx="474643" cy="299712"/>
            <a:chOff x="7729218" y="1694205"/>
            <a:chExt cx="474643" cy="299712"/>
          </a:xfrm>
        </p:grpSpPr>
        <p:sp>
          <p:nvSpPr>
            <p:cNvPr id="3063" name="Google Shape;3063;p95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95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5" name="Google Shape;3065;p95"/>
          <p:cNvSpPr/>
          <p:nvPr/>
        </p:nvSpPr>
        <p:spPr>
          <a:xfrm flipH="1">
            <a:off x="8423998" y="149441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6" name="Google Shape;3066;p95"/>
          <p:cNvSpPr/>
          <p:nvPr/>
        </p:nvSpPr>
        <p:spPr>
          <a:xfrm flipH="1">
            <a:off x="8151756" y="47976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7" name="Google Shape;3067;p95"/>
          <p:cNvGrpSpPr/>
          <p:nvPr/>
        </p:nvGrpSpPr>
        <p:grpSpPr>
          <a:xfrm>
            <a:off x="8577781" y="246952"/>
            <a:ext cx="307124" cy="305294"/>
            <a:chOff x="1026043" y="1162815"/>
            <a:chExt cx="307124" cy="305294"/>
          </a:xfrm>
        </p:grpSpPr>
        <p:sp>
          <p:nvSpPr>
            <p:cNvPr id="3068" name="Google Shape;3068;p95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95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95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95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95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95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95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95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6" name="Google Shape;3076;p95"/>
          <p:cNvSpPr/>
          <p:nvPr/>
        </p:nvSpPr>
        <p:spPr>
          <a:xfrm>
            <a:off x="8577773" y="30348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7" name="Google Shape;3077;p95"/>
          <p:cNvSpPr/>
          <p:nvPr/>
        </p:nvSpPr>
        <p:spPr>
          <a:xfrm flipH="1">
            <a:off x="3087173" y="47632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SECTION_TITLE_AND_DESCRIPTION_1">
    <p:spTree>
      <p:nvGrpSpPr>
        <p:cNvPr id="1" name="Shape 3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Google Shape;3079;p96"/>
          <p:cNvSpPr txBox="1">
            <a:spLocks noGrp="1"/>
          </p:cNvSpPr>
          <p:nvPr>
            <p:ph type="subTitle" idx="1"/>
          </p:nvPr>
        </p:nvSpPr>
        <p:spPr>
          <a:xfrm>
            <a:off x="4297775" y="3172123"/>
            <a:ext cx="4126200" cy="9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3080" name="Google Shape;3080;p96"/>
          <p:cNvSpPr txBox="1">
            <a:spLocks noGrp="1"/>
          </p:cNvSpPr>
          <p:nvPr>
            <p:ph type="title"/>
          </p:nvPr>
        </p:nvSpPr>
        <p:spPr>
          <a:xfrm>
            <a:off x="4297789" y="1418850"/>
            <a:ext cx="4126200" cy="15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3081" name="Google Shape;3081;p96"/>
          <p:cNvSpPr/>
          <p:nvPr/>
        </p:nvSpPr>
        <p:spPr>
          <a:xfrm flipH="1">
            <a:off x="-2554492" y="3728137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2" name="Google Shape;3082;p96"/>
          <p:cNvGrpSpPr/>
          <p:nvPr/>
        </p:nvGrpSpPr>
        <p:grpSpPr>
          <a:xfrm flipH="1">
            <a:off x="3421401" y="794209"/>
            <a:ext cx="474643" cy="301588"/>
            <a:chOff x="7593894" y="395296"/>
            <a:chExt cx="474643" cy="301588"/>
          </a:xfrm>
        </p:grpSpPr>
        <p:sp>
          <p:nvSpPr>
            <p:cNvPr id="3083" name="Google Shape;3083;p96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96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5" name="Google Shape;3085;p96"/>
          <p:cNvGrpSpPr/>
          <p:nvPr/>
        </p:nvGrpSpPr>
        <p:grpSpPr>
          <a:xfrm flipH="1">
            <a:off x="4547902" y="4470667"/>
            <a:ext cx="474643" cy="299712"/>
            <a:chOff x="7729218" y="1694205"/>
            <a:chExt cx="474643" cy="299712"/>
          </a:xfrm>
        </p:grpSpPr>
        <p:sp>
          <p:nvSpPr>
            <p:cNvPr id="3086" name="Google Shape;3086;p96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96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8" name="Google Shape;3088;p96"/>
          <p:cNvSpPr/>
          <p:nvPr/>
        </p:nvSpPr>
        <p:spPr>
          <a:xfrm flipH="1">
            <a:off x="2616636" y="44362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9" name="Google Shape;3089;p96"/>
          <p:cNvGrpSpPr/>
          <p:nvPr/>
        </p:nvGrpSpPr>
        <p:grpSpPr>
          <a:xfrm rot="5400000" flipH="1">
            <a:off x="7605726" y="-1041792"/>
            <a:ext cx="1915490" cy="2459786"/>
            <a:chOff x="2659350" y="1746500"/>
            <a:chExt cx="379350" cy="487125"/>
          </a:xfrm>
        </p:grpSpPr>
        <p:sp>
          <p:nvSpPr>
            <p:cNvPr id="3090" name="Google Shape;3090;p96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96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96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3" name="Google Shape;3093;p96"/>
          <p:cNvSpPr/>
          <p:nvPr/>
        </p:nvSpPr>
        <p:spPr>
          <a:xfrm flipH="1">
            <a:off x="8231373" y="17836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4" name="Google Shape;3094;p96"/>
          <p:cNvSpPr/>
          <p:nvPr/>
        </p:nvSpPr>
        <p:spPr>
          <a:xfrm flipH="1">
            <a:off x="6881581" y="468472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95" name="Google Shape;3095;p96"/>
          <p:cNvGrpSpPr/>
          <p:nvPr/>
        </p:nvGrpSpPr>
        <p:grpSpPr>
          <a:xfrm flipH="1">
            <a:off x="-1340959" y="3558109"/>
            <a:ext cx="2408503" cy="2408503"/>
            <a:chOff x="7349044" y="3624409"/>
            <a:chExt cx="2408503" cy="2408503"/>
          </a:xfrm>
        </p:grpSpPr>
        <p:sp>
          <p:nvSpPr>
            <p:cNvPr id="3096" name="Google Shape;3096;p96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96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96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96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0" name="Google Shape;3100;p96"/>
          <p:cNvSpPr/>
          <p:nvPr/>
        </p:nvSpPr>
        <p:spPr>
          <a:xfrm>
            <a:off x="1573354" y="51066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1" name="Google Shape;3101;p96"/>
          <p:cNvGrpSpPr/>
          <p:nvPr/>
        </p:nvGrpSpPr>
        <p:grpSpPr>
          <a:xfrm>
            <a:off x="5528906" y="510677"/>
            <a:ext cx="307124" cy="305294"/>
            <a:chOff x="1026043" y="1162815"/>
            <a:chExt cx="307124" cy="305294"/>
          </a:xfrm>
        </p:grpSpPr>
        <p:sp>
          <p:nvSpPr>
            <p:cNvPr id="3102" name="Google Shape;3102;p96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96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96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96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96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96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96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96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0" name="Google Shape;3110;p96"/>
          <p:cNvGrpSpPr/>
          <p:nvPr/>
        </p:nvGrpSpPr>
        <p:grpSpPr>
          <a:xfrm>
            <a:off x="419760" y="1145850"/>
            <a:ext cx="309000" cy="305294"/>
            <a:chOff x="8360310" y="1124637"/>
            <a:chExt cx="309000" cy="305294"/>
          </a:xfrm>
        </p:grpSpPr>
        <p:sp>
          <p:nvSpPr>
            <p:cNvPr id="3111" name="Google Shape;3111;p96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96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96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96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96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96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96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96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19" name="Google Shape;3119;p96"/>
          <p:cNvSpPr/>
          <p:nvPr/>
        </p:nvSpPr>
        <p:spPr>
          <a:xfrm>
            <a:off x="8272286" y="428401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0" name="Google Shape;3120;p96"/>
          <p:cNvSpPr/>
          <p:nvPr/>
        </p:nvSpPr>
        <p:spPr>
          <a:xfrm>
            <a:off x="568297" y="3172121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3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2" name="Google Shape;3122;p9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123" name="Google Shape;3123;p97"/>
          <p:cNvSpPr/>
          <p:nvPr/>
        </p:nvSpPr>
        <p:spPr>
          <a:xfrm rot="10800000" flipH="1">
            <a:off x="-2479325" y="-1234000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4" name="Google Shape;3124;p97"/>
          <p:cNvSpPr/>
          <p:nvPr/>
        </p:nvSpPr>
        <p:spPr>
          <a:xfrm rot="10800000" flipH="1">
            <a:off x="7851625" y="4251062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25" name="Google Shape;3125;p97"/>
          <p:cNvGrpSpPr/>
          <p:nvPr/>
        </p:nvGrpSpPr>
        <p:grpSpPr>
          <a:xfrm rot="8100069" flipH="1">
            <a:off x="8406819" y="-473906"/>
            <a:ext cx="1340695" cy="1721696"/>
            <a:chOff x="2659350" y="1746500"/>
            <a:chExt cx="379350" cy="487125"/>
          </a:xfrm>
        </p:grpSpPr>
        <p:sp>
          <p:nvSpPr>
            <p:cNvPr id="3126" name="Google Shape;3126;p97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97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97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9" name="Google Shape;3129;p97"/>
          <p:cNvSpPr/>
          <p:nvPr/>
        </p:nvSpPr>
        <p:spPr>
          <a:xfrm rot="10800000">
            <a:off x="8385206" y="4619268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0" name="Google Shape;3130;p97"/>
          <p:cNvSpPr/>
          <p:nvPr/>
        </p:nvSpPr>
        <p:spPr>
          <a:xfrm rot="10800000" flipH="1">
            <a:off x="5789142" y="20117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1" name="Google Shape;3131;p97"/>
          <p:cNvSpPr/>
          <p:nvPr/>
        </p:nvSpPr>
        <p:spPr>
          <a:xfrm rot="10800000" flipH="1">
            <a:off x="8582762" y="398890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2" name="Google Shape;3132;p97"/>
          <p:cNvSpPr/>
          <p:nvPr/>
        </p:nvSpPr>
        <p:spPr>
          <a:xfrm rot="10800000" flipH="1">
            <a:off x="8460567" y="273692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3" name="Google Shape;3133;p97"/>
          <p:cNvGrpSpPr/>
          <p:nvPr/>
        </p:nvGrpSpPr>
        <p:grpSpPr>
          <a:xfrm flipH="1">
            <a:off x="8217414" y="1593503"/>
            <a:ext cx="474643" cy="299712"/>
            <a:chOff x="7729218" y="1694205"/>
            <a:chExt cx="474643" cy="299712"/>
          </a:xfrm>
        </p:grpSpPr>
        <p:sp>
          <p:nvSpPr>
            <p:cNvPr id="3134" name="Google Shape;3134;p97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97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6" name="Google Shape;3136;p97"/>
          <p:cNvSpPr/>
          <p:nvPr/>
        </p:nvSpPr>
        <p:spPr>
          <a:xfrm rot="10800000" flipH="1">
            <a:off x="528667" y="3333146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7" name="Google Shape;3137;p97"/>
          <p:cNvSpPr/>
          <p:nvPr/>
        </p:nvSpPr>
        <p:spPr>
          <a:xfrm rot="10800000" flipH="1">
            <a:off x="791549" y="23560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8" name="Google Shape;3138;p97"/>
          <p:cNvGrpSpPr/>
          <p:nvPr/>
        </p:nvGrpSpPr>
        <p:grpSpPr>
          <a:xfrm rot="10800000">
            <a:off x="451453" y="4617386"/>
            <a:ext cx="307124" cy="305294"/>
            <a:chOff x="1026043" y="1162815"/>
            <a:chExt cx="307124" cy="305294"/>
          </a:xfrm>
        </p:grpSpPr>
        <p:sp>
          <p:nvSpPr>
            <p:cNvPr id="3139" name="Google Shape;3139;p97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97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97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97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97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97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97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97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47" name="Google Shape;3147;p97"/>
          <p:cNvSpPr/>
          <p:nvPr/>
        </p:nvSpPr>
        <p:spPr>
          <a:xfrm rot="10800000">
            <a:off x="147817" y="1778778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3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9" name="Google Shape;3149;p9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150" name="Google Shape;3150;p98"/>
          <p:cNvSpPr/>
          <p:nvPr/>
        </p:nvSpPr>
        <p:spPr>
          <a:xfrm rot="10800000">
            <a:off x="7851625" y="-1234000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1" name="Google Shape;3151;p98"/>
          <p:cNvSpPr/>
          <p:nvPr/>
        </p:nvSpPr>
        <p:spPr>
          <a:xfrm rot="10800000">
            <a:off x="-2479325" y="4251062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52" name="Google Shape;3152;p98"/>
          <p:cNvGrpSpPr/>
          <p:nvPr/>
        </p:nvGrpSpPr>
        <p:grpSpPr>
          <a:xfrm rot="-8100069">
            <a:off x="-718506" y="-473906"/>
            <a:ext cx="1340695" cy="1721696"/>
            <a:chOff x="2659350" y="1746500"/>
            <a:chExt cx="379350" cy="487125"/>
          </a:xfrm>
        </p:grpSpPr>
        <p:sp>
          <p:nvSpPr>
            <p:cNvPr id="3153" name="Google Shape;3153;p98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98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98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56" name="Google Shape;3156;p98"/>
          <p:cNvSpPr/>
          <p:nvPr/>
        </p:nvSpPr>
        <p:spPr>
          <a:xfrm rot="10800000" flipH="1">
            <a:off x="340385" y="4619268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7" name="Google Shape;3157;p98"/>
          <p:cNvSpPr/>
          <p:nvPr/>
        </p:nvSpPr>
        <p:spPr>
          <a:xfrm rot="10800000">
            <a:off x="3087173" y="20117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8" name="Google Shape;3158;p98"/>
          <p:cNvSpPr/>
          <p:nvPr/>
        </p:nvSpPr>
        <p:spPr>
          <a:xfrm rot="10800000">
            <a:off x="360543" y="398890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9" name="Google Shape;3159;p98"/>
          <p:cNvSpPr/>
          <p:nvPr/>
        </p:nvSpPr>
        <p:spPr>
          <a:xfrm rot="10800000">
            <a:off x="415748" y="273692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0" name="Google Shape;3160;p98"/>
          <p:cNvGrpSpPr/>
          <p:nvPr/>
        </p:nvGrpSpPr>
        <p:grpSpPr>
          <a:xfrm>
            <a:off x="336952" y="1017728"/>
            <a:ext cx="474643" cy="299712"/>
            <a:chOff x="7729218" y="1694205"/>
            <a:chExt cx="474643" cy="299712"/>
          </a:xfrm>
        </p:grpSpPr>
        <p:sp>
          <p:nvSpPr>
            <p:cNvPr id="3161" name="Google Shape;3161;p98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98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3" name="Google Shape;3163;p98"/>
          <p:cNvSpPr/>
          <p:nvPr/>
        </p:nvSpPr>
        <p:spPr>
          <a:xfrm rot="10800000">
            <a:off x="8347648" y="3333146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4" name="Google Shape;3164;p98"/>
          <p:cNvSpPr/>
          <p:nvPr/>
        </p:nvSpPr>
        <p:spPr>
          <a:xfrm rot="10800000">
            <a:off x="8151756" y="23560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5" name="Google Shape;3165;p98"/>
          <p:cNvGrpSpPr/>
          <p:nvPr/>
        </p:nvGrpSpPr>
        <p:grpSpPr>
          <a:xfrm rot="10800000" flipH="1">
            <a:off x="8577781" y="4566686"/>
            <a:ext cx="307124" cy="305294"/>
            <a:chOff x="1026043" y="1162815"/>
            <a:chExt cx="307124" cy="305294"/>
          </a:xfrm>
        </p:grpSpPr>
        <p:sp>
          <p:nvSpPr>
            <p:cNvPr id="3166" name="Google Shape;3166;p98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98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98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98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98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98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98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98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4" name="Google Shape;3174;p98"/>
          <p:cNvSpPr/>
          <p:nvPr/>
        </p:nvSpPr>
        <p:spPr>
          <a:xfrm rot="10800000" flipH="1">
            <a:off x="8577773" y="1778778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">
    <p:spTree>
      <p:nvGrpSpPr>
        <p:cNvPr id="1" name="Shape 3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" name="Google Shape;3176;p9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177" name="Google Shape;3177;p99"/>
          <p:cNvSpPr/>
          <p:nvPr/>
        </p:nvSpPr>
        <p:spPr>
          <a:xfrm flipH="1">
            <a:off x="5767750" y="4671812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8" name="Google Shape;3178;p99"/>
          <p:cNvSpPr/>
          <p:nvPr/>
        </p:nvSpPr>
        <p:spPr>
          <a:xfrm flipH="1">
            <a:off x="-2479325" y="-1234000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79" name="Google Shape;3179;p99"/>
          <p:cNvGrpSpPr/>
          <p:nvPr/>
        </p:nvGrpSpPr>
        <p:grpSpPr>
          <a:xfrm rot="-2699931" flipH="1">
            <a:off x="-634356" y="4042755"/>
            <a:ext cx="1340695" cy="1721696"/>
            <a:chOff x="2659350" y="1746500"/>
            <a:chExt cx="379350" cy="487125"/>
          </a:xfrm>
        </p:grpSpPr>
        <p:sp>
          <p:nvSpPr>
            <p:cNvPr id="3180" name="Google Shape;3180;p99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99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99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3" name="Google Shape;3183;p99"/>
          <p:cNvSpPr/>
          <p:nvPr/>
        </p:nvSpPr>
        <p:spPr>
          <a:xfrm>
            <a:off x="112335" y="3750721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4" name="Google Shape;3184;p99"/>
          <p:cNvSpPr/>
          <p:nvPr/>
        </p:nvSpPr>
        <p:spPr>
          <a:xfrm flipH="1">
            <a:off x="1475493" y="2028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5" name="Google Shape;3185;p99"/>
          <p:cNvSpPr/>
          <p:nvPr/>
        </p:nvSpPr>
        <p:spPr>
          <a:xfrm flipH="1">
            <a:off x="8881198" y="113001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86" name="Google Shape;3186;p99"/>
          <p:cNvGrpSpPr/>
          <p:nvPr/>
        </p:nvGrpSpPr>
        <p:grpSpPr>
          <a:xfrm flipH="1">
            <a:off x="8186677" y="366217"/>
            <a:ext cx="474643" cy="299712"/>
            <a:chOff x="7729218" y="1694205"/>
            <a:chExt cx="474643" cy="299712"/>
          </a:xfrm>
        </p:grpSpPr>
        <p:sp>
          <p:nvSpPr>
            <p:cNvPr id="3187" name="Google Shape;3187;p99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99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9" name="Google Shape;3189;p99"/>
          <p:cNvSpPr/>
          <p:nvPr/>
        </p:nvSpPr>
        <p:spPr>
          <a:xfrm flipH="1">
            <a:off x="69298" y="16249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0" name="Google Shape;3190;p99"/>
          <p:cNvSpPr/>
          <p:nvPr/>
        </p:nvSpPr>
        <p:spPr>
          <a:xfrm flipH="1">
            <a:off x="8688493" y="4689160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91" name="Google Shape;3191;p99"/>
          <p:cNvGrpSpPr/>
          <p:nvPr/>
        </p:nvGrpSpPr>
        <p:grpSpPr>
          <a:xfrm>
            <a:off x="643806" y="477352"/>
            <a:ext cx="307124" cy="305294"/>
            <a:chOff x="1026043" y="1162815"/>
            <a:chExt cx="307124" cy="305294"/>
          </a:xfrm>
        </p:grpSpPr>
        <p:sp>
          <p:nvSpPr>
            <p:cNvPr id="3192" name="Google Shape;3192;p99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99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99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99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99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99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99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99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0" name="Google Shape;3200;p99"/>
          <p:cNvSpPr/>
          <p:nvPr/>
        </p:nvSpPr>
        <p:spPr>
          <a:xfrm>
            <a:off x="8774198" y="3474935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1" name="Google Shape;3201;p99"/>
          <p:cNvSpPr/>
          <p:nvPr/>
        </p:nvSpPr>
        <p:spPr>
          <a:xfrm flipH="1">
            <a:off x="3007298" y="48263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_1">
    <p:spTree>
      <p:nvGrpSpPr>
        <p:cNvPr id="1" name="Shape 3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3" name="Google Shape;3203;p100"/>
          <p:cNvSpPr txBox="1">
            <a:spLocks noGrp="1"/>
          </p:cNvSpPr>
          <p:nvPr>
            <p:ph type="title" hasCustomPrompt="1"/>
          </p:nvPr>
        </p:nvSpPr>
        <p:spPr>
          <a:xfrm>
            <a:off x="2223600" y="697225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04" name="Google Shape;3204;p100"/>
          <p:cNvSpPr txBox="1">
            <a:spLocks noGrp="1"/>
          </p:cNvSpPr>
          <p:nvPr>
            <p:ph type="subTitle" idx="1"/>
          </p:nvPr>
        </p:nvSpPr>
        <p:spPr>
          <a:xfrm>
            <a:off x="2223600" y="1280625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205" name="Google Shape;3205;p100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1981311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06" name="Google Shape;3206;p100"/>
          <p:cNvSpPr txBox="1">
            <a:spLocks noGrp="1"/>
          </p:cNvSpPr>
          <p:nvPr>
            <p:ph type="subTitle" idx="3"/>
          </p:nvPr>
        </p:nvSpPr>
        <p:spPr>
          <a:xfrm>
            <a:off x="2223600" y="2581644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207" name="Google Shape;3207;p100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292638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08" name="Google Shape;3208;p100"/>
          <p:cNvSpPr txBox="1">
            <a:spLocks noGrp="1"/>
          </p:cNvSpPr>
          <p:nvPr>
            <p:ph type="subTitle" idx="5"/>
          </p:nvPr>
        </p:nvSpPr>
        <p:spPr>
          <a:xfrm>
            <a:off x="2223600" y="3901463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209" name="Google Shape;3209;p100"/>
          <p:cNvSpPr/>
          <p:nvPr/>
        </p:nvSpPr>
        <p:spPr>
          <a:xfrm flipH="1">
            <a:off x="-3018434" y="2659337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0" name="Google Shape;3210;p100"/>
          <p:cNvSpPr/>
          <p:nvPr/>
        </p:nvSpPr>
        <p:spPr>
          <a:xfrm flipH="1">
            <a:off x="7769649" y="15371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1" name="Google Shape;3211;p100"/>
          <p:cNvSpPr/>
          <p:nvPr/>
        </p:nvSpPr>
        <p:spPr>
          <a:xfrm flipH="1">
            <a:off x="1413256" y="4754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2" name="Google Shape;3212;p100"/>
          <p:cNvSpPr/>
          <p:nvPr/>
        </p:nvSpPr>
        <p:spPr>
          <a:xfrm flipH="1">
            <a:off x="7736131" y="4171726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13" name="Google Shape;3213;p100"/>
          <p:cNvGrpSpPr/>
          <p:nvPr/>
        </p:nvGrpSpPr>
        <p:grpSpPr>
          <a:xfrm rot="5400000" flipH="1">
            <a:off x="8040584" y="-1110167"/>
            <a:ext cx="1915490" cy="2459786"/>
            <a:chOff x="2659350" y="1746500"/>
            <a:chExt cx="379350" cy="487125"/>
          </a:xfrm>
        </p:grpSpPr>
        <p:sp>
          <p:nvSpPr>
            <p:cNvPr id="3214" name="Google Shape;3214;p100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00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00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17" name="Google Shape;3217;p100"/>
          <p:cNvSpPr/>
          <p:nvPr/>
        </p:nvSpPr>
        <p:spPr>
          <a:xfrm flipH="1">
            <a:off x="6896163" y="46660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18" name="Google Shape;3218;p100"/>
          <p:cNvGrpSpPr/>
          <p:nvPr/>
        </p:nvGrpSpPr>
        <p:grpSpPr>
          <a:xfrm flipH="1">
            <a:off x="-1297289" y="2581646"/>
            <a:ext cx="2408503" cy="2408503"/>
            <a:chOff x="7349044" y="3624409"/>
            <a:chExt cx="2408503" cy="2408503"/>
          </a:xfrm>
        </p:grpSpPr>
        <p:sp>
          <p:nvSpPr>
            <p:cNvPr id="3219" name="Google Shape;3219;p100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00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00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00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3" name="Google Shape;3223;p100"/>
          <p:cNvGrpSpPr/>
          <p:nvPr/>
        </p:nvGrpSpPr>
        <p:grpSpPr>
          <a:xfrm flipH="1">
            <a:off x="1513852" y="2875152"/>
            <a:ext cx="307124" cy="305294"/>
            <a:chOff x="1026043" y="1162815"/>
            <a:chExt cx="307124" cy="305294"/>
          </a:xfrm>
        </p:grpSpPr>
        <p:sp>
          <p:nvSpPr>
            <p:cNvPr id="3224" name="Google Shape;3224;p100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00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00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00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00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00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00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00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2" name="Google Shape;3232;p100"/>
          <p:cNvGrpSpPr/>
          <p:nvPr/>
        </p:nvGrpSpPr>
        <p:grpSpPr>
          <a:xfrm flipH="1">
            <a:off x="6920396" y="2154900"/>
            <a:ext cx="309000" cy="305294"/>
            <a:chOff x="8360310" y="1124637"/>
            <a:chExt cx="309000" cy="305294"/>
          </a:xfrm>
        </p:grpSpPr>
        <p:sp>
          <p:nvSpPr>
            <p:cNvPr id="3233" name="Google Shape;3233;p100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00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00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00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00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00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00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00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1" name="Google Shape;3241;p100"/>
          <p:cNvSpPr/>
          <p:nvPr/>
        </p:nvSpPr>
        <p:spPr>
          <a:xfrm flipH="1">
            <a:off x="1639578" y="1427385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2" name="Google Shape;3242;p100"/>
          <p:cNvSpPr/>
          <p:nvPr/>
        </p:nvSpPr>
        <p:spPr>
          <a:xfrm flipH="1">
            <a:off x="8032780" y="3038859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3" name="Google Shape;3243;p100"/>
          <p:cNvSpPr/>
          <p:nvPr/>
        </p:nvSpPr>
        <p:spPr>
          <a:xfrm flipH="1">
            <a:off x="484987" y="19218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3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5" name="Google Shape;3245;p10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246" name="Google Shape;3246;p101"/>
          <p:cNvSpPr txBox="1">
            <a:spLocks noGrp="1"/>
          </p:cNvSpPr>
          <p:nvPr>
            <p:ph type="title" idx="2"/>
          </p:nvPr>
        </p:nvSpPr>
        <p:spPr>
          <a:xfrm>
            <a:off x="1792813" y="3147800"/>
            <a:ext cx="2360100" cy="4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247" name="Google Shape;3247;p101"/>
          <p:cNvSpPr txBox="1">
            <a:spLocks noGrp="1"/>
          </p:cNvSpPr>
          <p:nvPr>
            <p:ph type="title" idx="3"/>
          </p:nvPr>
        </p:nvSpPr>
        <p:spPr>
          <a:xfrm>
            <a:off x="4990793" y="3147800"/>
            <a:ext cx="2360400" cy="4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248" name="Google Shape;3248;p101"/>
          <p:cNvSpPr txBox="1">
            <a:spLocks noGrp="1"/>
          </p:cNvSpPr>
          <p:nvPr>
            <p:ph type="subTitle" idx="1"/>
          </p:nvPr>
        </p:nvSpPr>
        <p:spPr>
          <a:xfrm>
            <a:off x="4990791" y="3632050"/>
            <a:ext cx="23604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49" name="Google Shape;3249;p101"/>
          <p:cNvSpPr txBox="1">
            <a:spLocks noGrp="1"/>
          </p:cNvSpPr>
          <p:nvPr>
            <p:ph type="subTitle" idx="4"/>
          </p:nvPr>
        </p:nvSpPr>
        <p:spPr>
          <a:xfrm>
            <a:off x="1792963" y="3632050"/>
            <a:ext cx="23601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50" name="Google Shape;3250;p101"/>
          <p:cNvSpPr/>
          <p:nvPr/>
        </p:nvSpPr>
        <p:spPr>
          <a:xfrm rot="10800000" flipH="1">
            <a:off x="-4451109" y="2392682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1" name="Google Shape;3251;p101"/>
          <p:cNvSpPr/>
          <p:nvPr/>
        </p:nvSpPr>
        <p:spPr>
          <a:xfrm rot="10800000" flipH="1">
            <a:off x="6652416" y="-1393943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2" name="Google Shape;3252;p101"/>
          <p:cNvSpPr/>
          <p:nvPr/>
        </p:nvSpPr>
        <p:spPr>
          <a:xfrm rot="10800000" flipH="1">
            <a:off x="2026917" y="4578034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3" name="Google Shape;3253;p101"/>
          <p:cNvSpPr/>
          <p:nvPr/>
        </p:nvSpPr>
        <p:spPr>
          <a:xfrm rot="10800000" flipH="1">
            <a:off x="8518014" y="3627199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4" name="Google Shape;3254;p101"/>
          <p:cNvSpPr/>
          <p:nvPr/>
        </p:nvSpPr>
        <p:spPr>
          <a:xfrm rot="10800000" flipH="1">
            <a:off x="386339" y="218056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55" name="Google Shape;3255;p101"/>
          <p:cNvGrpSpPr/>
          <p:nvPr/>
        </p:nvGrpSpPr>
        <p:grpSpPr>
          <a:xfrm rot="-5400000" flipH="1">
            <a:off x="-1004624" y="3995190"/>
            <a:ext cx="1915490" cy="2459786"/>
            <a:chOff x="2659350" y="1746500"/>
            <a:chExt cx="379350" cy="487125"/>
          </a:xfrm>
        </p:grpSpPr>
        <p:sp>
          <p:nvSpPr>
            <p:cNvPr id="3256" name="Google Shape;3256;p101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01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01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9" name="Google Shape;3259;p101"/>
          <p:cNvSpPr/>
          <p:nvPr/>
        </p:nvSpPr>
        <p:spPr>
          <a:xfrm rot="10800000" flipH="1">
            <a:off x="7031371" y="258005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60" name="Google Shape;3260;p101"/>
          <p:cNvGrpSpPr/>
          <p:nvPr/>
        </p:nvGrpSpPr>
        <p:grpSpPr>
          <a:xfrm rot="10800000" flipH="1">
            <a:off x="7693887" y="-752476"/>
            <a:ext cx="2408503" cy="2408503"/>
            <a:chOff x="7349044" y="3624409"/>
            <a:chExt cx="2408503" cy="2408503"/>
          </a:xfrm>
        </p:grpSpPr>
        <p:sp>
          <p:nvSpPr>
            <p:cNvPr id="3261" name="Google Shape;3261;p101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01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01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01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5" name="Google Shape;3265;p101"/>
          <p:cNvGrpSpPr/>
          <p:nvPr/>
        </p:nvGrpSpPr>
        <p:grpSpPr>
          <a:xfrm rot="10800000" flipH="1">
            <a:off x="8440811" y="1949714"/>
            <a:ext cx="307124" cy="305294"/>
            <a:chOff x="1026043" y="1162815"/>
            <a:chExt cx="307124" cy="305294"/>
          </a:xfrm>
        </p:grpSpPr>
        <p:sp>
          <p:nvSpPr>
            <p:cNvPr id="3266" name="Google Shape;3266;p101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01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01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01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01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01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01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01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74" name="Google Shape;3274;p101"/>
          <p:cNvSpPr/>
          <p:nvPr/>
        </p:nvSpPr>
        <p:spPr>
          <a:xfrm rot="10800000" flipH="1">
            <a:off x="7693866" y="4513493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5" name="Google Shape;3275;p101"/>
          <p:cNvSpPr/>
          <p:nvPr/>
        </p:nvSpPr>
        <p:spPr>
          <a:xfrm rot="10800000" flipH="1">
            <a:off x="809465" y="793296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6" name="Google Shape;3276;p101"/>
          <p:cNvSpPr/>
          <p:nvPr/>
        </p:nvSpPr>
        <p:spPr>
          <a:xfrm rot="10800000" flipH="1">
            <a:off x="453367" y="3409409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77" name="Google Shape;3277;p101"/>
          <p:cNvGrpSpPr/>
          <p:nvPr/>
        </p:nvGrpSpPr>
        <p:grpSpPr>
          <a:xfrm rot="10800000" flipH="1">
            <a:off x="4417491" y="4513491"/>
            <a:ext cx="309000" cy="305294"/>
            <a:chOff x="8360310" y="1124637"/>
            <a:chExt cx="309000" cy="305294"/>
          </a:xfrm>
        </p:grpSpPr>
        <p:sp>
          <p:nvSpPr>
            <p:cNvPr id="3278" name="Google Shape;3278;p101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01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01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01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01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01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01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01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3">
    <p:spTree>
      <p:nvGrpSpPr>
        <p:cNvPr id="1" name="Shape 3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" name="Google Shape;3287;p102"/>
          <p:cNvSpPr/>
          <p:nvPr/>
        </p:nvSpPr>
        <p:spPr>
          <a:xfrm>
            <a:off x="-3676400" y="309862"/>
            <a:ext cx="7013009" cy="403102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8" name="Google Shape;3288;p102"/>
          <p:cNvSpPr txBox="1">
            <a:spLocks noGrp="1"/>
          </p:cNvSpPr>
          <p:nvPr>
            <p:ph type="title"/>
          </p:nvPr>
        </p:nvSpPr>
        <p:spPr>
          <a:xfrm>
            <a:off x="4838575" y="1553875"/>
            <a:ext cx="3090900" cy="10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289" name="Google Shape;3289;p102"/>
          <p:cNvSpPr txBox="1">
            <a:spLocks noGrp="1"/>
          </p:cNvSpPr>
          <p:nvPr>
            <p:ph type="subTitle" idx="1"/>
          </p:nvPr>
        </p:nvSpPr>
        <p:spPr>
          <a:xfrm>
            <a:off x="4838625" y="2864500"/>
            <a:ext cx="3090900" cy="8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0" name="Google Shape;3290;p102"/>
          <p:cNvSpPr/>
          <p:nvPr/>
        </p:nvSpPr>
        <p:spPr>
          <a:xfrm>
            <a:off x="8040841" y="3027362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1" name="Google Shape;3291;p102"/>
          <p:cNvSpPr/>
          <p:nvPr/>
        </p:nvSpPr>
        <p:spPr>
          <a:xfrm>
            <a:off x="2005792" y="5564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2" name="Google Shape;3292;p102"/>
          <p:cNvSpPr/>
          <p:nvPr/>
        </p:nvSpPr>
        <p:spPr>
          <a:xfrm>
            <a:off x="7455664" y="6420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3" name="Google Shape;3293;p102"/>
          <p:cNvSpPr/>
          <p:nvPr/>
        </p:nvSpPr>
        <p:spPr>
          <a:xfrm>
            <a:off x="291289" y="466610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94" name="Google Shape;3294;p102"/>
          <p:cNvGrpSpPr/>
          <p:nvPr/>
        </p:nvGrpSpPr>
        <p:grpSpPr>
          <a:xfrm rot="-5400000">
            <a:off x="-1004624" y="-1403142"/>
            <a:ext cx="1915490" cy="2459786"/>
            <a:chOff x="2659350" y="1746500"/>
            <a:chExt cx="379350" cy="487125"/>
          </a:xfrm>
        </p:grpSpPr>
        <p:sp>
          <p:nvSpPr>
            <p:cNvPr id="3295" name="Google Shape;3295;p102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02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02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8" name="Google Shape;3298;p102"/>
          <p:cNvSpPr/>
          <p:nvPr/>
        </p:nvSpPr>
        <p:spPr>
          <a:xfrm>
            <a:off x="2776021" y="44706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99" name="Google Shape;3299;p102"/>
          <p:cNvGrpSpPr/>
          <p:nvPr/>
        </p:nvGrpSpPr>
        <p:grpSpPr>
          <a:xfrm>
            <a:off x="7693887" y="3395809"/>
            <a:ext cx="2408503" cy="2408503"/>
            <a:chOff x="7349044" y="3624409"/>
            <a:chExt cx="2408503" cy="2408503"/>
          </a:xfrm>
        </p:grpSpPr>
        <p:sp>
          <p:nvSpPr>
            <p:cNvPr id="3300" name="Google Shape;3300;p102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02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02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02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4" name="Google Shape;3304;p102"/>
          <p:cNvGrpSpPr/>
          <p:nvPr/>
        </p:nvGrpSpPr>
        <p:grpSpPr>
          <a:xfrm>
            <a:off x="8346161" y="1113852"/>
            <a:ext cx="307124" cy="305294"/>
            <a:chOff x="1026043" y="1162815"/>
            <a:chExt cx="307124" cy="305294"/>
          </a:xfrm>
        </p:grpSpPr>
        <p:sp>
          <p:nvSpPr>
            <p:cNvPr id="3305" name="Google Shape;3305;p102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02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02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02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02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02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02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02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3" name="Google Shape;3313;p102"/>
          <p:cNvGrpSpPr/>
          <p:nvPr/>
        </p:nvGrpSpPr>
        <p:grpSpPr>
          <a:xfrm>
            <a:off x="3410166" y="446625"/>
            <a:ext cx="309000" cy="305294"/>
            <a:chOff x="8360310" y="1124637"/>
            <a:chExt cx="309000" cy="305294"/>
          </a:xfrm>
        </p:grpSpPr>
        <p:sp>
          <p:nvSpPr>
            <p:cNvPr id="3314" name="Google Shape;3314;p102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02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02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02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02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02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02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02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2" name="Google Shape;3322;p102"/>
          <p:cNvSpPr/>
          <p:nvPr/>
        </p:nvSpPr>
        <p:spPr>
          <a:xfrm>
            <a:off x="5037891" y="56671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102"/>
          <p:cNvSpPr/>
          <p:nvPr/>
        </p:nvSpPr>
        <p:spPr>
          <a:xfrm>
            <a:off x="4295390" y="4361796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102"/>
          <p:cNvSpPr/>
          <p:nvPr/>
        </p:nvSpPr>
        <p:spPr>
          <a:xfrm>
            <a:off x="215042" y="22825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3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6" name="Google Shape;3326;p103"/>
          <p:cNvSpPr/>
          <p:nvPr/>
        </p:nvSpPr>
        <p:spPr>
          <a:xfrm rot="10800000" flipH="1">
            <a:off x="-3335934" y="4390282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103"/>
          <p:cNvSpPr txBox="1">
            <a:spLocks noGrp="1"/>
          </p:cNvSpPr>
          <p:nvPr>
            <p:ph type="title"/>
          </p:nvPr>
        </p:nvSpPr>
        <p:spPr>
          <a:xfrm>
            <a:off x="979600" y="642175"/>
            <a:ext cx="49539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328" name="Google Shape;3328;p103"/>
          <p:cNvSpPr txBox="1">
            <a:spLocks noGrp="1"/>
          </p:cNvSpPr>
          <p:nvPr>
            <p:ph type="subTitle" idx="1"/>
          </p:nvPr>
        </p:nvSpPr>
        <p:spPr>
          <a:xfrm>
            <a:off x="979600" y="1901476"/>
            <a:ext cx="4953900" cy="8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9" name="Google Shape;3329;p103"/>
          <p:cNvSpPr txBox="1"/>
          <p:nvPr/>
        </p:nvSpPr>
        <p:spPr>
          <a:xfrm>
            <a:off x="802375" y="3580498"/>
            <a:ext cx="49596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,</a:t>
            </a:r>
            <a:r>
              <a:rPr lang="en" sz="12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grpSp>
        <p:nvGrpSpPr>
          <p:cNvPr id="3330" name="Google Shape;3330;p103"/>
          <p:cNvGrpSpPr/>
          <p:nvPr/>
        </p:nvGrpSpPr>
        <p:grpSpPr>
          <a:xfrm rot="10800000" flipH="1">
            <a:off x="7693887" y="-941801"/>
            <a:ext cx="2408503" cy="2408503"/>
            <a:chOff x="7349044" y="3624409"/>
            <a:chExt cx="2408503" cy="2408503"/>
          </a:xfrm>
        </p:grpSpPr>
        <p:sp>
          <p:nvSpPr>
            <p:cNvPr id="3331" name="Google Shape;3331;p103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03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03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03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35" name="Google Shape;3335;p103"/>
          <p:cNvSpPr/>
          <p:nvPr/>
        </p:nvSpPr>
        <p:spPr>
          <a:xfrm rot="10800000" flipH="1">
            <a:off x="6652416" y="-1583268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6" name="Google Shape;3336;p103"/>
          <p:cNvSpPr/>
          <p:nvPr/>
        </p:nvSpPr>
        <p:spPr>
          <a:xfrm rot="10800000" flipH="1">
            <a:off x="215042" y="2494309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37" name="Google Shape;3337;p103"/>
          <p:cNvGrpSpPr/>
          <p:nvPr/>
        </p:nvGrpSpPr>
        <p:grpSpPr>
          <a:xfrm flipH="1">
            <a:off x="-1113124" y="-1583272"/>
            <a:ext cx="1915490" cy="2459786"/>
            <a:chOff x="2659350" y="1746500"/>
            <a:chExt cx="379350" cy="487125"/>
          </a:xfrm>
        </p:grpSpPr>
        <p:sp>
          <p:nvSpPr>
            <p:cNvPr id="3338" name="Google Shape;3338;p103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03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03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1" name="Google Shape;3341;p103"/>
          <p:cNvSpPr/>
          <p:nvPr/>
        </p:nvSpPr>
        <p:spPr>
          <a:xfrm rot="10800000" flipH="1">
            <a:off x="2181092" y="4799671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2" name="Google Shape;3342;p103"/>
          <p:cNvSpPr/>
          <p:nvPr/>
        </p:nvSpPr>
        <p:spPr>
          <a:xfrm rot="10800000" flipH="1">
            <a:off x="7048941" y="33688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3" name="Google Shape;3343;p103"/>
          <p:cNvSpPr/>
          <p:nvPr/>
        </p:nvSpPr>
        <p:spPr>
          <a:xfrm rot="10800000" flipH="1">
            <a:off x="8643139" y="451351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4" name="Google Shape;3344;p103"/>
          <p:cNvGrpSpPr/>
          <p:nvPr/>
        </p:nvGrpSpPr>
        <p:grpSpPr>
          <a:xfrm>
            <a:off x="8565936" y="2543477"/>
            <a:ext cx="307124" cy="305294"/>
            <a:chOff x="1026043" y="1162815"/>
            <a:chExt cx="307124" cy="305294"/>
          </a:xfrm>
        </p:grpSpPr>
        <p:sp>
          <p:nvSpPr>
            <p:cNvPr id="3345" name="Google Shape;3345;p103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03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03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03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03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03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03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03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3" name="Google Shape;3353;p103"/>
          <p:cNvSpPr/>
          <p:nvPr/>
        </p:nvSpPr>
        <p:spPr>
          <a:xfrm rot="10800000" flipH="1">
            <a:off x="5104921" y="422330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26" Type="http://schemas.openxmlformats.org/officeDocument/2006/relationships/slideLayout" Target="../slideLayouts/slideLayout97.xml"/><Relationship Id="rId3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92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5" Type="http://schemas.openxmlformats.org/officeDocument/2006/relationships/slideLayout" Target="../slideLayouts/slideLayout96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91.xml"/><Relationship Id="rId29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2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23" Type="http://schemas.openxmlformats.org/officeDocument/2006/relationships/slideLayout" Target="../slideLayouts/slideLayout94.xml"/><Relationship Id="rId28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90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Relationship Id="rId22" Type="http://schemas.openxmlformats.org/officeDocument/2006/relationships/slideLayout" Target="../slideLayouts/slideLayout93.xml"/><Relationship Id="rId27" Type="http://schemas.openxmlformats.org/officeDocument/2006/relationships/slideLayout" Target="../slideLayouts/slideLayout98.xml"/><Relationship Id="rId30" Type="http://schemas.openxmlformats.org/officeDocument/2006/relationships/slideLayout" Target="../slideLayouts/slideLayout10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19.xml"/><Relationship Id="rId26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04.xml"/><Relationship Id="rId21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5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20" Type="http://schemas.openxmlformats.org/officeDocument/2006/relationships/slideLayout" Target="../slideLayouts/slideLayout121.xml"/><Relationship Id="rId29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2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23" Type="http://schemas.openxmlformats.org/officeDocument/2006/relationships/slideLayout" Target="../slideLayouts/slideLayout124.xml"/><Relationship Id="rId28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11.xml"/><Relationship Id="rId19" Type="http://schemas.openxmlformats.org/officeDocument/2006/relationships/slideLayout" Target="../slideLayouts/slideLayout120.xml"/><Relationship Id="rId31" Type="http://schemas.openxmlformats.org/officeDocument/2006/relationships/theme" Target="../theme/theme5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Relationship Id="rId22" Type="http://schemas.openxmlformats.org/officeDocument/2006/relationships/slideLayout" Target="../slideLayouts/slideLayout123.xml"/><Relationship Id="rId27" Type="http://schemas.openxmlformats.org/officeDocument/2006/relationships/slideLayout" Target="../slideLayouts/slideLayout128.xml"/><Relationship Id="rId30" Type="http://schemas.openxmlformats.org/officeDocument/2006/relationships/slideLayout" Target="../slideLayouts/slideLayout13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9pPr>
          </a:lstStyle>
          <a:p>
            <a:endParaRPr/>
          </a:p>
        </p:txBody>
      </p:sp>
      <p:sp>
        <p:nvSpPr>
          <p:cNvPr id="1186" name="Google Shape;1186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6" name="Google Shape;2306;p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9pPr>
          </a:lstStyle>
          <a:p>
            <a:endParaRPr/>
          </a:p>
        </p:txBody>
      </p:sp>
      <p:sp>
        <p:nvSpPr>
          <p:cNvPr id="2307" name="Google Shape;2307;p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  <p:sldLayoutId id="2147483741" r:id="rId23"/>
    <p:sldLayoutId id="2147483742" r:id="rId24"/>
    <p:sldLayoutId id="2147483743" r:id="rId25"/>
    <p:sldLayoutId id="2147483744" r:id="rId26"/>
    <p:sldLayoutId id="2147483745" r:id="rId27"/>
    <p:sldLayoutId id="2147483746" r:id="rId28"/>
    <p:sldLayoutId id="2147483747" r:id="rId29"/>
    <p:sldLayoutId id="2147483748" r:id="rId30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3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7" name="Google Shape;3427;p1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9pPr>
          </a:lstStyle>
          <a:p>
            <a:endParaRPr/>
          </a:p>
        </p:txBody>
      </p:sp>
      <p:sp>
        <p:nvSpPr>
          <p:cNvPr id="3428" name="Google Shape;3428;p10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  <p:sldLayoutId id="2147483772" r:id="rId24"/>
    <p:sldLayoutId id="2147483773" r:id="rId25"/>
    <p:sldLayoutId id="2147483774" r:id="rId26"/>
    <p:sldLayoutId id="2147483775" r:id="rId27"/>
    <p:sldLayoutId id="2147483776" r:id="rId28"/>
    <p:sldLayoutId id="2147483777" r:id="rId29"/>
    <p:sldLayoutId id="2147483778" r:id="rId30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4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8" name="Google Shape;4548;p1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49" name="Google Shape;4549;p1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50" name="Google Shape;4550;p13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x.com/2020/5/11/21245087/america-loneliness-epidemic-coronavirus-pandemic-togeth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0.xml"/><Relationship Id="rId4" Type="http://schemas.openxmlformats.org/officeDocument/2006/relationships/hyperlink" Target="https://www.vox.com/science-and-health/2017/1/30/14219498/loneliness-hurt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aqs=chrome..69i57&amp;ie=UTF-8&amp;oq=260%20Escuela%20Ave,%20Mountain%20View%2094040&amp;q=260%20Escuela%20Ave,%20Mountain%20View%2094040&amp;rlz=1C1SQJL_enUS905US905&amp;sourceid=chrom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0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3" name="Google Shape;4683;p151"/>
          <p:cNvSpPr txBox="1">
            <a:spLocks noGrp="1"/>
          </p:cNvSpPr>
          <p:nvPr>
            <p:ph type="ctrTitle"/>
          </p:nvPr>
        </p:nvSpPr>
        <p:spPr>
          <a:xfrm>
            <a:off x="237425" y="2839425"/>
            <a:ext cx="4866600" cy="12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CHAC OVERVIEW</a:t>
            </a:r>
            <a:endParaRPr sz="3100"/>
          </a:p>
        </p:txBody>
      </p:sp>
      <p:sp>
        <p:nvSpPr>
          <p:cNvPr id="4684" name="Google Shape;4684;p151"/>
          <p:cNvSpPr txBox="1">
            <a:spLocks noGrp="1"/>
          </p:cNvSpPr>
          <p:nvPr>
            <p:ph type="subTitle" idx="1"/>
          </p:nvPr>
        </p:nvSpPr>
        <p:spPr>
          <a:xfrm>
            <a:off x="312550" y="3640125"/>
            <a:ext cx="39846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Rotary District 5170</a:t>
            </a:r>
            <a:endParaRPr sz="1800" b="1"/>
          </a:p>
        </p:txBody>
      </p:sp>
      <p:grpSp>
        <p:nvGrpSpPr>
          <p:cNvPr id="4685" name="Google Shape;4685;p151"/>
          <p:cNvGrpSpPr/>
          <p:nvPr/>
        </p:nvGrpSpPr>
        <p:grpSpPr>
          <a:xfrm>
            <a:off x="5143435" y="630010"/>
            <a:ext cx="3465607" cy="3276978"/>
            <a:chOff x="2859190" y="326184"/>
            <a:chExt cx="4091143" cy="4003639"/>
          </a:xfrm>
        </p:grpSpPr>
        <p:sp>
          <p:nvSpPr>
            <p:cNvPr id="4686" name="Google Shape;4686;p151"/>
            <p:cNvSpPr/>
            <p:nvPr/>
          </p:nvSpPr>
          <p:spPr>
            <a:xfrm>
              <a:off x="3998307" y="981357"/>
              <a:ext cx="320165" cy="1042356"/>
            </a:xfrm>
            <a:custGeom>
              <a:avLst/>
              <a:gdLst/>
              <a:ahLst/>
              <a:cxnLst/>
              <a:rect l="l" t="t" r="r" b="b"/>
              <a:pathLst>
                <a:path w="6997" h="22780" extrusionOk="0">
                  <a:moveTo>
                    <a:pt x="1668" y="1"/>
                  </a:moveTo>
                  <a:lnTo>
                    <a:pt x="1424" y="82"/>
                  </a:lnTo>
                  <a:lnTo>
                    <a:pt x="1221" y="204"/>
                  </a:lnTo>
                  <a:lnTo>
                    <a:pt x="1018" y="367"/>
                  </a:lnTo>
                  <a:lnTo>
                    <a:pt x="814" y="570"/>
                  </a:lnTo>
                  <a:lnTo>
                    <a:pt x="692" y="814"/>
                  </a:lnTo>
                  <a:lnTo>
                    <a:pt x="448" y="1302"/>
                  </a:lnTo>
                  <a:lnTo>
                    <a:pt x="285" y="1831"/>
                  </a:lnTo>
                  <a:lnTo>
                    <a:pt x="123" y="2441"/>
                  </a:lnTo>
                  <a:lnTo>
                    <a:pt x="41" y="3092"/>
                  </a:lnTo>
                  <a:lnTo>
                    <a:pt x="1" y="3377"/>
                  </a:lnTo>
                  <a:lnTo>
                    <a:pt x="41" y="3702"/>
                  </a:lnTo>
                  <a:lnTo>
                    <a:pt x="41" y="4028"/>
                  </a:lnTo>
                  <a:lnTo>
                    <a:pt x="123" y="4353"/>
                  </a:lnTo>
                  <a:lnTo>
                    <a:pt x="204" y="4719"/>
                  </a:lnTo>
                  <a:lnTo>
                    <a:pt x="326" y="5085"/>
                  </a:lnTo>
                  <a:lnTo>
                    <a:pt x="611" y="5817"/>
                  </a:lnTo>
                  <a:lnTo>
                    <a:pt x="895" y="6550"/>
                  </a:lnTo>
                  <a:lnTo>
                    <a:pt x="1140" y="7322"/>
                  </a:lnTo>
                  <a:lnTo>
                    <a:pt x="1221" y="7689"/>
                  </a:lnTo>
                  <a:lnTo>
                    <a:pt x="1302" y="8055"/>
                  </a:lnTo>
                  <a:lnTo>
                    <a:pt x="1343" y="8461"/>
                  </a:lnTo>
                  <a:lnTo>
                    <a:pt x="1343" y="8868"/>
                  </a:lnTo>
                  <a:lnTo>
                    <a:pt x="1343" y="9234"/>
                  </a:lnTo>
                  <a:lnTo>
                    <a:pt x="1262" y="9641"/>
                  </a:lnTo>
                  <a:lnTo>
                    <a:pt x="1099" y="10414"/>
                  </a:lnTo>
                  <a:lnTo>
                    <a:pt x="651" y="11919"/>
                  </a:lnTo>
                  <a:lnTo>
                    <a:pt x="489" y="12610"/>
                  </a:lnTo>
                  <a:lnTo>
                    <a:pt x="367" y="13343"/>
                  </a:lnTo>
                  <a:lnTo>
                    <a:pt x="326" y="13668"/>
                  </a:lnTo>
                  <a:lnTo>
                    <a:pt x="367" y="14034"/>
                  </a:lnTo>
                  <a:lnTo>
                    <a:pt x="407" y="14400"/>
                  </a:lnTo>
                  <a:lnTo>
                    <a:pt x="448" y="14766"/>
                  </a:lnTo>
                  <a:lnTo>
                    <a:pt x="570" y="15092"/>
                  </a:lnTo>
                  <a:lnTo>
                    <a:pt x="733" y="15417"/>
                  </a:lnTo>
                  <a:lnTo>
                    <a:pt x="1099" y="16027"/>
                  </a:lnTo>
                  <a:lnTo>
                    <a:pt x="1465" y="16637"/>
                  </a:lnTo>
                  <a:lnTo>
                    <a:pt x="1628" y="16922"/>
                  </a:lnTo>
                  <a:lnTo>
                    <a:pt x="1750" y="17288"/>
                  </a:lnTo>
                  <a:lnTo>
                    <a:pt x="1790" y="17654"/>
                  </a:lnTo>
                  <a:lnTo>
                    <a:pt x="1831" y="18020"/>
                  </a:lnTo>
                  <a:lnTo>
                    <a:pt x="1790" y="18386"/>
                  </a:lnTo>
                  <a:lnTo>
                    <a:pt x="1750" y="18793"/>
                  </a:lnTo>
                  <a:lnTo>
                    <a:pt x="1628" y="19525"/>
                  </a:lnTo>
                  <a:lnTo>
                    <a:pt x="1546" y="20257"/>
                  </a:lnTo>
                  <a:lnTo>
                    <a:pt x="1506" y="20583"/>
                  </a:lnTo>
                  <a:lnTo>
                    <a:pt x="1546" y="20908"/>
                  </a:lnTo>
                  <a:lnTo>
                    <a:pt x="1587" y="21193"/>
                  </a:lnTo>
                  <a:lnTo>
                    <a:pt x="1668" y="21518"/>
                  </a:lnTo>
                  <a:lnTo>
                    <a:pt x="1750" y="21803"/>
                  </a:lnTo>
                  <a:lnTo>
                    <a:pt x="1912" y="22047"/>
                  </a:lnTo>
                  <a:lnTo>
                    <a:pt x="2116" y="22291"/>
                  </a:lnTo>
                  <a:lnTo>
                    <a:pt x="2360" y="22495"/>
                  </a:lnTo>
                  <a:lnTo>
                    <a:pt x="2563" y="22617"/>
                  </a:lnTo>
                  <a:lnTo>
                    <a:pt x="2807" y="22698"/>
                  </a:lnTo>
                  <a:lnTo>
                    <a:pt x="3051" y="22739"/>
                  </a:lnTo>
                  <a:lnTo>
                    <a:pt x="3295" y="22779"/>
                  </a:lnTo>
                  <a:lnTo>
                    <a:pt x="3580" y="22739"/>
                  </a:lnTo>
                  <a:lnTo>
                    <a:pt x="3784" y="22698"/>
                  </a:lnTo>
                  <a:lnTo>
                    <a:pt x="4028" y="22576"/>
                  </a:lnTo>
                  <a:lnTo>
                    <a:pt x="4190" y="22373"/>
                  </a:lnTo>
                  <a:lnTo>
                    <a:pt x="4394" y="22129"/>
                  </a:lnTo>
                  <a:lnTo>
                    <a:pt x="4516" y="21844"/>
                  </a:lnTo>
                  <a:lnTo>
                    <a:pt x="4556" y="21518"/>
                  </a:lnTo>
                  <a:lnTo>
                    <a:pt x="4597" y="21193"/>
                  </a:lnTo>
                  <a:lnTo>
                    <a:pt x="4597" y="20502"/>
                  </a:lnTo>
                  <a:lnTo>
                    <a:pt x="4597" y="19891"/>
                  </a:lnTo>
                  <a:lnTo>
                    <a:pt x="4638" y="19485"/>
                  </a:lnTo>
                  <a:lnTo>
                    <a:pt x="4719" y="19119"/>
                  </a:lnTo>
                  <a:lnTo>
                    <a:pt x="4963" y="18386"/>
                  </a:lnTo>
                  <a:lnTo>
                    <a:pt x="5289" y="17695"/>
                  </a:lnTo>
                  <a:lnTo>
                    <a:pt x="5655" y="17003"/>
                  </a:lnTo>
                  <a:lnTo>
                    <a:pt x="6061" y="16393"/>
                  </a:lnTo>
                  <a:lnTo>
                    <a:pt x="6468" y="15783"/>
                  </a:lnTo>
                  <a:lnTo>
                    <a:pt x="6631" y="15458"/>
                  </a:lnTo>
                  <a:lnTo>
                    <a:pt x="6753" y="15092"/>
                  </a:lnTo>
                  <a:lnTo>
                    <a:pt x="6875" y="14766"/>
                  </a:lnTo>
                  <a:lnTo>
                    <a:pt x="6956" y="14400"/>
                  </a:lnTo>
                  <a:lnTo>
                    <a:pt x="6997" y="14075"/>
                  </a:lnTo>
                  <a:lnTo>
                    <a:pt x="6956" y="13831"/>
                  </a:lnTo>
                  <a:lnTo>
                    <a:pt x="6916" y="13546"/>
                  </a:lnTo>
                  <a:lnTo>
                    <a:pt x="6875" y="13261"/>
                  </a:lnTo>
                  <a:lnTo>
                    <a:pt x="6753" y="13017"/>
                  </a:lnTo>
                  <a:lnTo>
                    <a:pt x="6631" y="12773"/>
                  </a:lnTo>
                  <a:lnTo>
                    <a:pt x="6468" y="12529"/>
                  </a:lnTo>
                  <a:lnTo>
                    <a:pt x="6305" y="12326"/>
                  </a:lnTo>
                  <a:lnTo>
                    <a:pt x="5939" y="11919"/>
                  </a:lnTo>
                  <a:lnTo>
                    <a:pt x="5573" y="11553"/>
                  </a:lnTo>
                  <a:lnTo>
                    <a:pt x="5207" y="11227"/>
                  </a:lnTo>
                  <a:lnTo>
                    <a:pt x="4841" y="10821"/>
                  </a:lnTo>
                  <a:lnTo>
                    <a:pt x="4678" y="10617"/>
                  </a:lnTo>
                  <a:lnTo>
                    <a:pt x="4516" y="10373"/>
                  </a:lnTo>
                  <a:lnTo>
                    <a:pt x="4394" y="10129"/>
                  </a:lnTo>
                  <a:lnTo>
                    <a:pt x="4312" y="9885"/>
                  </a:lnTo>
                  <a:lnTo>
                    <a:pt x="4272" y="9641"/>
                  </a:lnTo>
                  <a:lnTo>
                    <a:pt x="4272" y="9397"/>
                  </a:lnTo>
                  <a:lnTo>
                    <a:pt x="4312" y="9112"/>
                  </a:lnTo>
                  <a:lnTo>
                    <a:pt x="4353" y="8828"/>
                  </a:lnTo>
                  <a:lnTo>
                    <a:pt x="4556" y="8258"/>
                  </a:lnTo>
                  <a:lnTo>
                    <a:pt x="4760" y="7689"/>
                  </a:lnTo>
                  <a:lnTo>
                    <a:pt x="4841" y="7404"/>
                  </a:lnTo>
                  <a:lnTo>
                    <a:pt x="4922" y="7119"/>
                  </a:lnTo>
                  <a:lnTo>
                    <a:pt x="4922" y="6834"/>
                  </a:lnTo>
                  <a:lnTo>
                    <a:pt x="4922" y="6509"/>
                  </a:lnTo>
                  <a:lnTo>
                    <a:pt x="4841" y="6265"/>
                  </a:lnTo>
                  <a:lnTo>
                    <a:pt x="4719" y="6021"/>
                  </a:lnTo>
                  <a:lnTo>
                    <a:pt x="4597" y="5817"/>
                  </a:lnTo>
                  <a:lnTo>
                    <a:pt x="4434" y="5614"/>
                  </a:lnTo>
                  <a:lnTo>
                    <a:pt x="4028" y="5289"/>
                  </a:lnTo>
                  <a:lnTo>
                    <a:pt x="3621" y="4963"/>
                  </a:lnTo>
                  <a:lnTo>
                    <a:pt x="3173" y="4679"/>
                  </a:lnTo>
                  <a:lnTo>
                    <a:pt x="2970" y="4475"/>
                  </a:lnTo>
                  <a:lnTo>
                    <a:pt x="2807" y="4312"/>
                  </a:lnTo>
                  <a:lnTo>
                    <a:pt x="2726" y="4150"/>
                  </a:lnTo>
                  <a:lnTo>
                    <a:pt x="2645" y="3987"/>
                  </a:lnTo>
                  <a:lnTo>
                    <a:pt x="2563" y="3662"/>
                  </a:lnTo>
                  <a:lnTo>
                    <a:pt x="2523" y="3296"/>
                  </a:lnTo>
                  <a:lnTo>
                    <a:pt x="2563" y="2970"/>
                  </a:lnTo>
                  <a:lnTo>
                    <a:pt x="2685" y="2401"/>
                  </a:lnTo>
                  <a:lnTo>
                    <a:pt x="2767" y="1872"/>
                  </a:lnTo>
                  <a:lnTo>
                    <a:pt x="2807" y="1587"/>
                  </a:lnTo>
                  <a:lnTo>
                    <a:pt x="2807" y="1302"/>
                  </a:lnTo>
                  <a:lnTo>
                    <a:pt x="2767" y="1018"/>
                  </a:lnTo>
                  <a:lnTo>
                    <a:pt x="2685" y="733"/>
                  </a:lnTo>
                  <a:lnTo>
                    <a:pt x="2604" y="570"/>
                  </a:lnTo>
                  <a:lnTo>
                    <a:pt x="2482" y="367"/>
                  </a:lnTo>
                  <a:lnTo>
                    <a:pt x="2360" y="204"/>
                  </a:lnTo>
                  <a:lnTo>
                    <a:pt x="2197" y="123"/>
                  </a:lnTo>
                  <a:lnTo>
                    <a:pt x="2034" y="41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151"/>
            <p:cNvSpPr/>
            <p:nvPr/>
          </p:nvSpPr>
          <p:spPr>
            <a:xfrm>
              <a:off x="3627936" y="689142"/>
              <a:ext cx="240135" cy="141528"/>
            </a:xfrm>
            <a:custGeom>
              <a:avLst/>
              <a:gdLst/>
              <a:ahLst/>
              <a:cxnLst/>
              <a:rect l="l" t="t" r="r" b="b"/>
              <a:pathLst>
                <a:path w="5248" h="3093" extrusionOk="0">
                  <a:moveTo>
                    <a:pt x="1668" y="1"/>
                  </a:moveTo>
                  <a:lnTo>
                    <a:pt x="1342" y="41"/>
                  </a:lnTo>
                  <a:lnTo>
                    <a:pt x="1098" y="82"/>
                  </a:lnTo>
                  <a:lnTo>
                    <a:pt x="854" y="163"/>
                  </a:lnTo>
                  <a:lnTo>
                    <a:pt x="610" y="285"/>
                  </a:lnTo>
                  <a:lnTo>
                    <a:pt x="366" y="448"/>
                  </a:lnTo>
                  <a:lnTo>
                    <a:pt x="203" y="651"/>
                  </a:lnTo>
                  <a:lnTo>
                    <a:pt x="81" y="896"/>
                  </a:lnTo>
                  <a:lnTo>
                    <a:pt x="0" y="1140"/>
                  </a:lnTo>
                  <a:lnTo>
                    <a:pt x="0" y="1424"/>
                  </a:lnTo>
                  <a:lnTo>
                    <a:pt x="81" y="1709"/>
                  </a:lnTo>
                  <a:lnTo>
                    <a:pt x="203" y="1953"/>
                  </a:lnTo>
                  <a:lnTo>
                    <a:pt x="366" y="2197"/>
                  </a:lnTo>
                  <a:lnTo>
                    <a:pt x="610" y="2360"/>
                  </a:lnTo>
                  <a:lnTo>
                    <a:pt x="854" y="2482"/>
                  </a:lnTo>
                  <a:lnTo>
                    <a:pt x="1139" y="2604"/>
                  </a:lnTo>
                  <a:lnTo>
                    <a:pt x="1383" y="2685"/>
                  </a:lnTo>
                  <a:lnTo>
                    <a:pt x="1668" y="2726"/>
                  </a:lnTo>
                  <a:lnTo>
                    <a:pt x="2441" y="2807"/>
                  </a:lnTo>
                  <a:lnTo>
                    <a:pt x="3213" y="2889"/>
                  </a:lnTo>
                  <a:lnTo>
                    <a:pt x="4800" y="2889"/>
                  </a:lnTo>
                  <a:lnTo>
                    <a:pt x="4881" y="3011"/>
                  </a:lnTo>
                  <a:lnTo>
                    <a:pt x="4922" y="3092"/>
                  </a:lnTo>
                  <a:lnTo>
                    <a:pt x="5125" y="3092"/>
                  </a:lnTo>
                  <a:lnTo>
                    <a:pt x="5207" y="3051"/>
                  </a:lnTo>
                  <a:lnTo>
                    <a:pt x="5247" y="2970"/>
                  </a:lnTo>
                  <a:lnTo>
                    <a:pt x="5247" y="2889"/>
                  </a:lnTo>
                  <a:lnTo>
                    <a:pt x="5207" y="2807"/>
                  </a:lnTo>
                  <a:lnTo>
                    <a:pt x="5166" y="2726"/>
                  </a:lnTo>
                  <a:lnTo>
                    <a:pt x="5207" y="2645"/>
                  </a:lnTo>
                  <a:lnTo>
                    <a:pt x="5166" y="2563"/>
                  </a:lnTo>
                  <a:lnTo>
                    <a:pt x="5125" y="2482"/>
                  </a:lnTo>
                  <a:lnTo>
                    <a:pt x="5003" y="2482"/>
                  </a:lnTo>
                  <a:lnTo>
                    <a:pt x="4678" y="1994"/>
                  </a:lnTo>
                  <a:lnTo>
                    <a:pt x="4352" y="1506"/>
                  </a:lnTo>
                  <a:lnTo>
                    <a:pt x="3946" y="1058"/>
                  </a:lnTo>
                  <a:lnTo>
                    <a:pt x="3498" y="692"/>
                  </a:lnTo>
                  <a:lnTo>
                    <a:pt x="3051" y="367"/>
                  </a:lnTo>
                  <a:lnTo>
                    <a:pt x="2766" y="245"/>
                  </a:lnTo>
                  <a:lnTo>
                    <a:pt x="2522" y="123"/>
                  </a:lnTo>
                  <a:lnTo>
                    <a:pt x="2237" y="41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151"/>
            <p:cNvSpPr/>
            <p:nvPr/>
          </p:nvSpPr>
          <p:spPr>
            <a:xfrm>
              <a:off x="3853115" y="596069"/>
              <a:ext cx="169440" cy="167564"/>
            </a:xfrm>
            <a:custGeom>
              <a:avLst/>
              <a:gdLst/>
              <a:ahLst/>
              <a:cxnLst/>
              <a:rect l="l" t="t" r="r" b="b"/>
              <a:pathLst>
                <a:path w="3703" h="3662" extrusionOk="0">
                  <a:moveTo>
                    <a:pt x="2645" y="1"/>
                  </a:moveTo>
                  <a:lnTo>
                    <a:pt x="2401" y="42"/>
                  </a:lnTo>
                  <a:lnTo>
                    <a:pt x="2157" y="164"/>
                  </a:lnTo>
                  <a:lnTo>
                    <a:pt x="1953" y="326"/>
                  </a:lnTo>
                  <a:lnTo>
                    <a:pt x="1750" y="489"/>
                  </a:lnTo>
                  <a:lnTo>
                    <a:pt x="1547" y="692"/>
                  </a:lnTo>
                  <a:lnTo>
                    <a:pt x="1221" y="1058"/>
                  </a:lnTo>
                  <a:lnTo>
                    <a:pt x="855" y="1587"/>
                  </a:lnTo>
                  <a:lnTo>
                    <a:pt x="570" y="2116"/>
                  </a:lnTo>
                  <a:lnTo>
                    <a:pt x="286" y="2645"/>
                  </a:lnTo>
                  <a:lnTo>
                    <a:pt x="82" y="3255"/>
                  </a:lnTo>
                  <a:lnTo>
                    <a:pt x="82" y="3296"/>
                  </a:lnTo>
                  <a:lnTo>
                    <a:pt x="42" y="3336"/>
                  </a:lnTo>
                  <a:lnTo>
                    <a:pt x="1" y="3418"/>
                  </a:lnTo>
                  <a:lnTo>
                    <a:pt x="42" y="3540"/>
                  </a:lnTo>
                  <a:lnTo>
                    <a:pt x="123" y="3621"/>
                  </a:lnTo>
                  <a:lnTo>
                    <a:pt x="164" y="3662"/>
                  </a:lnTo>
                  <a:lnTo>
                    <a:pt x="245" y="3662"/>
                  </a:lnTo>
                  <a:lnTo>
                    <a:pt x="814" y="3499"/>
                  </a:lnTo>
                  <a:lnTo>
                    <a:pt x="1343" y="3336"/>
                  </a:lnTo>
                  <a:lnTo>
                    <a:pt x="1831" y="3092"/>
                  </a:lnTo>
                  <a:lnTo>
                    <a:pt x="2319" y="2807"/>
                  </a:lnTo>
                  <a:lnTo>
                    <a:pt x="2767" y="2523"/>
                  </a:lnTo>
                  <a:lnTo>
                    <a:pt x="3174" y="2197"/>
                  </a:lnTo>
                  <a:lnTo>
                    <a:pt x="3336" y="2035"/>
                  </a:lnTo>
                  <a:lnTo>
                    <a:pt x="3499" y="1831"/>
                  </a:lnTo>
                  <a:lnTo>
                    <a:pt x="3621" y="1587"/>
                  </a:lnTo>
                  <a:lnTo>
                    <a:pt x="3702" y="1343"/>
                  </a:lnTo>
                  <a:lnTo>
                    <a:pt x="3702" y="1140"/>
                  </a:lnTo>
                  <a:lnTo>
                    <a:pt x="3702" y="896"/>
                  </a:lnTo>
                  <a:lnTo>
                    <a:pt x="3662" y="692"/>
                  </a:lnTo>
                  <a:lnTo>
                    <a:pt x="3580" y="489"/>
                  </a:lnTo>
                  <a:lnTo>
                    <a:pt x="3458" y="326"/>
                  </a:lnTo>
                  <a:lnTo>
                    <a:pt x="3296" y="164"/>
                  </a:lnTo>
                  <a:lnTo>
                    <a:pt x="3133" y="8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151"/>
            <p:cNvSpPr/>
            <p:nvPr/>
          </p:nvSpPr>
          <p:spPr>
            <a:xfrm>
              <a:off x="3702386" y="916243"/>
              <a:ext cx="154523" cy="141482"/>
            </a:xfrm>
            <a:custGeom>
              <a:avLst/>
              <a:gdLst/>
              <a:ahLst/>
              <a:cxnLst/>
              <a:rect l="l" t="t" r="r" b="b"/>
              <a:pathLst>
                <a:path w="3377" h="3092" extrusionOk="0">
                  <a:moveTo>
                    <a:pt x="1017" y="0"/>
                  </a:moveTo>
                  <a:lnTo>
                    <a:pt x="854" y="41"/>
                  </a:lnTo>
                  <a:lnTo>
                    <a:pt x="651" y="122"/>
                  </a:lnTo>
                  <a:lnTo>
                    <a:pt x="488" y="244"/>
                  </a:lnTo>
                  <a:lnTo>
                    <a:pt x="326" y="366"/>
                  </a:lnTo>
                  <a:lnTo>
                    <a:pt x="203" y="529"/>
                  </a:lnTo>
                  <a:lnTo>
                    <a:pt x="122" y="692"/>
                  </a:lnTo>
                  <a:lnTo>
                    <a:pt x="41" y="854"/>
                  </a:lnTo>
                  <a:lnTo>
                    <a:pt x="0" y="1058"/>
                  </a:lnTo>
                  <a:lnTo>
                    <a:pt x="0" y="1261"/>
                  </a:lnTo>
                  <a:lnTo>
                    <a:pt x="41" y="1464"/>
                  </a:lnTo>
                  <a:lnTo>
                    <a:pt x="122" y="1627"/>
                  </a:lnTo>
                  <a:lnTo>
                    <a:pt x="244" y="1790"/>
                  </a:lnTo>
                  <a:lnTo>
                    <a:pt x="366" y="1953"/>
                  </a:lnTo>
                  <a:lnTo>
                    <a:pt x="529" y="2075"/>
                  </a:lnTo>
                  <a:lnTo>
                    <a:pt x="895" y="2278"/>
                  </a:lnTo>
                  <a:lnTo>
                    <a:pt x="1424" y="2522"/>
                  </a:lnTo>
                  <a:lnTo>
                    <a:pt x="1993" y="2725"/>
                  </a:lnTo>
                  <a:lnTo>
                    <a:pt x="2563" y="2929"/>
                  </a:lnTo>
                  <a:lnTo>
                    <a:pt x="3132" y="3092"/>
                  </a:lnTo>
                  <a:lnTo>
                    <a:pt x="3214" y="3092"/>
                  </a:lnTo>
                  <a:lnTo>
                    <a:pt x="3295" y="3051"/>
                  </a:lnTo>
                  <a:lnTo>
                    <a:pt x="3336" y="3010"/>
                  </a:lnTo>
                  <a:lnTo>
                    <a:pt x="3376" y="2929"/>
                  </a:lnTo>
                  <a:lnTo>
                    <a:pt x="3376" y="2888"/>
                  </a:lnTo>
                  <a:lnTo>
                    <a:pt x="3376" y="2807"/>
                  </a:lnTo>
                  <a:lnTo>
                    <a:pt x="3336" y="2725"/>
                  </a:lnTo>
                  <a:lnTo>
                    <a:pt x="3254" y="2725"/>
                  </a:lnTo>
                  <a:lnTo>
                    <a:pt x="3173" y="2685"/>
                  </a:lnTo>
                  <a:lnTo>
                    <a:pt x="3254" y="2644"/>
                  </a:lnTo>
                  <a:lnTo>
                    <a:pt x="3295" y="2603"/>
                  </a:lnTo>
                  <a:lnTo>
                    <a:pt x="3336" y="2522"/>
                  </a:lnTo>
                  <a:lnTo>
                    <a:pt x="3336" y="2441"/>
                  </a:lnTo>
                  <a:lnTo>
                    <a:pt x="3173" y="1993"/>
                  </a:lnTo>
                  <a:lnTo>
                    <a:pt x="3051" y="1505"/>
                  </a:lnTo>
                  <a:lnTo>
                    <a:pt x="2807" y="1058"/>
                  </a:lnTo>
                  <a:lnTo>
                    <a:pt x="2563" y="692"/>
                  </a:lnTo>
                  <a:lnTo>
                    <a:pt x="2237" y="366"/>
                  </a:lnTo>
                  <a:lnTo>
                    <a:pt x="2075" y="244"/>
                  </a:lnTo>
                  <a:lnTo>
                    <a:pt x="1871" y="163"/>
                  </a:lnTo>
                  <a:lnTo>
                    <a:pt x="1668" y="81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151"/>
            <p:cNvSpPr/>
            <p:nvPr/>
          </p:nvSpPr>
          <p:spPr>
            <a:xfrm>
              <a:off x="3873615" y="923655"/>
              <a:ext cx="139652" cy="221558"/>
            </a:xfrm>
            <a:custGeom>
              <a:avLst/>
              <a:gdLst/>
              <a:ahLst/>
              <a:cxnLst/>
              <a:rect l="l" t="t" r="r" b="b"/>
              <a:pathLst>
                <a:path w="3052" h="4842" extrusionOk="0">
                  <a:moveTo>
                    <a:pt x="2115" y="1"/>
                  </a:moveTo>
                  <a:lnTo>
                    <a:pt x="1871" y="42"/>
                  </a:lnTo>
                  <a:lnTo>
                    <a:pt x="1627" y="164"/>
                  </a:lnTo>
                  <a:lnTo>
                    <a:pt x="1424" y="326"/>
                  </a:lnTo>
                  <a:lnTo>
                    <a:pt x="1221" y="530"/>
                  </a:lnTo>
                  <a:lnTo>
                    <a:pt x="855" y="977"/>
                  </a:lnTo>
                  <a:lnTo>
                    <a:pt x="570" y="1465"/>
                  </a:lnTo>
                  <a:lnTo>
                    <a:pt x="326" y="1994"/>
                  </a:lnTo>
                  <a:lnTo>
                    <a:pt x="122" y="2604"/>
                  </a:lnTo>
                  <a:lnTo>
                    <a:pt x="41" y="3255"/>
                  </a:lnTo>
                  <a:lnTo>
                    <a:pt x="0" y="3906"/>
                  </a:lnTo>
                  <a:lnTo>
                    <a:pt x="82" y="4557"/>
                  </a:lnTo>
                  <a:lnTo>
                    <a:pt x="82" y="4638"/>
                  </a:lnTo>
                  <a:lnTo>
                    <a:pt x="122" y="4719"/>
                  </a:lnTo>
                  <a:lnTo>
                    <a:pt x="163" y="4801"/>
                  </a:lnTo>
                  <a:lnTo>
                    <a:pt x="285" y="4841"/>
                  </a:lnTo>
                  <a:lnTo>
                    <a:pt x="366" y="4801"/>
                  </a:lnTo>
                  <a:lnTo>
                    <a:pt x="895" y="4435"/>
                  </a:lnTo>
                  <a:lnTo>
                    <a:pt x="1343" y="4028"/>
                  </a:lnTo>
                  <a:lnTo>
                    <a:pt x="1790" y="3621"/>
                  </a:lnTo>
                  <a:lnTo>
                    <a:pt x="2197" y="3133"/>
                  </a:lnTo>
                  <a:lnTo>
                    <a:pt x="2522" y="2645"/>
                  </a:lnTo>
                  <a:lnTo>
                    <a:pt x="2807" y="2116"/>
                  </a:lnTo>
                  <a:lnTo>
                    <a:pt x="2888" y="1831"/>
                  </a:lnTo>
                  <a:lnTo>
                    <a:pt x="2970" y="1547"/>
                  </a:lnTo>
                  <a:lnTo>
                    <a:pt x="3010" y="1221"/>
                  </a:lnTo>
                  <a:lnTo>
                    <a:pt x="3051" y="936"/>
                  </a:lnTo>
                  <a:lnTo>
                    <a:pt x="3010" y="692"/>
                  </a:lnTo>
                  <a:lnTo>
                    <a:pt x="2929" y="448"/>
                  </a:lnTo>
                  <a:lnTo>
                    <a:pt x="2807" y="245"/>
                  </a:lnTo>
                  <a:lnTo>
                    <a:pt x="2604" y="123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151"/>
            <p:cNvSpPr/>
            <p:nvPr/>
          </p:nvSpPr>
          <p:spPr>
            <a:xfrm>
              <a:off x="3761918" y="1163797"/>
              <a:ext cx="175022" cy="145189"/>
            </a:xfrm>
            <a:custGeom>
              <a:avLst/>
              <a:gdLst/>
              <a:ahLst/>
              <a:cxnLst/>
              <a:rect l="l" t="t" r="r" b="b"/>
              <a:pathLst>
                <a:path w="3825" h="3173" extrusionOk="0">
                  <a:moveTo>
                    <a:pt x="692" y="0"/>
                  </a:moveTo>
                  <a:lnTo>
                    <a:pt x="489" y="81"/>
                  </a:lnTo>
                  <a:lnTo>
                    <a:pt x="285" y="203"/>
                  </a:lnTo>
                  <a:lnTo>
                    <a:pt x="163" y="366"/>
                  </a:lnTo>
                  <a:lnTo>
                    <a:pt x="41" y="610"/>
                  </a:lnTo>
                  <a:lnTo>
                    <a:pt x="1" y="814"/>
                  </a:lnTo>
                  <a:lnTo>
                    <a:pt x="41" y="1058"/>
                  </a:lnTo>
                  <a:lnTo>
                    <a:pt x="123" y="1261"/>
                  </a:lnTo>
                  <a:lnTo>
                    <a:pt x="245" y="1505"/>
                  </a:lnTo>
                  <a:lnTo>
                    <a:pt x="367" y="1708"/>
                  </a:lnTo>
                  <a:lnTo>
                    <a:pt x="692" y="2075"/>
                  </a:lnTo>
                  <a:lnTo>
                    <a:pt x="1099" y="2359"/>
                  </a:lnTo>
                  <a:lnTo>
                    <a:pt x="1506" y="2644"/>
                  </a:lnTo>
                  <a:lnTo>
                    <a:pt x="1994" y="2888"/>
                  </a:lnTo>
                  <a:lnTo>
                    <a:pt x="2523" y="3051"/>
                  </a:lnTo>
                  <a:lnTo>
                    <a:pt x="3051" y="3132"/>
                  </a:lnTo>
                  <a:lnTo>
                    <a:pt x="3621" y="3173"/>
                  </a:lnTo>
                  <a:lnTo>
                    <a:pt x="3702" y="3173"/>
                  </a:lnTo>
                  <a:lnTo>
                    <a:pt x="3743" y="3132"/>
                  </a:lnTo>
                  <a:lnTo>
                    <a:pt x="3824" y="3010"/>
                  </a:lnTo>
                  <a:lnTo>
                    <a:pt x="3824" y="2888"/>
                  </a:lnTo>
                  <a:lnTo>
                    <a:pt x="3743" y="2807"/>
                  </a:lnTo>
                  <a:lnTo>
                    <a:pt x="3784" y="2725"/>
                  </a:lnTo>
                  <a:lnTo>
                    <a:pt x="3784" y="2603"/>
                  </a:lnTo>
                  <a:lnTo>
                    <a:pt x="3540" y="2115"/>
                  </a:lnTo>
                  <a:lnTo>
                    <a:pt x="3255" y="1708"/>
                  </a:lnTo>
                  <a:lnTo>
                    <a:pt x="2970" y="1302"/>
                  </a:lnTo>
                  <a:lnTo>
                    <a:pt x="2604" y="895"/>
                  </a:lnTo>
                  <a:lnTo>
                    <a:pt x="2279" y="570"/>
                  </a:lnTo>
                  <a:lnTo>
                    <a:pt x="1831" y="285"/>
                  </a:lnTo>
                  <a:lnTo>
                    <a:pt x="1628" y="122"/>
                  </a:lnTo>
                  <a:lnTo>
                    <a:pt x="1384" y="41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151"/>
            <p:cNvSpPr/>
            <p:nvPr/>
          </p:nvSpPr>
          <p:spPr>
            <a:xfrm>
              <a:off x="3938729" y="1305238"/>
              <a:ext cx="186187" cy="141482"/>
            </a:xfrm>
            <a:custGeom>
              <a:avLst/>
              <a:gdLst/>
              <a:ahLst/>
              <a:cxnLst/>
              <a:rect l="l" t="t" r="r" b="b"/>
              <a:pathLst>
                <a:path w="4069" h="3092" extrusionOk="0">
                  <a:moveTo>
                    <a:pt x="2767" y="0"/>
                  </a:moveTo>
                  <a:lnTo>
                    <a:pt x="2523" y="82"/>
                  </a:lnTo>
                  <a:lnTo>
                    <a:pt x="2279" y="204"/>
                  </a:lnTo>
                  <a:lnTo>
                    <a:pt x="1831" y="489"/>
                  </a:lnTo>
                  <a:lnTo>
                    <a:pt x="1425" y="814"/>
                  </a:lnTo>
                  <a:lnTo>
                    <a:pt x="1059" y="1221"/>
                  </a:lnTo>
                  <a:lnTo>
                    <a:pt x="733" y="1668"/>
                  </a:lnTo>
                  <a:lnTo>
                    <a:pt x="489" y="2116"/>
                  </a:lnTo>
                  <a:lnTo>
                    <a:pt x="286" y="2604"/>
                  </a:lnTo>
                  <a:lnTo>
                    <a:pt x="164" y="2604"/>
                  </a:lnTo>
                  <a:lnTo>
                    <a:pt x="123" y="2644"/>
                  </a:lnTo>
                  <a:lnTo>
                    <a:pt x="42" y="2685"/>
                  </a:lnTo>
                  <a:lnTo>
                    <a:pt x="1" y="2766"/>
                  </a:lnTo>
                  <a:lnTo>
                    <a:pt x="1" y="2848"/>
                  </a:lnTo>
                  <a:lnTo>
                    <a:pt x="42" y="2929"/>
                  </a:lnTo>
                  <a:lnTo>
                    <a:pt x="82" y="2970"/>
                  </a:lnTo>
                  <a:lnTo>
                    <a:pt x="164" y="3010"/>
                  </a:lnTo>
                  <a:lnTo>
                    <a:pt x="733" y="3051"/>
                  </a:lnTo>
                  <a:lnTo>
                    <a:pt x="1343" y="3092"/>
                  </a:lnTo>
                  <a:lnTo>
                    <a:pt x="1953" y="3010"/>
                  </a:lnTo>
                  <a:lnTo>
                    <a:pt x="2238" y="2929"/>
                  </a:lnTo>
                  <a:lnTo>
                    <a:pt x="2523" y="2848"/>
                  </a:lnTo>
                  <a:lnTo>
                    <a:pt x="2930" y="2604"/>
                  </a:lnTo>
                  <a:lnTo>
                    <a:pt x="3336" y="2319"/>
                  </a:lnTo>
                  <a:lnTo>
                    <a:pt x="3499" y="2156"/>
                  </a:lnTo>
                  <a:lnTo>
                    <a:pt x="3662" y="1994"/>
                  </a:lnTo>
                  <a:lnTo>
                    <a:pt x="3784" y="1790"/>
                  </a:lnTo>
                  <a:lnTo>
                    <a:pt x="3906" y="1546"/>
                  </a:lnTo>
                  <a:lnTo>
                    <a:pt x="3987" y="1302"/>
                  </a:lnTo>
                  <a:lnTo>
                    <a:pt x="4069" y="1058"/>
                  </a:lnTo>
                  <a:lnTo>
                    <a:pt x="4069" y="814"/>
                  </a:lnTo>
                  <a:lnTo>
                    <a:pt x="4028" y="570"/>
                  </a:lnTo>
                  <a:lnTo>
                    <a:pt x="3906" y="367"/>
                  </a:lnTo>
                  <a:lnTo>
                    <a:pt x="3743" y="204"/>
                  </a:lnTo>
                  <a:lnTo>
                    <a:pt x="3540" y="82"/>
                  </a:lnTo>
                  <a:lnTo>
                    <a:pt x="3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151"/>
            <p:cNvSpPr/>
            <p:nvPr/>
          </p:nvSpPr>
          <p:spPr>
            <a:xfrm>
              <a:off x="3918275" y="1608618"/>
              <a:ext cx="193600" cy="175022"/>
            </a:xfrm>
            <a:custGeom>
              <a:avLst/>
              <a:gdLst/>
              <a:ahLst/>
              <a:cxnLst/>
              <a:rect l="l" t="t" r="r" b="b"/>
              <a:pathLst>
                <a:path w="4231" h="3825" extrusionOk="0">
                  <a:moveTo>
                    <a:pt x="3173" y="1"/>
                  </a:moveTo>
                  <a:lnTo>
                    <a:pt x="2807" y="41"/>
                  </a:lnTo>
                  <a:lnTo>
                    <a:pt x="2441" y="163"/>
                  </a:lnTo>
                  <a:lnTo>
                    <a:pt x="2075" y="367"/>
                  </a:lnTo>
                  <a:lnTo>
                    <a:pt x="1750" y="611"/>
                  </a:lnTo>
                  <a:lnTo>
                    <a:pt x="1424" y="855"/>
                  </a:lnTo>
                  <a:lnTo>
                    <a:pt x="1180" y="1140"/>
                  </a:lnTo>
                  <a:lnTo>
                    <a:pt x="977" y="1424"/>
                  </a:lnTo>
                  <a:lnTo>
                    <a:pt x="773" y="1709"/>
                  </a:lnTo>
                  <a:lnTo>
                    <a:pt x="570" y="2034"/>
                  </a:lnTo>
                  <a:lnTo>
                    <a:pt x="407" y="2401"/>
                  </a:lnTo>
                  <a:lnTo>
                    <a:pt x="245" y="2767"/>
                  </a:lnTo>
                  <a:lnTo>
                    <a:pt x="1" y="3580"/>
                  </a:lnTo>
                  <a:lnTo>
                    <a:pt x="1" y="3661"/>
                  </a:lnTo>
                  <a:lnTo>
                    <a:pt x="82" y="3784"/>
                  </a:lnTo>
                  <a:lnTo>
                    <a:pt x="163" y="3824"/>
                  </a:lnTo>
                  <a:lnTo>
                    <a:pt x="245" y="3824"/>
                  </a:lnTo>
                  <a:lnTo>
                    <a:pt x="773" y="3702"/>
                  </a:lnTo>
                  <a:lnTo>
                    <a:pt x="1262" y="3580"/>
                  </a:lnTo>
                  <a:lnTo>
                    <a:pt x="1790" y="3417"/>
                  </a:lnTo>
                  <a:lnTo>
                    <a:pt x="2278" y="3214"/>
                  </a:lnTo>
                  <a:lnTo>
                    <a:pt x="2726" y="2970"/>
                  </a:lnTo>
                  <a:lnTo>
                    <a:pt x="3173" y="2685"/>
                  </a:lnTo>
                  <a:lnTo>
                    <a:pt x="3539" y="2319"/>
                  </a:lnTo>
                  <a:lnTo>
                    <a:pt x="3905" y="1912"/>
                  </a:lnTo>
                  <a:lnTo>
                    <a:pt x="4068" y="1587"/>
                  </a:lnTo>
                  <a:lnTo>
                    <a:pt x="4190" y="1221"/>
                  </a:lnTo>
                  <a:lnTo>
                    <a:pt x="4231" y="1058"/>
                  </a:lnTo>
                  <a:lnTo>
                    <a:pt x="4231" y="855"/>
                  </a:lnTo>
                  <a:lnTo>
                    <a:pt x="4190" y="651"/>
                  </a:lnTo>
                  <a:lnTo>
                    <a:pt x="4109" y="489"/>
                  </a:lnTo>
                  <a:lnTo>
                    <a:pt x="3987" y="326"/>
                  </a:lnTo>
                  <a:lnTo>
                    <a:pt x="3865" y="204"/>
                  </a:lnTo>
                  <a:lnTo>
                    <a:pt x="3702" y="123"/>
                  </a:lnTo>
                  <a:lnTo>
                    <a:pt x="3539" y="41"/>
                  </a:lnTo>
                  <a:lnTo>
                    <a:pt x="33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151"/>
            <p:cNvSpPr/>
            <p:nvPr/>
          </p:nvSpPr>
          <p:spPr>
            <a:xfrm>
              <a:off x="4117417" y="882701"/>
              <a:ext cx="482147" cy="1105638"/>
            </a:xfrm>
            <a:custGeom>
              <a:avLst/>
              <a:gdLst/>
              <a:ahLst/>
              <a:cxnLst/>
              <a:rect l="l" t="t" r="r" b="b"/>
              <a:pathLst>
                <a:path w="10537" h="24163" extrusionOk="0">
                  <a:moveTo>
                    <a:pt x="8909" y="1"/>
                  </a:moveTo>
                  <a:lnTo>
                    <a:pt x="8665" y="42"/>
                  </a:lnTo>
                  <a:lnTo>
                    <a:pt x="8421" y="123"/>
                  </a:lnTo>
                  <a:lnTo>
                    <a:pt x="8177" y="245"/>
                  </a:lnTo>
                  <a:lnTo>
                    <a:pt x="7973" y="367"/>
                  </a:lnTo>
                  <a:lnTo>
                    <a:pt x="7689" y="570"/>
                  </a:lnTo>
                  <a:lnTo>
                    <a:pt x="7485" y="814"/>
                  </a:lnTo>
                  <a:lnTo>
                    <a:pt x="7282" y="1059"/>
                  </a:lnTo>
                  <a:lnTo>
                    <a:pt x="7119" y="1303"/>
                  </a:lnTo>
                  <a:lnTo>
                    <a:pt x="6957" y="1547"/>
                  </a:lnTo>
                  <a:lnTo>
                    <a:pt x="6834" y="1872"/>
                  </a:lnTo>
                  <a:lnTo>
                    <a:pt x="6631" y="2482"/>
                  </a:lnTo>
                  <a:lnTo>
                    <a:pt x="6550" y="2848"/>
                  </a:lnTo>
                  <a:lnTo>
                    <a:pt x="6509" y="3255"/>
                  </a:lnTo>
                  <a:lnTo>
                    <a:pt x="6468" y="4028"/>
                  </a:lnTo>
                  <a:lnTo>
                    <a:pt x="6387" y="5655"/>
                  </a:lnTo>
                  <a:lnTo>
                    <a:pt x="6306" y="6468"/>
                  </a:lnTo>
                  <a:lnTo>
                    <a:pt x="6224" y="6835"/>
                  </a:lnTo>
                  <a:lnTo>
                    <a:pt x="6102" y="7201"/>
                  </a:lnTo>
                  <a:lnTo>
                    <a:pt x="5980" y="7567"/>
                  </a:lnTo>
                  <a:lnTo>
                    <a:pt x="5818" y="7933"/>
                  </a:lnTo>
                  <a:lnTo>
                    <a:pt x="5574" y="8258"/>
                  </a:lnTo>
                  <a:lnTo>
                    <a:pt x="5329" y="8584"/>
                  </a:lnTo>
                  <a:lnTo>
                    <a:pt x="4882" y="9031"/>
                  </a:lnTo>
                  <a:lnTo>
                    <a:pt x="4353" y="9438"/>
                  </a:lnTo>
                  <a:lnTo>
                    <a:pt x="3865" y="9845"/>
                  </a:lnTo>
                  <a:lnTo>
                    <a:pt x="3336" y="10251"/>
                  </a:lnTo>
                  <a:lnTo>
                    <a:pt x="2889" y="10699"/>
                  </a:lnTo>
                  <a:lnTo>
                    <a:pt x="2686" y="10943"/>
                  </a:lnTo>
                  <a:lnTo>
                    <a:pt x="2523" y="11187"/>
                  </a:lnTo>
                  <a:lnTo>
                    <a:pt x="2360" y="11472"/>
                  </a:lnTo>
                  <a:lnTo>
                    <a:pt x="2238" y="11756"/>
                  </a:lnTo>
                  <a:lnTo>
                    <a:pt x="2157" y="12082"/>
                  </a:lnTo>
                  <a:lnTo>
                    <a:pt x="2116" y="12407"/>
                  </a:lnTo>
                  <a:lnTo>
                    <a:pt x="2116" y="12855"/>
                  </a:lnTo>
                  <a:lnTo>
                    <a:pt x="2157" y="13261"/>
                  </a:lnTo>
                  <a:lnTo>
                    <a:pt x="2319" y="14075"/>
                  </a:lnTo>
                  <a:lnTo>
                    <a:pt x="2523" y="14848"/>
                  </a:lnTo>
                  <a:lnTo>
                    <a:pt x="2563" y="15254"/>
                  </a:lnTo>
                  <a:lnTo>
                    <a:pt x="2604" y="15661"/>
                  </a:lnTo>
                  <a:lnTo>
                    <a:pt x="2563" y="16027"/>
                  </a:lnTo>
                  <a:lnTo>
                    <a:pt x="2523" y="16393"/>
                  </a:lnTo>
                  <a:lnTo>
                    <a:pt x="2441" y="16719"/>
                  </a:lnTo>
                  <a:lnTo>
                    <a:pt x="2319" y="17044"/>
                  </a:lnTo>
                  <a:lnTo>
                    <a:pt x="2035" y="17654"/>
                  </a:lnTo>
                  <a:lnTo>
                    <a:pt x="1669" y="18265"/>
                  </a:lnTo>
                  <a:lnTo>
                    <a:pt x="936" y="19444"/>
                  </a:lnTo>
                  <a:lnTo>
                    <a:pt x="570" y="20014"/>
                  </a:lnTo>
                  <a:lnTo>
                    <a:pt x="286" y="20664"/>
                  </a:lnTo>
                  <a:lnTo>
                    <a:pt x="164" y="20990"/>
                  </a:lnTo>
                  <a:lnTo>
                    <a:pt x="82" y="21356"/>
                  </a:lnTo>
                  <a:lnTo>
                    <a:pt x="1" y="21722"/>
                  </a:lnTo>
                  <a:lnTo>
                    <a:pt x="1" y="22088"/>
                  </a:lnTo>
                  <a:lnTo>
                    <a:pt x="1" y="22454"/>
                  </a:lnTo>
                  <a:lnTo>
                    <a:pt x="82" y="22820"/>
                  </a:lnTo>
                  <a:lnTo>
                    <a:pt x="204" y="23186"/>
                  </a:lnTo>
                  <a:lnTo>
                    <a:pt x="408" y="23471"/>
                  </a:lnTo>
                  <a:lnTo>
                    <a:pt x="652" y="23756"/>
                  </a:lnTo>
                  <a:lnTo>
                    <a:pt x="936" y="23959"/>
                  </a:lnTo>
                  <a:lnTo>
                    <a:pt x="1262" y="24081"/>
                  </a:lnTo>
                  <a:lnTo>
                    <a:pt x="1587" y="24163"/>
                  </a:lnTo>
                  <a:lnTo>
                    <a:pt x="1913" y="24122"/>
                  </a:lnTo>
                  <a:lnTo>
                    <a:pt x="2238" y="24041"/>
                  </a:lnTo>
                  <a:lnTo>
                    <a:pt x="2523" y="23878"/>
                  </a:lnTo>
                  <a:lnTo>
                    <a:pt x="2808" y="23674"/>
                  </a:lnTo>
                  <a:lnTo>
                    <a:pt x="3092" y="23349"/>
                  </a:lnTo>
                  <a:lnTo>
                    <a:pt x="3296" y="23024"/>
                  </a:lnTo>
                  <a:lnTo>
                    <a:pt x="3458" y="22658"/>
                  </a:lnTo>
                  <a:lnTo>
                    <a:pt x="3580" y="22291"/>
                  </a:lnTo>
                  <a:lnTo>
                    <a:pt x="3865" y="21519"/>
                  </a:lnTo>
                  <a:lnTo>
                    <a:pt x="4028" y="21193"/>
                  </a:lnTo>
                  <a:lnTo>
                    <a:pt x="4231" y="20827"/>
                  </a:lnTo>
                  <a:lnTo>
                    <a:pt x="4475" y="20542"/>
                  </a:lnTo>
                  <a:lnTo>
                    <a:pt x="4719" y="20258"/>
                  </a:lnTo>
                  <a:lnTo>
                    <a:pt x="5004" y="20014"/>
                  </a:lnTo>
                  <a:lnTo>
                    <a:pt x="5289" y="19770"/>
                  </a:lnTo>
                  <a:lnTo>
                    <a:pt x="5899" y="19363"/>
                  </a:lnTo>
                  <a:lnTo>
                    <a:pt x="6550" y="18956"/>
                  </a:lnTo>
                  <a:lnTo>
                    <a:pt x="7160" y="18509"/>
                  </a:lnTo>
                  <a:lnTo>
                    <a:pt x="7770" y="18061"/>
                  </a:lnTo>
                  <a:lnTo>
                    <a:pt x="8055" y="17817"/>
                  </a:lnTo>
                  <a:lnTo>
                    <a:pt x="8299" y="17573"/>
                  </a:lnTo>
                  <a:lnTo>
                    <a:pt x="8543" y="17288"/>
                  </a:lnTo>
                  <a:lnTo>
                    <a:pt x="8787" y="16963"/>
                  </a:lnTo>
                  <a:lnTo>
                    <a:pt x="8990" y="16637"/>
                  </a:lnTo>
                  <a:lnTo>
                    <a:pt x="9112" y="16312"/>
                  </a:lnTo>
                  <a:lnTo>
                    <a:pt x="9194" y="15946"/>
                  </a:lnTo>
                  <a:lnTo>
                    <a:pt x="9275" y="15621"/>
                  </a:lnTo>
                  <a:lnTo>
                    <a:pt x="9275" y="15254"/>
                  </a:lnTo>
                  <a:lnTo>
                    <a:pt x="9234" y="14888"/>
                  </a:lnTo>
                  <a:lnTo>
                    <a:pt x="9153" y="14563"/>
                  </a:lnTo>
                  <a:lnTo>
                    <a:pt x="9031" y="14197"/>
                  </a:lnTo>
                  <a:lnTo>
                    <a:pt x="8746" y="13546"/>
                  </a:lnTo>
                  <a:lnTo>
                    <a:pt x="8421" y="12895"/>
                  </a:lnTo>
                  <a:lnTo>
                    <a:pt x="8299" y="12529"/>
                  </a:lnTo>
                  <a:lnTo>
                    <a:pt x="8217" y="12204"/>
                  </a:lnTo>
                  <a:lnTo>
                    <a:pt x="8177" y="11838"/>
                  </a:lnTo>
                  <a:lnTo>
                    <a:pt x="8217" y="11472"/>
                  </a:lnTo>
                  <a:lnTo>
                    <a:pt x="8340" y="11187"/>
                  </a:lnTo>
                  <a:lnTo>
                    <a:pt x="8462" y="10902"/>
                  </a:lnTo>
                  <a:lnTo>
                    <a:pt x="8624" y="10658"/>
                  </a:lnTo>
                  <a:lnTo>
                    <a:pt x="8828" y="10414"/>
                  </a:lnTo>
                  <a:lnTo>
                    <a:pt x="9275" y="9926"/>
                  </a:lnTo>
                  <a:lnTo>
                    <a:pt x="9722" y="9478"/>
                  </a:lnTo>
                  <a:lnTo>
                    <a:pt x="10089" y="8950"/>
                  </a:lnTo>
                  <a:lnTo>
                    <a:pt x="10251" y="8706"/>
                  </a:lnTo>
                  <a:lnTo>
                    <a:pt x="10373" y="8421"/>
                  </a:lnTo>
                  <a:lnTo>
                    <a:pt x="10455" y="8136"/>
                  </a:lnTo>
                  <a:lnTo>
                    <a:pt x="10536" y="7851"/>
                  </a:lnTo>
                  <a:lnTo>
                    <a:pt x="10536" y="7567"/>
                  </a:lnTo>
                  <a:lnTo>
                    <a:pt x="10536" y="7241"/>
                  </a:lnTo>
                  <a:lnTo>
                    <a:pt x="10455" y="6916"/>
                  </a:lnTo>
                  <a:lnTo>
                    <a:pt x="10373" y="6550"/>
                  </a:lnTo>
                  <a:lnTo>
                    <a:pt x="10170" y="5940"/>
                  </a:lnTo>
                  <a:lnTo>
                    <a:pt x="9885" y="5289"/>
                  </a:lnTo>
                  <a:lnTo>
                    <a:pt x="9641" y="4638"/>
                  </a:lnTo>
                  <a:lnTo>
                    <a:pt x="9519" y="4353"/>
                  </a:lnTo>
                  <a:lnTo>
                    <a:pt x="9438" y="4028"/>
                  </a:lnTo>
                  <a:lnTo>
                    <a:pt x="9356" y="3702"/>
                  </a:lnTo>
                  <a:lnTo>
                    <a:pt x="9356" y="3336"/>
                  </a:lnTo>
                  <a:lnTo>
                    <a:pt x="9397" y="2970"/>
                  </a:lnTo>
                  <a:lnTo>
                    <a:pt x="9519" y="2604"/>
                  </a:lnTo>
                  <a:lnTo>
                    <a:pt x="9804" y="1913"/>
                  </a:lnTo>
                  <a:lnTo>
                    <a:pt x="9926" y="1547"/>
                  </a:lnTo>
                  <a:lnTo>
                    <a:pt x="9967" y="1221"/>
                  </a:lnTo>
                  <a:lnTo>
                    <a:pt x="9967" y="855"/>
                  </a:lnTo>
                  <a:lnTo>
                    <a:pt x="9926" y="692"/>
                  </a:lnTo>
                  <a:lnTo>
                    <a:pt x="9845" y="530"/>
                  </a:lnTo>
                  <a:lnTo>
                    <a:pt x="9845" y="489"/>
                  </a:lnTo>
                  <a:lnTo>
                    <a:pt x="9804" y="448"/>
                  </a:lnTo>
                  <a:lnTo>
                    <a:pt x="9600" y="245"/>
                  </a:lnTo>
                  <a:lnTo>
                    <a:pt x="9397" y="82"/>
                  </a:lnTo>
                  <a:lnTo>
                    <a:pt x="9153" y="42"/>
                  </a:lnTo>
                  <a:lnTo>
                    <a:pt x="8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151"/>
            <p:cNvSpPr/>
            <p:nvPr/>
          </p:nvSpPr>
          <p:spPr>
            <a:xfrm>
              <a:off x="3564652" y="1742645"/>
              <a:ext cx="286671" cy="124735"/>
            </a:xfrm>
            <a:custGeom>
              <a:avLst/>
              <a:gdLst/>
              <a:ahLst/>
              <a:cxnLst/>
              <a:rect l="l" t="t" r="r" b="b"/>
              <a:pathLst>
                <a:path w="6265" h="2726" extrusionOk="0">
                  <a:moveTo>
                    <a:pt x="936" y="0"/>
                  </a:moveTo>
                  <a:lnTo>
                    <a:pt x="651" y="82"/>
                  </a:lnTo>
                  <a:lnTo>
                    <a:pt x="407" y="204"/>
                  </a:lnTo>
                  <a:lnTo>
                    <a:pt x="203" y="366"/>
                  </a:lnTo>
                  <a:lnTo>
                    <a:pt x="81" y="570"/>
                  </a:lnTo>
                  <a:lnTo>
                    <a:pt x="0" y="855"/>
                  </a:lnTo>
                  <a:lnTo>
                    <a:pt x="0" y="1139"/>
                  </a:lnTo>
                  <a:lnTo>
                    <a:pt x="81" y="1424"/>
                  </a:lnTo>
                  <a:lnTo>
                    <a:pt x="244" y="1627"/>
                  </a:lnTo>
                  <a:lnTo>
                    <a:pt x="407" y="1831"/>
                  </a:lnTo>
                  <a:lnTo>
                    <a:pt x="651" y="1993"/>
                  </a:lnTo>
                  <a:lnTo>
                    <a:pt x="936" y="2115"/>
                  </a:lnTo>
                  <a:lnTo>
                    <a:pt x="1180" y="2197"/>
                  </a:lnTo>
                  <a:lnTo>
                    <a:pt x="1424" y="2278"/>
                  </a:lnTo>
                  <a:lnTo>
                    <a:pt x="1871" y="2319"/>
                  </a:lnTo>
                  <a:lnTo>
                    <a:pt x="2278" y="2360"/>
                  </a:lnTo>
                  <a:lnTo>
                    <a:pt x="3783" y="2482"/>
                  </a:lnTo>
                  <a:lnTo>
                    <a:pt x="5247" y="2604"/>
                  </a:lnTo>
                  <a:lnTo>
                    <a:pt x="5776" y="2644"/>
                  </a:lnTo>
                  <a:lnTo>
                    <a:pt x="5898" y="2685"/>
                  </a:lnTo>
                  <a:lnTo>
                    <a:pt x="5979" y="2685"/>
                  </a:lnTo>
                  <a:lnTo>
                    <a:pt x="6061" y="2726"/>
                  </a:lnTo>
                  <a:lnTo>
                    <a:pt x="6142" y="2685"/>
                  </a:lnTo>
                  <a:lnTo>
                    <a:pt x="6224" y="2604"/>
                  </a:lnTo>
                  <a:lnTo>
                    <a:pt x="6264" y="2522"/>
                  </a:lnTo>
                  <a:lnTo>
                    <a:pt x="6264" y="2360"/>
                  </a:lnTo>
                  <a:lnTo>
                    <a:pt x="6224" y="2238"/>
                  </a:lnTo>
                  <a:lnTo>
                    <a:pt x="6142" y="2156"/>
                  </a:lnTo>
                  <a:lnTo>
                    <a:pt x="5898" y="2034"/>
                  </a:lnTo>
                  <a:lnTo>
                    <a:pt x="5654" y="1871"/>
                  </a:lnTo>
                  <a:lnTo>
                    <a:pt x="5207" y="1505"/>
                  </a:lnTo>
                  <a:lnTo>
                    <a:pt x="4759" y="1099"/>
                  </a:lnTo>
                  <a:lnTo>
                    <a:pt x="4515" y="936"/>
                  </a:lnTo>
                  <a:lnTo>
                    <a:pt x="4271" y="773"/>
                  </a:lnTo>
                  <a:lnTo>
                    <a:pt x="3661" y="488"/>
                  </a:lnTo>
                  <a:lnTo>
                    <a:pt x="3051" y="244"/>
                  </a:lnTo>
                  <a:lnTo>
                    <a:pt x="2400" y="122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151"/>
            <p:cNvSpPr/>
            <p:nvPr/>
          </p:nvSpPr>
          <p:spPr>
            <a:xfrm>
              <a:off x="3745170" y="1428100"/>
              <a:ext cx="113570" cy="336912"/>
            </a:xfrm>
            <a:custGeom>
              <a:avLst/>
              <a:gdLst/>
              <a:ahLst/>
              <a:cxnLst/>
              <a:rect l="l" t="t" r="r" b="b"/>
              <a:pathLst>
                <a:path w="2482" h="7363" extrusionOk="0">
                  <a:moveTo>
                    <a:pt x="814" y="0"/>
                  </a:moveTo>
                  <a:lnTo>
                    <a:pt x="651" y="81"/>
                  </a:lnTo>
                  <a:lnTo>
                    <a:pt x="529" y="163"/>
                  </a:lnTo>
                  <a:lnTo>
                    <a:pt x="407" y="285"/>
                  </a:lnTo>
                  <a:lnTo>
                    <a:pt x="245" y="529"/>
                  </a:lnTo>
                  <a:lnTo>
                    <a:pt x="123" y="854"/>
                  </a:lnTo>
                  <a:lnTo>
                    <a:pt x="82" y="1139"/>
                  </a:lnTo>
                  <a:lnTo>
                    <a:pt x="1" y="1953"/>
                  </a:lnTo>
                  <a:lnTo>
                    <a:pt x="1" y="2725"/>
                  </a:lnTo>
                  <a:lnTo>
                    <a:pt x="41" y="3539"/>
                  </a:lnTo>
                  <a:lnTo>
                    <a:pt x="123" y="4312"/>
                  </a:lnTo>
                  <a:lnTo>
                    <a:pt x="285" y="5125"/>
                  </a:lnTo>
                  <a:lnTo>
                    <a:pt x="489" y="5939"/>
                  </a:lnTo>
                  <a:lnTo>
                    <a:pt x="692" y="6630"/>
                  </a:lnTo>
                  <a:lnTo>
                    <a:pt x="855" y="6956"/>
                  </a:lnTo>
                  <a:lnTo>
                    <a:pt x="936" y="7118"/>
                  </a:lnTo>
                  <a:lnTo>
                    <a:pt x="1058" y="7240"/>
                  </a:lnTo>
                  <a:lnTo>
                    <a:pt x="1180" y="7322"/>
                  </a:lnTo>
                  <a:lnTo>
                    <a:pt x="1262" y="7362"/>
                  </a:lnTo>
                  <a:lnTo>
                    <a:pt x="1343" y="7362"/>
                  </a:lnTo>
                  <a:lnTo>
                    <a:pt x="1384" y="7322"/>
                  </a:lnTo>
                  <a:lnTo>
                    <a:pt x="1506" y="7200"/>
                  </a:lnTo>
                  <a:lnTo>
                    <a:pt x="1628" y="6996"/>
                  </a:lnTo>
                  <a:lnTo>
                    <a:pt x="1750" y="6549"/>
                  </a:lnTo>
                  <a:lnTo>
                    <a:pt x="1790" y="6183"/>
                  </a:lnTo>
                  <a:lnTo>
                    <a:pt x="1953" y="5207"/>
                  </a:lnTo>
                  <a:lnTo>
                    <a:pt x="2157" y="4190"/>
                  </a:lnTo>
                  <a:lnTo>
                    <a:pt x="2401" y="3295"/>
                  </a:lnTo>
                  <a:lnTo>
                    <a:pt x="2441" y="2807"/>
                  </a:lnTo>
                  <a:lnTo>
                    <a:pt x="2482" y="2319"/>
                  </a:lnTo>
                  <a:lnTo>
                    <a:pt x="2482" y="1871"/>
                  </a:lnTo>
                  <a:lnTo>
                    <a:pt x="2401" y="1424"/>
                  </a:lnTo>
                  <a:lnTo>
                    <a:pt x="2238" y="976"/>
                  </a:lnTo>
                  <a:lnTo>
                    <a:pt x="1994" y="570"/>
                  </a:lnTo>
                  <a:lnTo>
                    <a:pt x="1953" y="529"/>
                  </a:lnTo>
                  <a:lnTo>
                    <a:pt x="1709" y="244"/>
                  </a:lnTo>
                  <a:lnTo>
                    <a:pt x="1546" y="122"/>
                  </a:lnTo>
                  <a:lnTo>
                    <a:pt x="1384" y="41"/>
                  </a:lnTo>
                  <a:lnTo>
                    <a:pt x="11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151"/>
            <p:cNvSpPr/>
            <p:nvPr/>
          </p:nvSpPr>
          <p:spPr>
            <a:xfrm>
              <a:off x="3378506" y="1580705"/>
              <a:ext cx="260635" cy="94947"/>
            </a:xfrm>
            <a:custGeom>
              <a:avLst/>
              <a:gdLst/>
              <a:ahLst/>
              <a:cxnLst/>
              <a:rect l="l" t="t" r="r" b="b"/>
              <a:pathLst>
                <a:path w="5696" h="2075" extrusionOk="0">
                  <a:moveTo>
                    <a:pt x="1139" y="0"/>
                  </a:moveTo>
                  <a:lnTo>
                    <a:pt x="814" y="82"/>
                  </a:lnTo>
                  <a:lnTo>
                    <a:pt x="611" y="163"/>
                  </a:lnTo>
                  <a:lnTo>
                    <a:pt x="407" y="326"/>
                  </a:lnTo>
                  <a:lnTo>
                    <a:pt x="204" y="489"/>
                  </a:lnTo>
                  <a:lnTo>
                    <a:pt x="82" y="692"/>
                  </a:lnTo>
                  <a:lnTo>
                    <a:pt x="41" y="895"/>
                  </a:lnTo>
                  <a:lnTo>
                    <a:pt x="0" y="1139"/>
                  </a:lnTo>
                  <a:lnTo>
                    <a:pt x="82" y="1383"/>
                  </a:lnTo>
                  <a:lnTo>
                    <a:pt x="204" y="1587"/>
                  </a:lnTo>
                  <a:lnTo>
                    <a:pt x="448" y="1790"/>
                  </a:lnTo>
                  <a:lnTo>
                    <a:pt x="692" y="1912"/>
                  </a:lnTo>
                  <a:lnTo>
                    <a:pt x="936" y="1994"/>
                  </a:lnTo>
                  <a:lnTo>
                    <a:pt x="1221" y="2034"/>
                  </a:lnTo>
                  <a:lnTo>
                    <a:pt x="1912" y="2075"/>
                  </a:lnTo>
                  <a:lnTo>
                    <a:pt x="2604" y="2075"/>
                  </a:lnTo>
                  <a:lnTo>
                    <a:pt x="3377" y="1994"/>
                  </a:lnTo>
                  <a:lnTo>
                    <a:pt x="4109" y="1831"/>
                  </a:lnTo>
                  <a:lnTo>
                    <a:pt x="4841" y="1668"/>
                  </a:lnTo>
                  <a:lnTo>
                    <a:pt x="5573" y="1383"/>
                  </a:lnTo>
                  <a:lnTo>
                    <a:pt x="5654" y="1302"/>
                  </a:lnTo>
                  <a:lnTo>
                    <a:pt x="5695" y="1221"/>
                  </a:lnTo>
                  <a:lnTo>
                    <a:pt x="5695" y="1139"/>
                  </a:lnTo>
                  <a:lnTo>
                    <a:pt x="5654" y="1058"/>
                  </a:lnTo>
                  <a:lnTo>
                    <a:pt x="5614" y="936"/>
                  </a:lnTo>
                  <a:lnTo>
                    <a:pt x="5532" y="855"/>
                  </a:lnTo>
                  <a:lnTo>
                    <a:pt x="5044" y="529"/>
                  </a:lnTo>
                  <a:lnTo>
                    <a:pt x="4475" y="326"/>
                  </a:lnTo>
                  <a:lnTo>
                    <a:pt x="3905" y="204"/>
                  </a:lnTo>
                  <a:lnTo>
                    <a:pt x="3336" y="82"/>
                  </a:lnTo>
                  <a:lnTo>
                    <a:pt x="2685" y="41"/>
                  </a:lnTo>
                  <a:lnTo>
                    <a:pt x="20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151"/>
            <p:cNvSpPr/>
            <p:nvPr/>
          </p:nvSpPr>
          <p:spPr>
            <a:xfrm>
              <a:off x="3499492" y="1286614"/>
              <a:ext cx="111694" cy="299712"/>
            </a:xfrm>
            <a:custGeom>
              <a:avLst/>
              <a:gdLst/>
              <a:ahLst/>
              <a:cxnLst/>
              <a:rect l="l" t="t" r="r" b="b"/>
              <a:pathLst>
                <a:path w="2441" h="6550" extrusionOk="0">
                  <a:moveTo>
                    <a:pt x="1221" y="1"/>
                  </a:moveTo>
                  <a:lnTo>
                    <a:pt x="1017" y="82"/>
                  </a:lnTo>
                  <a:lnTo>
                    <a:pt x="855" y="204"/>
                  </a:lnTo>
                  <a:lnTo>
                    <a:pt x="692" y="326"/>
                  </a:lnTo>
                  <a:lnTo>
                    <a:pt x="570" y="489"/>
                  </a:lnTo>
                  <a:lnTo>
                    <a:pt x="448" y="692"/>
                  </a:lnTo>
                  <a:lnTo>
                    <a:pt x="244" y="1140"/>
                  </a:lnTo>
                  <a:lnTo>
                    <a:pt x="82" y="1628"/>
                  </a:lnTo>
                  <a:lnTo>
                    <a:pt x="41" y="2157"/>
                  </a:lnTo>
                  <a:lnTo>
                    <a:pt x="0" y="2645"/>
                  </a:lnTo>
                  <a:lnTo>
                    <a:pt x="41" y="3173"/>
                  </a:lnTo>
                  <a:lnTo>
                    <a:pt x="122" y="3702"/>
                  </a:lnTo>
                  <a:lnTo>
                    <a:pt x="285" y="4678"/>
                  </a:lnTo>
                  <a:lnTo>
                    <a:pt x="448" y="5167"/>
                  </a:lnTo>
                  <a:lnTo>
                    <a:pt x="611" y="5655"/>
                  </a:lnTo>
                  <a:lnTo>
                    <a:pt x="814" y="6102"/>
                  </a:lnTo>
                  <a:lnTo>
                    <a:pt x="936" y="6305"/>
                  </a:lnTo>
                  <a:lnTo>
                    <a:pt x="1099" y="6509"/>
                  </a:lnTo>
                  <a:lnTo>
                    <a:pt x="1221" y="6550"/>
                  </a:lnTo>
                  <a:lnTo>
                    <a:pt x="1302" y="6550"/>
                  </a:lnTo>
                  <a:lnTo>
                    <a:pt x="1424" y="6468"/>
                  </a:lnTo>
                  <a:lnTo>
                    <a:pt x="1465" y="6387"/>
                  </a:lnTo>
                  <a:lnTo>
                    <a:pt x="1465" y="5777"/>
                  </a:lnTo>
                  <a:lnTo>
                    <a:pt x="1546" y="5248"/>
                  </a:lnTo>
                  <a:lnTo>
                    <a:pt x="1668" y="4678"/>
                  </a:lnTo>
                  <a:lnTo>
                    <a:pt x="1831" y="4109"/>
                  </a:lnTo>
                  <a:lnTo>
                    <a:pt x="2156" y="3011"/>
                  </a:lnTo>
                  <a:lnTo>
                    <a:pt x="2319" y="2482"/>
                  </a:lnTo>
                  <a:lnTo>
                    <a:pt x="2400" y="1912"/>
                  </a:lnTo>
                  <a:lnTo>
                    <a:pt x="2400" y="1872"/>
                  </a:lnTo>
                  <a:lnTo>
                    <a:pt x="2441" y="1872"/>
                  </a:lnTo>
                  <a:lnTo>
                    <a:pt x="2441" y="1384"/>
                  </a:lnTo>
                  <a:lnTo>
                    <a:pt x="2441" y="1099"/>
                  </a:lnTo>
                  <a:lnTo>
                    <a:pt x="2400" y="896"/>
                  </a:lnTo>
                  <a:lnTo>
                    <a:pt x="2319" y="651"/>
                  </a:lnTo>
                  <a:lnTo>
                    <a:pt x="2197" y="448"/>
                  </a:lnTo>
                  <a:lnTo>
                    <a:pt x="2075" y="245"/>
                  </a:lnTo>
                  <a:lnTo>
                    <a:pt x="1831" y="123"/>
                  </a:lnTo>
                  <a:lnTo>
                    <a:pt x="16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151"/>
            <p:cNvSpPr/>
            <p:nvPr/>
          </p:nvSpPr>
          <p:spPr>
            <a:xfrm>
              <a:off x="2888979" y="1805929"/>
              <a:ext cx="735232" cy="683114"/>
            </a:xfrm>
            <a:custGeom>
              <a:avLst/>
              <a:gdLst/>
              <a:ahLst/>
              <a:cxnLst/>
              <a:rect l="l" t="t" r="r" b="b"/>
              <a:pathLst>
                <a:path w="16068" h="14929" extrusionOk="0">
                  <a:moveTo>
                    <a:pt x="13098" y="0"/>
                  </a:moveTo>
                  <a:lnTo>
                    <a:pt x="12488" y="41"/>
                  </a:lnTo>
                  <a:lnTo>
                    <a:pt x="11878" y="122"/>
                  </a:lnTo>
                  <a:lnTo>
                    <a:pt x="11268" y="285"/>
                  </a:lnTo>
                  <a:lnTo>
                    <a:pt x="10698" y="488"/>
                  </a:lnTo>
                  <a:lnTo>
                    <a:pt x="10170" y="814"/>
                  </a:lnTo>
                  <a:lnTo>
                    <a:pt x="9682" y="1139"/>
                  </a:lnTo>
                  <a:lnTo>
                    <a:pt x="9234" y="1546"/>
                  </a:lnTo>
                  <a:lnTo>
                    <a:pt x="8827" y="1993"/>
                  </a:lnTo>
                  <a:lnTo>
                    <a:pt x="8461" y="2441"/>
                  </a:lnTo>
                  <a:lnTo>
                    <a:pt x="8095" y="2929"/>
                  </a:lnTo>
                  <a:lnTo>
                    <a:pt x="7444" y="3946"/>
                  </a:lnTo>
                  <a:lnTo>
                    <a:pt x="6834" y="4963"/>
                  </a:lnTo>
                  <a:lnTo>
                    <a:pt x="6183" y="5939"/>
                  </a:lnTo>
                  <a:lnTo>
                    <a:pt x="5736" y="6508"/>
                  </a:lnTo>
                  <a:lnTo>
                    <a:pt x="5289" y="6997"/>
                  </a:lnTo>
                  <a:lnTo>
                    <a:pt x="4760" y="7444"/>
                  </a:lnTo>
                  <a:lnTo>
                    <a:pt x="4231" y="7891"/>
                  </a:lnTo>
                  <a:lnTo>
                    <a:pt x="3173" y="8786"/>
                  </a:lnTo>
                  <a:lnTo>
                    <a:pt x="2645" y="9193"/>
                  </a:lnTo>
                  <a:lnTo>
                    <a:pt x="2116" y="9641"/>
                  </a:lnTo>
                  <a:lnTo>
                    <a:pt x="1587" y="10169"/>
                  </a:lnTo>
                  <a:lnTo>
                    <a:pt x="1140" y="10739"/>
                  </a:lnTo>
                  <a:lnTo>
                    <a:pt x="733" y="11308"/>
                  </a:lnTo>
                  <a:lnTo>
                    <a:pt x="367" y="11959"/>
                  </a:lnTo>
                  <a:lnTo>
                    <a:pt x="245" y="12284"/>
                  </a:lnTo>
                  <a:lnTo>
                    <a:pt x="123" y="12651"/>
                  </a:lnTo>
                  <a:lnTo>
                    <a:pt x="41" y="12976"/>
                  </a:lnTo>
                  <a:lnTo>
                    <a:pt x="1" y="13342"/>
                  </a:lnTo>
                  <a:lnTo>
                    <a:pt x="1" y="13708"/>
                  </a:lnTo>
                  <a:lnTo>
                    <a:pt x="1" y="14034"/>
                  </a:lnTo>
                  <a:lnTo>
                    <a:pt x="41" y="14400"/>
                  </a:lnTo>
                  <a:lnTo>
                    <a:pt x="123" y="14766"/>
                  </a:lnTo>
                  <a:lnTo>
                    <a:pt x="204" y="14888"/>
                  </a:lnTo>
                  <a:lnTo>
                    <a:pt x="326" y="14928"/>
                  </a:lnTo>
                  <a:lnTo>
                    <a:pt x="448" y="14888"/>
                  </a:lnTo>
                  <a:lnTo>
                    <a:pt x="529" y="14766"/>
                  </a:lnTo>
                  <a:lnTo>
                    <a:pt x="651" y="14522"/>
                  </a:lnTo>
                  <a:lnTo>
                    <a:pt x="814" y="14278"/>
                  </a:lnTo>
                  <a:lnTo>
                    <a:pt x="977" y="14074"/>
                  </a:lnTo>
                  <a:lnTo>
                    <a:pt x="1180" y="13871"/>
                  </a:lnTo>
                  <a:lnTo>
                    <a:pt x="1424" y="13749"/>
                  </a:lnTo>
                  <a:lnTo>
                    <a:pt x="1668" y="13586"/>
                  </a:lnTo>
                  <a:lnTo>
                    <a:pt x="2197" y="13383"/>
                  </a:lnTo>
                  <a:lnTo>
                    <a:pt x="2767" y="13261"/>
                  </a:lnTo>
                  <a:lnTo>
                    <a:pt x="3377" y="13179"/>
                  </a:lnTo>
                  <a:lnTo>
                    <a:pt x="3946" y="13139"/>
                  </a:lnTo>
                  <a:lnTo>
                    <a:pt x="4475" y="13098"/>
                  </a:lnTo>
                  <a:lnTo>
                    <a:pt x="5126" y="13098"/>
                  </a:lnTo>
                  <a:lnTo>
                    <a:pt x="5817" y="13057"/>
                  </a:lnTo>
                  <a:lnTo>
                    <a:pt x="6468" y="12976"/>
                  </a:lnTo>
                  <a:lnTo>
                    <a:pt x="6753" y="12895"/>
                  </a:lnTo>
                  <a:lnTo>
                    <a:pt x="7078" y="12773"/>
                  </a:lnTo>
                  <a:lnTo>
                    <a:pt x="7363" y="12691"/>
                  </a:lnTo>
                  <a:lnTo>
                    <a:pt x="7648" y="12529"/>
                  </a:lnTo>
                  <a:lnTo>
                    <a:pt x="7892" y="12366"/>
                  </a:lnTo>
                  <a:lnTo>
                    <a:pt x="8095" y="12203"/>
                  </a:lnTo>
                  <a:lnTo>
                    <a:pt x="8543" y="11796"/>
                  </a:lnTo>
                  <a:lnTo>
                    <a:pt x="8909" y="11349"/>
                  </a:lnTo>
                  <a:lnTo>
                    <a:pt x="9234" y="10739"/>
                  </a:lnTo>
                  <a:lnTo>
                    <a:pt x="9519" y="10088"/>
                  </a:lnTo>
                  <a:lnTo>
                    <a:pt x="9763" y="9437"/>
                  </a:lnTo>
                  <a:lnTo>
                    <a:pt x="9966" y="8786"/>
                  </a:lnTo>
                  <a:lnTo>
                    <a:pt x="10170" y="8013"/>
                  </a:lnTo>
                  <a:lnTo>
                    <a:pt x="10373" y="7241"/>
                  </a:lnTo>
                  <a:lnTo>
                    <a:pt x="10495" y="6875"/>
                  </a:lnTo>
                  <a:lnTo>
                    <a:pt x="10658" y="6468"/>
                  </a:lnTo>
                  <a:lnTo>
                    <a:pt x="10902" y="6142"/>
                  </a:lnTo>
                  <a:lnTo>
                    <a:pt x="11024" y="5980"/>
                  </a:lnTo>
                  <a:lnTo>
                    <a:pt x="11187" y="5858"/>
                  </a:lnTo>
                  <a:lnTo>
                    <a:pt x="11390" y="5776"/>
                  </a:lnTo>
                  <a:lnTo>
                    <a:pt x="11593" y="5695"/>
                  </a:lnTo>
                  <a:lnTo>
                    <a:pt x="12041" y="5614"/>
                  </a:lnTo>
                  <a:lnTo>
                    <a:pt x="12488" y="5573"/>
                  </a:lnTo>
                  <a:lnTo>
                    <a:pt x="12936" y="5532"/>
                  </a:lnTo>
                  <a:lnTo>
                    <a:pt x="13180" y="5451"/>
                  </a:lnTo>
                  <a:lnTo>
                    <a:pt x="13424" y="5370"/>
                  </a:lnTo>
                  <a:lnTo>
                    <a:pt x="13627" y="5248"/>
                  </a:lnTo>
                  <a:lnTo>
                    <a:pt x="13790" y="5085"/>
                  </a:lnTo>
                  <a:lnTo>
                    <a:pt x="13953" y="4922"/>
                  </a:lnTo>
                  <a:lnTo>
                    <a:pt x="14115" y="4759"/>
                  </a:lnTo>
                  <a:lnTo>
                    <a:pt x="14237" y="4556"/>
                  </a:lnTo>
                  <a:lnTo>
                    <a:pt x="14319" y="4312"/>
                  </a:lnTo>
                  <a:lnTo>
                    <a:pt x="14563" y="3702"/>
                  </a:lnTo>
                  <a:lnTo>
                    <a:pt x="14644" y="3376"/>
                  </a:lnTo>
                  <a:lnTo>
                    <a:pt x="14807" y="3051"/>
                  </a:lnTo>
                  <a:lnTo>
                    <a:pt x="14969" y="2807"/>
                  </a:lnTo>
                  <a:lnTo>
                    <a:pt x="15214" y="2563"/>
                  </a:lnTo>
                  <a:lnTo>
                    <a:pt x="15376" y="2482"/>
                  </a:lnTo>
                  <a:lnTo>
                    <a:pt x="15498" y="2441"/>
                  </a:lnTo>
                  <a:lnTo>
                    <a:pt x="15661" y="2400"/>
                  </a:lnTo>
                  <a:lnTo>
                    <a:pt x="15824" y="2441"/>
                  </a:lnTo>
                  <a:lnTo>
                    <a:pt x="15905" y="2441"/>
                  </a:lnTo>
                  <a:lnTo>
                    <a:pt x="15986" y="2400"/>
                  </a:lnTo>
                  <a:lnTo>
                    <a:pt x="16068" y="2319"/>
                  </a:lnTo>
                  <a:lnTo>
                    <a:pt x="16068" y="2197"/>
                  </a:lnTo>
                  <a:lnTo>
                    <a:pt x="16068" y="2115"/>
                  </a:lnTo>
                  <a:lnTo>
                    <a:pt x="15986" y="2075"/>
                  </a:lnTo>
                  <a:lnTo>
                    <a:pt x="15905" y="1993"/>
                  </a:lnTo>
                  <a:lnTo>
                    <a:pt x="15824" y="1831"/>
                  </a:lnTo>
                  <a:lnTo>
                    <a:pt x="15661" y="1546"/>
                  </a:lnTo>
                  <a:lnTo>
                    <a:pt x="15458" y="1221"/>
                  </a:lnTo>
                  <a:lnTo>
                    <a:pt x="15254" y="936"/>
                  </a:lnTo>
                  <a:lnTo>
                    <a:pt x="15010" y="732"/>
                  </a:lnTo>
                  <a:lnTo>
                    <a:pt x="14807" y="570"/>
                  </a:lnTo>
                  <a:lnTo>
                    <a:pt x="14522" y="407"/>
                  </a:lnTo>
                  <a:lnTo>
                    <a:pt x="14278" y="285"/>
                  </a:lnTo>
                  <a:lnTo>
                    <a:pt x="13993" y="163"/>
                  </a:lnTo>
                  <a:lnTo>
                    <a:pt x="13668" y="82"/>
                  </a:lnTo>
                  <a:lnTo>
                    <a:pt x="13383" y="41"/>
                  </a:lnTo>
                  <a:lnTo>
                    <a:pt x="130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151"/>
            <p:cNvSpPr/>
            <p:nvPr/>
          </p:nvSpPr>
          <p:spPr>
            <a:xfrm>
              <a:off x="3525528" y="329936"/>
              <a:ext cx="253176" cy="219636"/>
            </a:xfrm>
            <a:custGeom>
              <a:avLst/>
              <a:gdLst/>
              <a:ahLst/>
              <a:cxnLst/>
              <a:rect l="l" t="t" r="r" b="b"/>
              <a:pathLst>
                <a:path w="5533" h="4800" extrusionOk="0">
                  <a:moveTo>
                    <a:pt x="3865" y="0"/>
                  </a:moveTo>
                  <a:lnTo>
                    <a:pt x="3418" y="122"/>
                  </a:lnTo>
                  <a:lnTo>
                    <a:pt x="2930" y="285"/>
                  </a:lnTo>
                  <a:lnTo>
                    <a:pt x="2482" y="488"/>
                  </a:lnTo>
                  <a:lnTo>
                    <a:pt x="2075" y="773"/>
                  </a:lnTo>
                  <a:lnTo>
                    <a:pt x="1669" y="1058"/>
                  </a:lnTo>
                  <a:lnTo>
                    <a:pt x="1303" y="1424"/>
                  </a:lnTo>
                  <a:lnTo>
                    <a:pt x="936" y="1790"/>
                  </a:lnTo>
                  <a:lnTo>
                    <a:pt x="611" y="2197"/>
                  </a:lnTo>
                  <a:lnTo>
                    <a:pt x="326" y="2603"/>
                  </a:lnTo>
                  <a:lnTo>
                    <a:pt x="123" y="3010"/>
                  </a:lnTo>
                  <a:lnTo>
                    <a:pt x="1" y="3417"/>
                  </a:lnTo>
                  <a:lnTo>
                    <a:pt x="1" y="3661"/>
                  </a:lnTo>
                  <a:lnTo>
                    <a:pt x="1" y="3864"/>
                  </a:lnTo>
                  <a:lnTo>
                    <a:pt x="42" y="4068"/>
                  </a:lnTo>
                  <a:lnTo>
                    <a:pt x="123" y="4271"/>
                  </a:lnTo>
                  <a:lnTo>
                    <a:pt x="286" y="4515"/>
                  </a:lnTo>
                  <a:lnTo>
                    <a:pt x="489" y="4678"/>
                  </a:lnTo>
                  <a:lnTo>
                    <a:pt x="774" y="4759"/>
                  </a:lnTo>
                  <a:lnTo>
                    <a:pt x="1018" y="4800"/>
                  </a:lnTo>
                  <a:lnTo>
                    <a:pt x="1343" y="4800"/>
                  </a:lnTo>
                  <a:lnTo>
                    <a:pt x="1628" y="4759"/>
                  </a:lnTo>
                  <a:lnTo>
                    <a:pt x="2157" y="4637"/>
                  </a:lnTo>
                  <a:lnTo>
                    <a:pt x="2686" y="4434"/>
                  </a:lnTo>
                  <a:lnTo>
                    <a:pt x="3255" y="4149"/>
                  </a:lnTo>
                  <a:lnTo>
                    <a:pt x="3784" y="3864"/>
                  </a:lnTo>
                  <a:lnTo>
                    <a:pt x="4028" y="3661"/>
                  </a:lnTo>
                  <a:lnTo>
                    <a:pt x="4231" y="3458"/>
                  </a:lnTo>
                  <a:lnTo>
                    <a:pt x="4516" y="3173"/>
                  </a:lnTo>
                  <a:lnTo>
                    <a:pt x="4801" y="2807"/>
                  </a:lnTo>
                  <a:lnTo>
                    <a:pt x="5085" y="2441"/>
                  </a:lnTo>
                  <a:lnTo>
                    <a:pt x="5289" y="2034"/>
                  </a:lnTo>
                  <a:lnTo>
                    <a:pt x="5451" y="1587"/>
                  </a:lnTo>
                  <a:lnTo>
                    <a:pt x="5492" y="1383"/>
                  </a:lnTo>
                  <a:lnTo>
                    <a:pt x="5533" y="1180"/>
                  </a:lnTo>
                  <a:lnTo>
                    <a:pt x="5492" y="976"/>
                  </a:lnTo>
                  <a:lnTo>
                    <a:pt x="5451" y="773"/>
                  </a:lnTo>
                  <a:lnTo>
                    <a:pt x="5329" y="570"/>
                  </a:lnTo>
                  <a:lnTo>
                    <a:pt x="5207" y="366"/>
                  </a:lnTo>
                  <a:lnTo>
                    <a:pt x="5167" y="326"/>
                  </a:lnTo>
                  <a:lnTo>
                    <a:pt x="5126" y="285"/>
                  </a:lnTo>
                  <a:lnTo>
                    <a:pt x="4963" y="163"/>
                  </a:lnTo>
                  <a:lnTo>
                    <a:pt x="4760" y="82"/>
                  </a:lnTo>
                  <a:lnTo>
                    <a:pt x="45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151"/>
            <p:cNvSpPr/>
            <p:nvPr/>
          </p:nvSpPr>
          <p:spPr>
            <a:xfrm>
              <a:off x="3804748" y="1431806"/>
              <a:ext cx="132193" cy="186187"/>
            </a:xfrm>
            <a:custGeom>
              <a:avLst/>
              <a:gdLst/>
              <a:ahLst/>
              <a:cxnLst/>
              <a:rect l="l" t="t" r="r" b="b"/>
              <a:pathLst>
                <a:path w="2889" h="4069" extrusionOk="0">
                  <a:moveTo>
                    <a:pt x="936" y="0"/>
                  </a:moveTo>
                  <a:lnTo>
                    <a:pt x="692" y="41"/>
                  </a:lnTo>
                  <a:lnTo>
                    <a:pt x="488" y="204"/>
                  </a:lnTo>
                  <a:lnTo>
                    <a:pt x="326" y="366"/>
                  </a:lnTo>
                  <a:lnTo>
                    <a:pt x="204" y="570"/>
                  </a:lnTo>
                  <a:lnTo>
                    <a:pt x="82" y="814"/>
                  </a:lnTo>
                  <a:lnTo>
                    <a:pt x="0" y="1058"/>
                  </a:lnTo>
                  <a:lnTo>
                    <a:pt x="0" y="1302"/>
                  </a:lnTo>
                  <a:lnTo>
                    <a:pt x="0" y="1546"/>
                  </a:lnTo>
                  <a:lnTo>
                    <a:pt x="41" y="1790"/>
                  </a:lnTo>
                  <a:lnTo>
                    <a:pt x="163" y="2238"/>
                  </a:lnTo>
                  <a:lnTo>
                    <a:pt x="366" y="2685"/>
                  </a:lnTo>
                  <a:lnTo>
                    <a:pt x="651" y="3051"/>
                  </a:lnTo>
                  <a:lnTo>
                    <a:pt x="814" y="3254"/>
                  </a:lnTo>
                  <a:lnTo>
                    <a:pt x="1017" y="3458"/>
                  </a:lnTo>
                  <a:lnTo>
                    <a:pt x="1261" y="3621"/>
                  </a:lnTo>
                  <a:lnTo>
                    <a:pt x="1465" y="3743"/>
                  </a:lnTo>
                  <a:lnTo>
                    <a:pt x="1709" y="3865"/>
                  </a:lnTo>
                  <a:lnTo>
                    <a:pt x="1953" y="3946"/>
                  </a:lnTo>
                  <a:lnTo>
                    <a:pt x="2237" y="4027"/>
                  </a:lnTo>
                  <a:lnTo>
                    <a:pt x="2482" y="4068"/>
                  </a:lnTo>
                  <a:lnTo>
                    <a:pt x="2563" y="4068"/>
                  </a:lnTo>
                  <a:lnTo>
                    <a:pt x="2644" y="4027"/>
                  </a:lnTo>
                  <a:lnTo>
                    <a:pt x="2807" y="4027"/>
                  </a:lnTo>
                  <a:lnTo>
                    <a:pt x="2888" y="3946"/>
                  </a:lnTo>
                  <a:lnTo>
                    <a:pt x="2888" y="3865"/>
                  </a:lnTo>
                  <a:lnTo>
                    <a:pt x="2848" y="3214"/>
                  </a:lnTo>
                  <a:lnTo>
                    <a:pt x="2726" y="2604"/>
                  </a:lnTo>
                  <a:lnTo>
                    <a:pt x="2604" y="2034"/>
                  </a:lnTo>
                  <a:lnTo>
                    <a:pt x="2400" y="1424"/>
                  </a:lnTo>
                  <a:lnTo>
                    <a:pt x="2237" y="977"/>
                  </a:lnTo>
                  <a:lnTo>
                    <a:pt x="2115" y="733"/>
                  </a:lnTo>
                  <a:lnTo>
                    <a:pt x="1993" y="529"/>
                  </a:lnTo>
                  <a:lnTo>
                    <a:pt x="1831" y="326"/>
                  </a:lnTo>
                  <a:lnTo>
                    <a:pt x="1668" y="163"/>
                  </a:lnTo>
                  <a:lnTo>
                    <a:pt x="1465" y="41"/>
                  </a:lnTo>
                  <a:lnTo>
                    <a:pt x="12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151"/>
            <p:cNvSpPr/>
            <p:nvPr/>
          </p:nvSpPr>
          <p:spPr>
            <a:xfrm>
              <a:off x="4171412" y="996275"/>
              <a:ext cx="333206" cy="945533"/>
            </a:xfrm>
            <a:custGeom>
              <a:avLst/>
              <a:gdLst/>
              <a:ahLst/>
              <a:cxnLst/>
              <a:rect l="l" t="t" r="r" b="b"/>
              <a:pathLst>
                <a:path w="7282" h="20664" extrusionOk="0">
                  <a:moveTo>
                    <a:pt x="6549" y="0"/>
                  </a:moveTo>
                  <a:lnTo>
                    <a:pt x="6468" y="41"/>
                  </a:lnTo>
                  <a:lnTo>
                    <a:pt x="6427" y="82"/>
                  </a:lnTo>
                  <a:lnTo>
                    <a:pt x="6427" y="163"/>
                  </a:lnTo>
                  <a:lnTo>
                    <a:pt x="6427" y="244"/>
                  </a:lnTo>
                  <a:lnTo>
                    <a:pt x="6590" y="773"/>
                  </a:lnTo>
                  <a:lnTo>
                    <a:pt x="6712" y="1302"/>
                  </a:lnTo>
                  <a:lnTo>
                    <a:pt x="6793" y="1831"/>
                  </a:lnTo>
                  <a:lnTo>
                    <a:pt x="6875" y="2359"/>
                  </a:lnTo>
                  <a:lnTo>
                    <a:pt x="6875" y="2929"/>
                  </a:lnTo>
                  <a:lnTo>
                    <a:pt x="6834" y="3458"/>
                  </a:lnTo>
                  <a:lnTo>
                    <a:pt x="6793" y="3986"/>
                  </a:lnTo>
                  <a:lnTo>
                    <a:pt x="6671" y="4556"/>
                  </a:lnTo>
                  <a:lnTo>
                    <a:pt x="6549" y="5085"/>
                  </a:lnTo>
                  <a:lnTo>
                    <a:pt x="6346" y="5573"/>
                  </a:lnTo>
                  <a:lnTo>
                    <a:pt x="6143" y="6102"/>
                  </a:lnTo>
                  <a:lnTo>
                    <a:pt x="5899" y="6549"/>
                  </a:lnTo>
                  <a:lnTo>
                    <a:pt x="5614" y="7037"/>
                  </a:lnTo>
                  <a:lnTo>
                    <a:pt x="5288" y="7485"/>
                  </a:lnTo>
                  <a:lnTo>
                    <a:pt x="4963" y="7891"/>
                  </a:lnTo>
                  <a:lnTo>
                    <a:pt x="4597" y="8298"/>
                  </a:lnTo>
                  <a:lnTo>
                    <a:pt x="4272" y="8664"/>
                  </a:lnTo>
                  <a:lnTo>
                    <a:pt x="3905" y="9071"/>
                  </a:lnTo>
                  <a:lnTo>
                    <a:pt x="3621" y="9478"/>
                  </a:lnTo>
                  <a:lnTo>
                    <a:pt x="3377" y="9925"/>
                  </a:lnTo>
                  <a:lnTo>
                    <a:pt x="3255" y="10169"/>
                  </a:lnTo>
                  <a:lnTo>
                    <a:pt x="3214" y="10454"/>
                  </a:lnTo>
                  <a:lnTo>
                    <a:pt x="3173" y="10698"/>
                  </a:lnTo>
                  <a:lnTo>
                    <a:pt x="3133" y="10983"/>
                  </a:lnTo>
                  <a:lnTo>
                    <a:pt x="3173" y="11512"/>
                  </a:lnTo>
                  <a:lnTo>
                    <a:pt x="3295" y="12040"/>
                  </a:lnTo>
                  <a:lnTo>
                    <a:pt x="3458" y="12650"/>
                  </a:lnTo>
                  <a:lnTo>
                    <a:pt x="3499" y="12976"/>
                  </a:lnTo>
                  <a:lnTo>
                    <a:pt x="3499" y="13301"/>
                  </a:lnTo>
                  <a:lnTo>
                    <a:pt x="3499" y="13545"/>
                  </a:lnTo>
                  <a:lnTo>
                    <a:pt x="3458" y="13830"/>
                  </a:lnTo>
                  <a:lnTo>
                    <a:pt x="3377" y="14074"/>
                  </a:lnTo>
                  <a:lnTo>
                    <a:pt x="3295" y="14359"/>
                  </a:lnTo>
                  <a:lnTo>
                    <a:pt x="3011" y="14847"/>
                  </a:lnTo>
                  <a:lnTo>
                    <a:pt x="2726" y="15294"/>
                  </a:lnTo>
                  <a:lnTo>
                    <a:pt x="2360" y="15742"/>
                  </a:lnTo>
                  <a:lnTo>
                    <a:pt x="1994" y="16149"/>
                  </a:lnTo>
                  <a:lnTo>
                    <a:pt x="1180" y="17084"/>
                  </a:lnTo>
                  <a:lnTo>
                    <a:pt x="773" y="17572"/>
                  </a:lnTo>
                  <a:lnTo>
                    <a:pt x="448" y="18142"/>
                  </a:lnTo>
                  <a:lnTo>
                    <a:pt x="204" y="18671"/>
                  </a:lnTo>
                  <a:lnTo>
                    <a:pt x="82" y="18996"/>
                  </a:lnTo>
                  <a:lnTo>
                    <a:pt x="41" y="19281"/>
                  </a:lnTo>
                  <a:lnTo>
                    <a:pt x="1" y="19565"/>
                  </a:lnTo>
                  <a:lnTo>
                    <a:pt x="1" y="19891"/>
                  </a:lnTo>
                  <a:lnTo>
                    <a:pt x="41" y="20216"/>
                  </a:lnTo>
                  <a:lnTo>
                    <a:pt x="123" y="20501"/>
                  </a:lnTo>
                  <a:lnTo>
                    <a:pt x="163" y="20582"/>
                  </a:lnTo>
                  <a:lnTo>
                    <a:pt x="245" y="20623"/>
                  </a:lnTo>
                  <a:lnTo>
                    <a:pt x="326" y="20664"/>
                  </a:lnTo>
                  <a:lnTo>
                    <a:pt x="407" y="20664"/>
                  </a:lnTo>
                  <a:lnTo>
                    <a:pt x="448" y="20623"/>
                  </a:lnTo>
                  <a:lnTo>
                    <a:pt x="529" y="20582"/>
                  </a:lnTo>
                  <a:lnTo>
                    <a:pt x="529" y="20501"/>
                  </a:lnTo>
                  <a:lnTo>
                    <a:pt x="529" y="20420"/>
                  </a:lnTo>
                  <a:lnTo>
                    <a:pt x="448" y="20135"/>
                  </a:lnTo>
                  <a:lnTo>
                    <a:pt x="407" y="19809"/>
                  </a:lnTo>
                  <a:lnTo>
                    <a:pt x="407" y="19525"/>
                  </a:lnTo>
                  <a:lnTo>
                    <a:pt x="448" y="19281"/>
                  </a:lnTo>
                  <a:lnTo>
                    <a:pt x="489" y="18996"/>
                  </a:lnTo>
                  <a:lnTo>
                    <a:pt x="611" y="18711"/>
                  </a:lnTo>
                  <a:lnTo>
                    <a:pt x="855" y="18182"/>
                  </a:lnTo>
                  <a:lnTo>
                    <a:pt x="1180" y="17694"/>
                  </a:lnTo>
                  <a:lnTo>
                    <a:pt x="1546" y="17206"/>
                  </a:lnTo>
                  <a:lnTo>
                    <a:pt x="2319" y="16352"/>
                  </a:lnTo>
                  <a:lnTo>
                    <a:pt x="2685" y="15945"/>
                  </a:lnTo>
                  <a:lnTo>
                    <a:pt x="3011" y="15538"/>
                  </a:lnTo>
                  <a:lnTo>
                    <a:pt x="3336" y="15091"/>
                  </a:lnTo>
                  <a:lnTo>
                    <a:pt x="3580" y="14603"/>
                  </a:lnTo>
                  <a:lnTo>
                    <a:pt x="3783" y="14115"/>
                  </a:lnTo>
                  <a:lnTo>
                    <a:pt x="3865" y="13586"/>
                  </a:lnTo>
                  <a:lnTo>
                    <a:pt x="3905" y="13057"/>
                  </a:lnTo>
                  <a:lnTo>
                    <a:pt x="3824" y="12528"/>
                  </a:lnTo>
                  <a:lnTo>
                    <a:pt x="3702" y="11959"/>
                  </a:lnTo>
                  <a:lnTo>
                    <a:pt x="3580" y="11390"/>
                  </a:lnTo>
                  <a:lnTo>
                    <a:pt x="3539" y="11105"/>
                  </a:lnTo>
                  <a:lnTo>
                    <a:pt x="3539" y="10779"/>
                  </a:lnTo>
                  <a:lnTo>
                    <a:pt x="3580" y="10495"/>
                  </a:lnTo>
                  <a:lnTo>
                    <a:pt x="3661" y="10210"/>
                  </a:lnTo>
                  <a:lnTo>
                    <a:pt x="3783" y="9966"/>
                  </a:lnTo>
                  <a:lnTo>
                    <a:pt x="3905" y="9722"/>
                  </a:lnTo>
                  <a:lnTo>
                    <a:pt x="4231" y="9315"/>
                  </a:lnTo>
                  <a:lnTo>
                    <a:pt x="4556" y="8908"/>
                  </a:lnTo>
                  <a:lnTo>
                    <a:pt x="4922" y="8502"/>
                  </a:lnTo>
                  <a:lnTo>
                    <a:pt x="5288" y="8095"/>
                  </a:lnTo>
                  <a:lnTo>
                    <a:pt x="5614" y="7688"/>
                  </a:lnTo>
                  <a:lnTo>
                    <a:pt x="5939" y="7281"/>
                  </a:lnTo>
                  <a:lnTo>
                    <a:pt x="6183" y="6834"/>
                  </a:lnTo>
                  <a:lnTo>
                    <a:pt x="6427" y="6346"/>
                  </a:lnTo>
                  <a:lnTo>
                    <a:pt x="6671" y="5898"/>
                  </a:lnTo>
                  <a:lnTo>
                    <a:pt x="6834" y="5369"/>
                  </a:lnTo>
                  <a:lnTo>
                    <a:pt x="6997" y="4881"/>
                  </a:lnTo>
                  <a:lnTo>
                    <a:pt x="7119" y="4271"/>
                  </a:lnTo>
                  <a:lnTo>
                    <a:pt x="7241" y="3702"/>
                  </a:lnTo>
                  <a:lnTo>
                    <a:pt x="7282" y="3092"/>
                  </a:lnTo>
                  <a:lnTo>
                    <a:pt x="7282" y="2481"/>
                  </a:lnTo>
                  <a:lnTo>
                    <a:pt x="7200" y="1871"/>
                  </a:lnTo>
                  <a:lnTo>
                    <a:pt x="7119" y="1302"/>
                  </a:lnTo>
                  <a:lnTo>
                    <a:pt x="6997" y="732"/>
                  </a:lnTo>
                  <a:lnTo>
                    <a:pt x="6793" y="122"/>
                  </a:lnTo>
                  <a:lnTo>
                    <a:pt x="6753" y="82"/>
                  </a:lnTo>
                  <a:lnTo>
                    <a:pt x="6712" y="41"/>
                  </a:lnTo>
                  <a:lnTo>
                    <a:pt x="66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151"/>
            <p:cNvSpPr/>
            <p:nvPr/>
          </p:nvSpPr>
          <p:spPr>
            <a:xfrm>
              <a:off x="2859190" y="1753810"/>
              <a:ext cx="738984" cy="288547"/>
            </a:xfrm>
            <a:custGeom>
              <a:avLst/>
              <a:gdLst/>
              <a:ahLst/>
              <a:cxnLst/>
              <a:rect l="l" t="t" r="r" b="b"/>
              <a:pathLst>
                <a:path w="16150" h="6306" extrusionOk="0">
                  <a:moveTo>
                    <a:pt x="12895" y="0"/>
                  </a:moveTo>
                  <a:lnTo>
                    <a:pt x="12407" y="41"/>
                  </a:lnTo>
                  <a:lnTo>
                    <a:pt x="11919" y="82"/>
                  </a:lnTo>
                  <a:lnTo>
                    <a:pt x="10943" y="326"/>
                  </a:lnTo>
                  <a:lnTo>
                    <a:pt x="9966" y="570"/>
                  </a:lnTo>
                  <a:lnTo>
                    <a:pt x="9438" y="651"/>
                  </a:lnTo>
                  <a:lnTo>
                    <a:pt x="8950" y="651"/>
                  </a:lnTo>
                  <a:lnTo>
                    <a:pt x="8421" y="611"/>
                  </a:lnTo>
                  <a:lnTo>
                    <a:pt x="7851" y="529"/>
                  </a:lnTo>
                  <a:lnTo>
                    <a:pt x="7323" y="488"/>
                  </a:lnTo>
                  <a:lnTo>
                    <a:pt x="6794" y="448"/>
                  </a:lnTo>
                  <a:lnTo>
                    <a:pt x="6346" y="488"/>
                  </a:lnTo>
                  <a:lnTo>
                    <a:pt x="5899" y="611"/>
                  </a:lnTo>
                  <a:lnTo>
                    <a:pt x="5492" y="773"/>
                  </a:lnTo>
                  <a:lnTo>
                    <a:pt x="5085" y="977"/>
                  </a:lnTo>
                  <a:lnTo>
                    <a:pt x="4719" y="1221"/>
                  </a:lnTo>
                  <a:lnTo>
                    <a:pt x="4353" y="1505"/>
                  </a:lnTo>
                  <a:lnTo>
                    <a:pt x="3702" y="2116"/>
                  </a:lnTo>
                  <a:lnTo>
                    <a:pt x="2970" y="2888"/>
                  </a:lnTo>
                  <a:lnTo>
                    <a:pt x="2563" y="3254"/>
                  </a:lnTo>
                  <a:lnTo>
                    <a:pt x="2157" y="3580"/>
                  </a:lnTo>
                  <a:lnTo>
                    <a:pt x="1709" y="3865"/>
                  </a:lnTo>
                  <a:lnTo>
                    <a:pt x="1262" y="4109"/>
                  </a:lnTo>
                  <a:lnTo>
                    <a:pt x="1018" y="4190"/>
                  </a:lnTo>
                  <a:lnTo>
                    <a:pt x="774" y="4231"/>
                  </a:lnTo>
                  <a:lnTo>
                    <a:pt x="489" y="4271"/>
                  </a:lnTo>
                  <a:lnTo>
                    <a:pt x="204" y="4271"/>
                  </a:lnTo>
                  <a:lnTo>
                    <a:pt x="123" y="4312"/>
                  </a:lnTo>
                  <a:lnTo>
                    <a:pt x="41" y="4353"/>
                  </a:lnTo>
                  <a:lnTo>
                    <a:pt x="1" y="4434"/>
                  </a:lnTo>
                  <a:lnTo>
                    <a:pt x="41" y="4556"/>
                  </a:lnTo>
                  <a:lnTo>
                    <a:pt x="164" y="4841"/>
                  </a:lnTo>
                  <a:lnTo>
                    <a:pt x="326" y="5085"/>
                  </a:lnTo>
                  <a:lnTo>
                    <a:pt x="530" y="5329"/>
                  </a:lnTo>
                  <a:lnTo>
                    <a:pt x="733" y="5573"/>
                  </a:lnTo>
                  <a:lnTo>
                    <a:pt x="977" y="5736"/>
                  </a:lnTo>
                  <a:lnTo>
                    <a:pt x="1221" y="5898"/>
                  </a:lnTo>
                  <a:lnTo>
                    <a:pt x="1506" y="6020"/>
                  </a:lnTo>
                  <a:lnTo>
                    <a:pt x="1791" y="6142"/>
                  </a:lnTo>
                  <a:lnTo>
                    <a:pt x="2075" y="6224"/>
                  </a:lnTo>
                  <a:lnTo>
                    <a:pt x="2360" y="6264"/>
                  </a:lnTo>
                  <a:lnTo>
                    <a:pt x="2685" y="6305"/>
                  </a:lnTo>
                  <a:lnTo>
                    <a:pt x="3296" y="6305"/>
                  </a:lnTo>
                  <a:lnTo>
                    <a:pt x="3580" y="6224"/>
                  </a:lnTo>
                  <a:lnTo>
                    <a:pt x="3906" y="6183"/>
                  </a:lnTo>
                  <a:lnTo>
                    <a:pt x="4190" y="6102"/>
                  </a:lnTo>
                  <a:lnTo>
                    <a:pt x="4516" y="5939"/>
                  </a:lnTo>
                  <a:lnTo>
                    <a:pt x="4841" y="5817"/>
                  </a:lnTo>
                  <a:lnTo>
                    <a:pt x="5411" y="5451"/>
                  </a:lnTo>
                  <a:lnTo>
                    <a:pt x="5940" y="5044"/>
                  </a:lnTo>
                  <a:lnTo>
                    <a:pt x="6468" y="4637"/>
                  </a:lnTo>
                  <a:lnTo>
                    <a:pt x="6997" y="4231"/>
                  </a:lnTo>
                  <a:lnTo>
                    <a:pt x="7282" y="4068"/>
                  </a:lnTo>
                  <a:lnTo>
                    <a:pt x="7567" y="3946"/>
                  </a:lnTo>
                  <a:lnTo>
                    <a:pt x="7892" y="3824"/>
                  </a:lnTo>
                  <a:lnTo>
                    <a:pt x="8177" y="3783"/>
                  </a:lnTo>
                  <a:lnTo>
                    <a:pt x="8502" y="3824"/>
                  </a:lnTo>
                  <a:lnTo>
                    <a:pt x="8828" y="3905"/>
                  </a:lnTo>
                  <a:lnTo>
                    <a:pt x="9153" y="4027"/>
                  </a:lnTo>
                  <a:lnTo>
                    <a:pt x="9438" y="4190"/>
                  </a:lnTo>
                  <a:lnTo>
                    <a:pt x="9966" y="4556"/>
                  </a:lnTo>
                  <a:lnTo>
                    <a:pt x="10251" y="4719"/>
                  </a:lnTo>
                  <a:lnTo>
                    <a:pt x="10536" y="4882"/>
                  </a:lnTo>
                  <a:lnTo>
                    <a:pt x="10861" y="4963"/>
                  </a:lnTo>
                  <a:lnTo>
                    <a:pt x="11187" y="5044"/>
                  </a:lnTo>
                  <a:lnTo>
                    <a:pt x="11227" y="5044"/>
                  </a:lnTo>
                  <a:lnTo>
                    <a:pt x="11431" y="5004"/>
                  </a:lnTo>
                  <a:lnTo>
                    <a:pt x="11634" y="5004"/>
                  </a:lnTo>
                  <a:lnTo>
                    <a:pt x="12000" y="4841"/>
                  </a:lnTo>
                  <a:lnTo>
                    <a:pt x="12366" y="4678"/>
                  </a:lnTo>
                  <a:lnTo>
                    <a:pt x="12732" y="4434"/>
                  </a:lnTo>
                  <a:lnTo>
                    <a:pt x="13261" y="4109"/>
                  </a:lnTo>
                  <a:lnTo>
                    <a:pt x="13546" y="3946"/>
                  </a:lnTo>
                  <a:lnTo>
                    <a:pt x="13790" y="3865"/>
                  </a:lnTo>
                  <a:lnTo>
                    <a:pt x="14400" y="3702"/>
                  </a:lnTo>
                  <a:lnTo>
                    <a:pt x="14970" y="3539"/>
                  </a:lnTo>
                  <a:lnTo>
                    <a:pt x="15254" y="3499"/>
                  </a:lnTo>
                  <a:lnTo>
                    <a:pt x="15783" y="3499"/>
                  </a:lnTo>
                  <a:lnTo>
                    <a:pt x="15824" y="3539"/>
                  </a:lnTo>
                  <a:lnTo>
                    <a:pt x="15905" y="3580"/>
                  </a:lnTo>
                  <a:lnTo>
                    <a:pt x="16027" y="3580"/>
                  </a:lnTo>
                  <a:lnTo>
                    <a:pt x="16109" y="3499"/>
                  </a:lnTo>
                  <a:lnTo>
                    <a:pt x="16149" y="3417"/>
                  </a:lnTo>
                  <a:lnTo>
                    <a:pt x="16149" y="3336"/>
                  </a:lnTo>
                  <a:lnTo>
                    <a:pt x="15987" y="2522"/>
                  </a:lnTo>
                  <a:lnTo>
                    <a:pt x="15905" y="2156"/>
                  </a:lnTo>
                  <a:lnTo>
                    <a:pt x="15783" y="1749"/>
                  </a:lnTo>
                  <a:lnTo>
                    <a:pt x="15539" y="1383"/>
                  </a:lnTo>
                  <a:lnTo>
                    <a:pt x="15254" y="1058"/>
                  </a:lnTo>
                  <a:lnTo>
                    <a:pt x="14929" y="773"/>
                  </a:lnTo>
                  <a:lnTo>
                    <a:pt x="14563" y="529"/>
                  </a:lnTo>
                  <a:lnTo>
                    <a:pt x="14197" y="326"/>
                  </a:lnTo>
                  <a:lnTo>
                    <a:pt x="13749" y="163"/>
                  </a:lnTo>
                  <a:lnTo>
                    <a:pt x="13343" y="41"/>
                  </a:lnTo>
                  <a:lnTo>
                    <a:pt x="128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151"/>
            <p:cNvSpPr/>
            <p:nvPr/>
          </p:nvSpPr>
          <p:spPr>
            <a:xfrm>
              <a:off x="6728819" y="3784445"/>
              <a:ext cx="212223" cy="307170"/>
            </a:xfrm>
            <a:custGeom>
              <a:avLst/>
              <a:gdLst/>
              <a:ahLst/>
              <a:cxnLst/>
              <a:rect l="l" t="t" r="r" b="b"/>
              <a:pathLst>
                <a:path w="4638" h="6713" extrusionOk="0">
                  <a:moveTo>
                    <a:pt x="1424" y="1"/>
                  </a:moveTo>
                  <a:lnTo>
                    <a:pt x="692" y="1709"/>
                  </a:lnTo>
                  <a:lnTo>
                    <a:pt x="204" y="2686"/>
                  </a:lnTo>
                  <a:lnTo>
                    <a:pt x="1" y="3133"/>
                  </a:lnTo>
                  <a:lnTo>
                    <a:pt x="2075" y="3540"/>
                  </a:lnTo>
                  <a:lnTo>
                    <a:pt x="2360" y="3621"/>
                  </a:lnTo>
                  <a:lnTo>
                    <a:pt x="2482" y="3662"/>
                  </a:lnTo>
                  <a:lnTo>
                    <a:pt x="2604" y="3784"/>
                  </a:lnTo>
                  <a:lnTo>
                    <a:pt x="2726" y="3947"/>
                  </a:lnTo>
                  <a:lnTo>
                    <a:pt x="2767" y="4109"/>
                  </a:lnTo>
                  <a:lnTo>
                    <a:pt x="2767" y="4516"/>
                  </a:lnTo>
                  <a:lnTo>
                    <a:pt x="2807" y="5330"/>
                  </a:lnTo>
                  <a:lnTo>
                    <a:pt x="2929" y="6143"/>
                  </a:lnTo>
                  <a:lnTo>
                    <a:pt x="2970" y="6346"/>
                  </a:lnTo>
                  <a:lnTo>
                    <a:pt x="3051" y="6509"/>
                  </a:lnTo>
                  <a:lnTo>
                    <a:pt x="3173" y="6631"/>
                  </a:lnTo>
                  <a:lnTo>
                    <a:pt x="3214" y="6672"/>
                  </a:lnTo>
                  <a:lnTo>
                    <a:pt x="3336" y="6713"/>
                  </a:lnTo>
                  <a:lnTo>
                    <a:pt x="3417" y="6713"/>
                  </a:lnTo>
                  <a:lnTo>
                    <a:pt x="3539" y="6672"/>
                  </a:lnTo>
                  <a:lnTo>
                    <a:pt x="3621" y="6631"/>
                  </a:lnTo>
                  <a:lnTo>
                    <a:pt x="3702" y="6550"/>
                  </a:lnTo>
                  <a:lnTo>
                    <a:pt x="3824" y="6346"/>
                  </a:lnTo>
                  <a:lnTo>
                    <a:pt x="3905" y="6102"/>
                  </a:lnTo>
                  <a:lnTo>
                    <a:pt x="3987" y="5614"/>
                  </a:lnTo>
                  <a:lnTo>
                    <a:pt x="4068" y="5167"/>
                  </a:lnTo>
                  <a:lnTo>
                    <a:pt x="4190" y="4557"/>
                  </a:lnTo>
                  <a:lnTo>
                    <a:pt x="4312" y="3947"/>
                  </a:lnTo>
                  <a:lnTo>
                    <a:pt x="4475" y="3336"/>
                  </a:lnTo>
                  <a:lnTo>
                    <a:pt x="4597" y="2726"/>
                  </a:lnTo>
                  <a:lnTo>
                    <a:pt x="4597" y="2686"/>
                  </a:lnTo>
                  <a:lnTo>
                    <a:pt x="4638" y="2360"/>
                  </a:lnTo>
                  <a:lnTo>
                    <a:pt x="4638" y="2035"/>
                  </a:lnTo>
                  <a:lnTo>
                    <a:pt x="4597" y="1750"/>
                  </a:lnTo>
                  <a:lnTo>
                    <a:pt x="4516" y="1587"/>
                  </a:lnTo>
                  <a:lnTo>
                    <a:pt x="4475" y="1465"/>
                  </a:lnTo>
                  <a:lnTo>
                    <a:pt x="4312" y="1303"/>
                  </a:lnTo>
                  <a:lnTo>
                    <a:pt x="4109" y="1140"/>
                  </a:lnTo>
                  <a:lnTo>
                    <a:pt x="3661" y="937"/>
                  </a:lnTo>
                  <a:lnTo>
                    <a:pt x="2563" y="448"/>
                  </a:lnTo>
                  <a:lnTo>
                    <a:pt x="1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151"/>
            <p:cNvSpPr/>
            <p:nvPr/>
          </p:nvSpPr>
          <p:spPr>
            <a:xfrm>
              <a:off x="6719530" y="3775156"/>
              <a:ext cx="230801" cy="325748"/>
            </a:xfrm>
            <a:custGeom>
              <a:avLst/>
              <a:gdLst/>
              <a:ahLst/>
              <a:cxnLst/>
              <a:rect l="l" t="t" r="r" b="b"/>
              <a:pathLst>
                <a:path w="5044" h="7119" extrusionOk="0">
                  <a:moveTo>
                    <a:pt x="1760" y="478"/>
                  </a:moveTo>
                  <a:lnTo>
                    <a:pt x="2685" y="855"/>
                  </a:lnTo>
                  <a:lnTo>
                    <a:pt x="3783" y="1302"/>
                  </a:lnTo>
                  <a:lnTo>
                    <a:pt x="4027" y="1424"/>
                  </a:lnTo>
                  <a:lnTo>
                    <a:pt x="4230" y="1546"/>
                  </a:lnTo>
                  <a:lnTo>
                    <a:pt x="4393" y="1668"/>
                  </a:lnTo>
                  <a:lnTo>
                    <a:pt x="4556" y="1872"/>
                  </a:lnTo>
                  <a:lnTo>
                    <a:pt x="4637" y="2116"/>
                  </a:lnTo>
                  <a:lnTo>
                    <a:pt x="4637" y="2360"/>
                  </a:lnTo>
                  <a:lnTo>
                    <a:pt x="4597" y="2848"/>
                  </a:lnTo>
                  <a:lnTo>
                    <a:pt x="4475" y="3458"/>
                  </a:lnTo>
                  <a:lnTo>
                    <a:pt x="4353" y="4028"/>
                  </a:lnTo>
                  <a:lnTo>
                    <a:pt x="4190" y="4597"/>
                  </a:lnTo>
                  <a:lnTo>
                    <a:pt x="4068" y="5207"/>
                  </a:lnTo>
                  <a:lnTo>
                    <a:pt x="4027" y="5817"/>
                  </a:lnTo>
                  <a:lnTo>
                    <a:pt x="3946" y="6143"/>
                  </a:lnTo>
                  <a:lnTo>
                    <a:pt x="3864" y="6468"/>
                  </a:lnTo>
                  <a:lnTo>
                    <a:pt x="3783" y="6590"/>
                  </a:lnTo>
                  <a:lnTo>
                    <a:pt x="3702" y="6671"/>
                  </a:lnTo>
                  <a:lnTo>
                    <a:pt x="3580" y="6712"/>
                  </a:lnTo>
                  <a:lnTo>
                    <a:pt x="3539" y="6712"/>
                  </a:lnTo>
                  <a:lnTo>
                    <a:pt x="3458" y="6671"/>
                  </a:lnTo>
                  <a:lnTo>
                    <a:pt x="3376" y="6590"/>
                  </a:lnTo>
                  <a:lnTo>
                    <a:pt x="3336" y="6468"/>
                  </a:lnTo>
                  <a:lnTo>
                    <a:pt x="3295" y="6265"/>
                  </a:lnTo>
                  <a:lnTo>
                    <a:pt x="3214" y="5573"/>
                  </a:lnTo>
                  <a:lnTo>
                    <a:pt x="3173" y="5004"/>
                  </a:lnTo>
                  <a:lnTo>
                    <a:pt x="3173" y="4434"/>
                  </a:lnTo>
                  <a:lnTo>
                    <a:pt x="3132" y="4231"/>
                  </a:lnTo>
                  <a:lnTo>
                    <a:pt x="3092" y="4028"/>
                  </a:lnTo>
                  <a:lnTo>
                    <a:pt x="2970" y="3865"/>
                  </a:lnTo>
                  <a:lnTo>
                    <a:pt x="2848" y="3743"/>
                  </a:lnTo>
                  <a:lnTo>
                    <a:pt x="2563" y="3580"/>
                  </a:lnTo>
                  <a:lnTo>
                    <a:pt x="2278" y="3539"/>
                  </a:lnTo>
                  <a:lnTo>
                    <a:pt x="1668" y="3417"/>
                  </a:lnTo>
                  <a:lnTo>
                    <a:pt x="512" y="3186"/>
                  </a:lnTo>
                  <a:lnTo>
                    <a:pt x="570" y="3051"/>
                  </a:lnTo>
                  <a:lnTo>
                    <a:pt x="1058" y="2034"/>
                  </a:lnTo>
                  <a:lnTo>
                    <a:pt x="1465" y="1180"/>
                  </a:lnTo>
                  <a:lnTo>
                    <a:pt x="1668" y="733"/>
                  </a:lnTo>
                  <a:lnTo>
                    <a:pt x="1760" y="478"/>
                  </a:lnTo>
                  <a:close/>
                  <a:moveTo>
                    <a:pt x="1627" y="1"/>
                  </a:moveTo>
                  <a:lnTo>
                    <a:pt x="1546" y="41"/>
                  </a:lnTo>
                  <a:lnTo>
                    <a:pt x="1505" y="82"/>
                  </a:lnTo>
                  <a:lnTo>
                    <a:pt x="1465" y="163"/>
                  </a:lnTo>
                  <a:lnTo>
                    <a:pt x="1098" y="977"/>
                  </a:lnTo>
                  <a:lnTo>
                    <a:pt x="732" y="1790"/>
                  </a:lnTo>
                  <a:lnTo>
                    <a:pt x="285" y="2767"/>
                  </a:lnTo>
                  <a:lnTo>
                    <a:pt x="122" y="3092"/>
                  </a:lnTo>
                  <a:lnTo>
                    <a:pt x="41" y="3173"/>
                  </a:lnTo>
                  <a:lnTo>
                    <a:pt x="41" y="3214"/>
                  </a:lnTo>
                  <a:lnTo>
                    <a:pt x="0" y="3336"/>
                  </a:lnTo>
                  <a:lnTo>
                    <a:pt x="41" y="3458"/>
                  </a:lnTo>
                  <a:lnTo>
                    <a:pt x="82" y="3499"/>
                  </a:lnTo>
                  <a:lnTo>
                    <a:pt x="122" y="3539"/>
                  </a:lnTo>
                  <a:lnTo>
                    <a:pt x="1465" y="3783"/>
                  </a:lnTo>
                  <a:lnTo>
                    <a:pt x="2115" y="3906"/>
                  </a:lnTo>
                  <a:lnTo>
                    <a:pt x="2400" y="3987"/>
                  </a:lnTo>
                  <a:lnTo>
                    <a:pt x="2563" y="4028"/>
                  </a:lnTo>
                  <a:lnTo>
                    <a:pt x="2685" y="4109"/>
                  </a:lnTo>
                  <a:lnTo>
                    <a:pt x="2766" y="4231"/>
                  </a:lnTo>
                  <a:lnTo>
                    <a:pt x="2766" y="4353"/>
                  </a:lnTo>
                  <a:lnTo>
                    <a:pt x="2766" y="4638"/>
                  </a:lnTo>
                  <a:lnTo>
                    <a:pt x="2807" y="5288"/>
                  </a:lnTo>
                  <a:lnTo>
                    <a:pt x="2848" y="5939"/>
                  </a:lnTo>
                  <a:lnTo>
                    <a:pt x="2888" y="6224"/>
                  </a:lnTo>
                  <a:lnTo>
                    <a:pt x="2970" y="6549"/>
                  </a:lnTo>
                  <a:lnTo>
                    <a:pt x="3010" y="6712"/>
                  </a:lnTo>
                  <a:lnTo>
                    <a:pt x="3132" y="6916"/>
                  </a:lnTo>
                  <a:lnTo>
                    <a:pt x="3295" y="7038"/>
                  </a:lnTo>
                  <a:lnTo>
                    <a:pt x="3458" y="7119"/>
                  </a:lnTo>
                  <a:lnTo>
                    <a:pt x="3620" y="7119"/>
                  </a:lnTo>
                  <a:lnTo>
                    <a:pt x="3783" y="7078"/>
                  </a:lnTo>
                  <a:lnTo>
                    <a:pt x="3905" y="6997"/>
                  </a:lnTo>
                  <a:lnTo>
                    <a:pt x="4027" y="6916"/>
                  </a:lnTo>
                  <a:lnTo>
                    <a:pt x="4149" y="6753"/>
                  </a:lnTo>
                  <a:lnTo>
                    <a:pt x="4230" y="6631"/>
                  </a:lnTo>
                  <a:lnTo>
                    <a:pt x="4312" y="6305"/>
                  </a:lnTo>
                  <a:lnTo>
                    <a:pt x="4393" y="5939"/>
                  </a:lnTo>
                  <a:lnTo>
                    <a:pt x="4434" y="5614"/>
                  </a:lnTo>
                  <a:lnTo>
                    <a:pt x="4515" y="4922"/>
                  </a:lnTo>
                  <a:lnTo>
                    <a:pt x="4678" y="4272"/>
                  </a:lnTo>
                  <a:lnTo>
                    <a:pt x="4841" y="3621"/>
                  </a:lnTo>
                  <a:lnTo>
                    <a:pt x="5003" y="2970"/>
                  </a:lnTo>
                  <a:lnTo>
                    <a:pt x="5044" y="2441"/>
                  </a:lnTo>
                  <a:lnTo>
                    <a:pt x="5044" y="2156"/>
                  </a:lnTo>
                  <a:lnTo>
                    <a:pt x="4963" y="1912"/>
                  </a:lnTo>
                  <a:lnTo>
                    <a:pt x="4881" y="1628"/>
                  </a:lnTo>
                  <a:lnTo>
                    <a:pt x="4719" y="1424"/>
                  </a:lnTo>
                  <a:lnTo>
                    <a:pt x="4515" y="1262"/>
                  </a:lnTo>
                  <a:lnTo>
                    <a:pt x="4271" y="1099"/>
                  </a:lnTo>
                  <a:lnTo>
                    <a:pt x="3661" y="814"/>
                  </a:lnTo>
                  <a:lnTo>
                    <a:pt x="3010" y="529"/>
                  </a:lnTo>
                  <a:lnTo>
                    <a:pt x="1709" y="41"/>
                  </a:lnTo>
                  <a:lnTo>
                    <a:pt x="16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151"/>
            <p:cNvSpPr/>
            <p:nvPr/>
          </p:nvSpPr>
          <p:spPr>
            <a:xfrm>
              <a:off x="6073646" y="3339625"/>
              <a:ext cx="759437" cy="779891"/>
            </a:xfrm>
            <a:custGeom>
              <a:avLst/>
              <a:gdLst/>
              <a:ahLst/>
              <a:cxnLst/>
              <a:rect l="l" t="t" r="r" b="b"/>
              <a:pathLst>
                <a:path w="16597" h="17044" extrusionOk="0">
                  <a:moveTo>
                    <a:pt x="11390" y="0"/>
                  </a:moveTo>
                  <a:lnTo>
                    <a:pt x="204" y="570"/>
                  </a:lnTo>
                  <a:lnTo>
                    <a:pt x="123" y="570"/>
                  </a:lnTo>
                  <a:lnTo>
                    <a:pt x="41" y="651"/>
                  </a:lnTo>
                  <a:lnTo>
                    <a:pt x="1" y="733"/>
                  </a:lnTo>
                  <a:lnTo>
                    <a:pt x="1" y="814"/>
                  </a:lnTo>
                  <a:lnTo>
                    <a:pt x="163" y="2075"/>
                  </a:lnTo>
                  <a:lnTo>
                    <a:pt x="245" y="3377"/>
                  </a:lnTo>
                  <a:lnTo>
                    <a:pt x="285" y="4637"/>
                  </a:lnTo>
                  <a:lnTo>
                    <a:pt x="367" y="5939"/>
                  </a:lnTo>
                  <a:lnTo>
                    <a:pt x="489" y="7159"/>
                  </a:lnTo>
                  <a:lnTo>
                    <a:pt x="611" y="8380"/>
                  </a:lnTo>
                  <a:lnTo>
                    <a:pt x="814" y="9641"/>
                  </a:lnTo>
                  <a:lnTo>
                    <a:pt x="1017" y="10861"/>
                  </a:lnTo>
                  <a:lnTo>
                    <a:pt x="1262" y="12081"/>
                  </a:lnTo>
                  <a:lnTo>
                    <a:pt x="1546" y="13301"/>
                  </a:lnTo>
                  <a:lnTo>
                    <a:pt x="1872" y="14522"/>
                  </a:lnTo>
                  <a:lnTo>
                    <a:pt x="2278" y="15701"/>
                  </a:lnTo>
                  <a:lnTo>
                    <a:pt x="2441" y="16230"/>
                  </a:lnTo>
                  <a:lnTo>
                    <a:pt x="2522" y="16556"/>
                  </a:lnTo>
                  <a:lnTo>
                    <a:pt x="2644" y="16840"/>
                  </a:lnTo>
                  <a:lnTo>
                    <a:pt x="2767" y="16962"/>
                  </a:lnTo>
                  <a:lnTo>
                    <a:pt x="2889" y="17003"/>
                  </a:lnTo>
                  <a:lnTo>
                    <a:pt x="3133" y="17044"/>
                  </a:lnTo>
                  <a:lnTo>
                    <a:pt x="3377" y="17044"/>
                  </a:lnTo>
                  <a:lnTo>
                    <a:pt x="3865" y="17003"/>
                  </a:lnTo>
                  <a:lnTo>
                    <a:pt x="5085" y="16881"/>
                  </a:lnTo>
                  <a:lnTo>
                    <a:pt x="6346" y="16759"/>
                  </a:lnTo>
                  <a:lnTo>
                    <a:pt x="6427" y="16718"/>
                  </a:lnTo>
                  <a:lnTo>
                    <a:pt x="6509" y="16637"/>
                  </a:lnTo>
                  <a:lnTo>
                    <a:pt x="6509" y="16556"/>
                  </a:lnTo>
                  <a:lnTo>
                    <a:pt x="6509" y="16474"/>
                  </a:lnTo>
                  <a:lnTo>
                    <a:pt x="6509" y="16434"/>
                  </a:lnTo>
                  <a:lnTo>
                    <a:pt x="6468" y="16149"/>
                  </a:lnTo>
                  <a:lnTo>
                    <a:pt x="6468" y="15254"/>
                  </a:lnTo>
                  <a:lnTo>
                    <a:pt x="6468" y="12447"/>
                  </a:lnTo>
                  <a:lnTo>
                    <a:pt x="6509" y="9153"/>
                  </a:lnTo>
                  <a:lnTo>
                    <a:pt x="6590" y="5858"/>
                  </a:lnTo>
                  <a:lnTo>
                    <a:pt x="6590" y="4760"/>
                  </a:lnTo>
                  <a:lnTo>
                    <a:pt x="7526" y="6997"/>
                  </a:lnTo>
                  <a:lnTo>
                    <a:pt x="8095" y="8461"/>
                  </a:lnTo>
                  <a:lnTo>
                    <a:pt x="8380" y="9153"/>
                  </a:lnTo>
                  <a:lnTo>
                    <a:pt x="8705" y="9885"/>
                  </a:lnTo>
                  <a:lnTo>
                    <a:pt x="9031" y="10454"/>
                  </a:lnTo>
                  <a:lnTo>
                    <a:pt x="9356" y="10942"/>
                  </a:lnTo>
                  <a:lnTo>
                    <a:pt x="9559" y="11186"/>
                  </a:lnTo>
                  <a:lnTo>
                    <a:pt x="9803" y="11390"/>
                  </a:lnTo>
                  <a:lnTo>
                    <a:pt x="10048" y="11593"/>
                  </a:lnTo>
                  <a:lnTo>
                    <a:pt x="10292" y="11796"/>
                  </a:lnTo>
                  <a:lnTo>
                    <a:pt x="10780" y="12041"/>
                  </a:lnTo>
                  <a:lnTo>
                    <a:pt x="11309" y="12244"/>
                  </a:lnTo>
                  <a:lnTo>
                    <a:pt x="11837" y="12407"/>
                  </a:lnTo>
                  <a:lnTo>
                    <a:pt x="12407" y="12529"/>
                  </a:lnTo>
                  <a:lnTo>
                    <a:pt x="13668" y="12773"/>
                  </a:lnTo>
                  <a:lnTo>
                    <a:pt x="14319" y="12895"/>
                  </a:lnTo>
                  <a:lnTo>
                    <a:pt x="14929" y="13098"/>
                  </a:lnTo>
                  <a:lnTo>
                    <a:pt x="15051" y="13098"/>
                  </a:lnTo>
                  <a:lnTo>
                    <a:pt x="15173" y="13017"/>
                  </a:lnTo>
                  <a:lnTo>
                    <a:pt x="15620" y="12285"/>
                  </a:lnTo>
                  <a:lnTo>
                    <a:pt x="15986" y="11552"/>
                  </a:lnTo>
                  <a:lnTo>
                    <a:pt x="16312" y="10820"/>
                  </a:lnTo>
                  <a:lnTo>
                    <a:pt x="16596" y="10047"/>
                  </a:lnTo>
                  <a:lnTo>
                    <a:pt x="16596" y="9885"/>
                  </a:lnTo>
                  <a:lnTo>
                    <a:pt x="16556" y="9844"/>
                  </a:lnTo>
                  <a:lnTo>
                    <a:pt x="16515" y="9803"/>
                  </a:lnTo>
                  <a:lnTo>
                    <a:pt x="15824" y="9478"/>
                  </a:lnTo>
                  <a:lnTo>
                    <a:pt x="15173" y="9153"/>
                  </a:lnTo>
                  <a:lnTo>
                    <a:pt x="14522" y="8786"/>
                  </a:lnTo>
                  <a:lnTo>
                    <a:pt x="13912" y="8339"/>
                  </a:lnTo>
                  <a:lnTo>
                    <a:pt x="13668" y="8095"/>
                  </a:lnTo>
                  <a:lnTo>
                    <a:pt x="13424" y="7810"/>
                  </a:lnTo>
                  <a:lnTo>
                    <a:pt x="13180" y="7525"/>
                  </a:lnTo>
                  <a:lnTo>
                    <a:pt x="13017" y="7241"/>
                  </a:lnTo>
                  <a:lnTo>
                    <a:pt x="12814" y="6834"/>
                  </a:lnTo>
                  <a:lnTo>
                    <a:pt x="12692" y="6387"/>
                  </a:lnTo>
                  <a:lnTo>
                    <a:pt x="12488" y="5492"/>
                  </a:lnTo>
                  <a:lnTo>
                    <a:pt x="12041" y="3254"/>
                  </a:lnTo>
                  <a:lnTo>
                    <a:pt x="11837" y="2116"/>
                  </a:lnTo>
                  <a:lnTo>
                    <a:pt x="11634" y="936"/>
                  </a:lnTo>
                  <a:lnTo>
                    <a:pt x="11593" y="489"/>
                  </a:lnTo>
                  <a:lnTo>
                    <a:pt x="11593" y="326"/>
                  </a:lnTo>
                  <a:lnTo>
                    <a:pt x="11593" y="285"/>
                  </a:lnTo>
                  <a:lnTo>
                    <a:pt x="11593" y="163"/>
                  </a:lnTo>
                  <a:lnTo>
                    <a:pt x="11593" y="82"/>
                  </a:lnTo>
                  <a:lnTo>
                    <a:pt x="11512" y="41"/>
                  </a:lnTo>
                  <a:lnTo>
                    <a:pt x="113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151"/>
            <p:cNvSpPr/>
            <p:nvPr/>
          </p:nvSpPr>
          <p:spPr>
            <a:xfrm>
              <a:off x="6110894" y="4084119"/>
              <a:ext cx="262465" cy="236429"/>
            </a:xfrm>
            <a:custGeom>
              <a:avLst/>
              <a:gdLst/>
              <a:ahLst/>
              <a:cxnLst/>
              <a:rect l="l" t="t" r="r" b="b"/>
              <a:pathLst>
                <a:path w="5736" h="5167" extrusionOk="0">
                  <a:moveTo>
                    <a:pt x="5654" y="1"/>
                  </a:moveTo>
                  <a:lnTo>
                    <a:pt x="4800" y="164"/>
                  </a:lnTo>
                  <a:lnTo>
                    <a:pt x="3946" y="245"/>
                  </a:lnTo>
                  <a:lnTo>
                    <a:pt x="3091" y="326"/>
                  </a:lnTo>
                  <a:lnTo>
                    <a:pt x="2237" y="326"/>
                  </a:lnTo>
                  <a:lnTo>
                    <a:pt x="2197" y="489"/>
                  </a:lnTo>
                  <a:lnTo>
                    <a:pt x="2197" y="652"/>
                  </a:lnTo>
                  <a:lnTo>
                    <a:pt x="2237" y="977"/>
                  </a:lnTo>
                  <a:lnTo>
                    <a:pt x="2359" y="1302"/>
                  </a:lnTo>
                  <a:lnTo>
                    <a:pt x="2441" y="1628"/>
                  </a:lnTo>
                  <a:lnTo>
                    <a:pt x="2563" y="1953"/>
                  </a:lnTo>
                  <a:lnTo>
                    <a:pt x="2603" y="2279"/>
                  </a:lnTo>
                  <a:lnTo>
                    <a:pt x="2603" y="2604"/>
                  </a:lnTo>
                  <a:lnTo>
                    <a:pt x="2563" y="2726"/>
                  </a:lnTo>
                  <a:lnTo>
                    <a:pt x="2481" y="2889"/>
                  </a:lnTo>
                  <a:lnTo>
                    <a:pt x="2319" y="3052"/>
                  </a:lnTo>
                  <a:lnTo>
                    <a:pt x="2115" y="3214"/>
                  </a:lnTo>
                  <a:lnTo>
                    <a:pt x="1627" y="3540"/>
                  </a:lnTo>
                  <a:lnTo>
                    <a:pt x="1180" y="3784"/>
                  </a:lnTo>
                  <a:lnTo>
                    <a:pt x="732" y="4109"/>
                  </a:lnTo>
                  <a:lnTo>
                    <a:pt x="325" y="4435"/>
                  </a:lnTo>
                  <a:lnTo>
                    <a:pt x="203" y="4597"/>
                  </a:lnTo>
                  <a:lnTo>
                    <a:pt x="81" y="4760"/>
                  </a:lnTo>
                  <a:lnTo>
                    <a:pt x="0" y="4882"/>
                  </a:lnTo>
                  <a:lnTo>
                    <a:pt x="41" y="5004"/>
                  </a:lnTo>
                  <a:lnTo>
                    <a:pt x="122" y="5085"/>
                  </a:lnTo>
                  <a:lnTo>
                    <a:pt x="244" y="5126"/>
                  </a:lnTo>
                  <a:lnTo>
                    <a:pt x="448" y="5167"/>
                  </a:lnTo>
                  <a:lnTo>
                    <a:pt x="651" y="5126"/>
                  </a:lnTo>
                  <a:lnTo>
                    <a:pt x="1505" y="4923"/>
                  </a:lnTo>
                  <a:lnTo>
                    <a:pt x="2400" y="4760"/>
                  </a:lnTo>
                  <a:lnTo>
                    <a:pt x="3295" y="4597"/>
                  </a:lnTo>
                  <a:lnTo>
                    <a:pt x="4149" y="4353"/>
                  </a:lnTo>
                  <a:lnTo>
                    <a:pt x="4474" y="4231"/>
                  </a:lnTo>
                  <a:lnTo>
                    <a:pt x="4800" y="4109"/>
                  </a:lnTo>
                  <a:lnTo>
                    <a:pt x="5085" y="3906"/>
                  </a:lnTo>
                  <a:lnTo>
                    <a:pt x="5329" y="3702"/>
                  </a:lnTo>
                  <a:lnTo>
                    <a:pt x="5451" y="3540"/>
                  </a:lnTo>
                  <a:lnTo>
                    <a:pt x="5532" y="3336"/>
                  </a:lnTo>
                  <a:lnTo>
                    <a:pt x="5654" y="2930"/>
                  </a:lnTo>
                  <a:lnTo>
                    <a:pt x="5735" y="2441"/>
                  </a:lnTo>
                  <a:lnTo>
                    <a:pt x="5735" y="1913"/>
                  </a:lnTo>
                  <a:lnTo>
                    <a:pt x="5735" y="1384"/>
                  </a:lnTo>
                  <a:lnTo>
                    <a:pt x="5695" y="896"/>
                  </a:lnTo>
                  <a:lnTo>
                    <a:pt x="56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151"/>
            <p:cNvSpPr/>
            <p:nvPr/>
          </p:nvSpPr>
          <p:spPr>
            <a:xfrm>
              <a:off x="6103435" y="4076706"/>
              <a:ext cx="279212" cy="251300"/>
            </a:xfrm>
            <a:custGeom>
              <a:avLst/>
              <a:gdLst/>
              <a:ahLst/>
              <a:cxnLst/>
              <a:rect l="l" t="t" r="r" b="b"/>
              <a:pathLst>
                <a:path w="6102" h="5492" extrusionOk="0">
                  <a:moveTo>
                    <a:pt x="5624" y="400"/>
                  </a:moveTo>
                  <a:lnTo>
                    <a:pt x="5654" y="1058"/>
                  </a:lnTo>
                  <a:lnTo>
                    <a:pt x="5736" y="1993"/>
                  </a:lnTo>
                  <a:lnTo>
                    <a:pt x="5695" y="2441"/>
                  </a:lnTo>
                  <a:lnTo>
                    <a:pt x="5654" y="2888"/>
                  </a:lnTo>
                  <a:lnTo>
                    <a:pt x="5614" y="3092"/>
                  </a:lnTo>
                  <a:lnTo>
                    <a:pt x="5573" y="3336"/>
                  </a:lnTo>
                  <a:lnTo>
                    <a:pt x="5451" y="3539"/>
                  </a:lnTo>
                  <a:lnTo>
                    <a:pt x="5329" y="3702"/>
                  </a:lnTo>
                  <a:lnTo>
                    <a:pt x="5044" y="3986"/>
                  </a:lnTo>
                  <a:lnTo>
                    <a:pt x="4719" y="4149"/>
                  </a:lnTo>
                  <a:lnTo>
                    <a:pt x="4353" y="4312"/>
                  </a:lnTo>
                  <a:lnTo>
                    <a:pt x="3987" y="4393"/>
                  </a:lnTo>
                  <a:lnTo>
                    <a:pt x="3132" y="4637"/>
                  </a:lnTo>
                  <a:lnTo>
                    <a:pt x="2278" y="4800"/>
                  </a:lnTo>
                  <a:lnTo>
                    <a:pt x="1505" y="4922"/>
                  </a:lnTo>
                  <a:lnTo>
                    <a:pt x="1058" y="5044"/>
                  </a:lnTo>
                  <a:lnTo>
                    <a:pt x="814" y="5085"/>
                  </a:lnTo>
                  <a:lnTo>
                    <a:pt x="570" y="5125"/>
                  </a:lnTo>
                  <a:lnTo>
                    <a:pt x="407" y="5085"/>
                  </a:lnTo>
                  <a:lnTo>
                    <a:pt x="366" y="5085"/>
                  </a:lnTo>
                  <a:lnTo>
                    <a:pt x="407" y="5003"/>
                  </a:lnTo>
                  <a:lnTo>
                    <a:pt x="611" y="4759"/>
                  </a:lnTo>
                  <a:lnTo>
                    <a:pt x="895" y="4515"/>
                  </a:lnTo>
                  <a:lnTo>
                    <a:pt x="1505" y="4108"/>
                  </a:lnTo>
                  <a:lnTo>
                    <a:pt x="1953" y="3824"/>
                  </a:lnTo>
                  <a:lnTo>
                    <a:pt x="2441" y="3498"/>
                  </a:lnTo>
                  <a:lnTo>
                    <a:pt x="2685" y="3295"/>
                  </a:lnTo>
                  <a:lnTo>
                    <a:pt x="2807" y="3132"/>
                  </a:lnTo>
                  <a:lnTo>
                    <a:pt x="2888" y="3010"/>
                  </a:lnTo>
                  <a:lnTo>
                    <a:pt x="2929" y="2847"/>
                  </a:lnTo>
                  <a:lnTo>
                    <a:pt x="2970" y="2685"/>
                  </a:lnTo>
                  <a:lnTo>
                    <a:pt x="2970" y="2319"/>
                  </a:lnTo>
                  <a:lnTo>
                    <a:pt x="2929" y="2075"/>
                  </a:lnTo>
                  <a:lnTo>
                    <a:pt x="2848" y="1871"/>
                  </a:lnTo>
                  <a:lnTo>
                    <a:pt x="2685" y="1424"/>
                  </a:lnTo>
                  <a:lnTo>
                    <a:pt x="2563" y="1017"/>
                  </a:lnTo>
                  <a:lnTo>
                    <a:pt x="2563" y="773"/>
                  </a:lnTo>
                  <a:lnTo>
                    <a:pt x="2579" y="692"/>
                  </a:lnTo>
                  <a:lnTo>
                    <a:pt x="3254" y="692"/>
                  </a:lnTo>
                  <a:lnTo>
                    <a:pt x="4149" y="610"/>
                  </a:lnTo>
                  <a:lnTo>
                    <a:pt x="5004" y="488"/>
                  </a:lnTo>
                  <a:lnTo>
                    <a:pt x="5624" y="400"/>
                  </a:lnTo>
                  <a:close/>
                  <a:moveTo>
                    <a:pt x="5776" y="0"/>
                  </a:moveTo>
                  <a:lnTo>
                    <a:pt x="4922" y="122"/>
                  </a:lnTo>
                  <a:lnTo>
                    <a:pt x="4068" y="204"/>
                  </a:lnTo>
                  <a:lnTo>
                    <a:pt x="3254" y="285"/>
                  </a:lnTo>
                  <a:lnTo>
                    <a:pt x="2400" y="326"/>
                  </a:lnTo>
                  <a:lnTo>
                    <a:pt x="2278" y="366"/>
                  </a:lnTo>
                  <a:lnTo>
                    <a:pt x="2238" y="407"/>
                  </a:lnTo>
                  <a:lnTo>
                    <a:pt x="2197" y="448"/>
                  </a:lnTo>
                  <a:lnTo>
                    <a:pt x="2156" y="651"/>
                  </a:lnTo>
                  <a:lnTo>
                    <a:pt x="2156" y="854"/>
                  </a:lnTo>
                  <a:lnTo>
                    <a:pt x="2238" y="1261"/>
                  </a:lnTo>
                  <a:lnTo>
                    <a:pt x="2522" y="2075"/>
                  </a:lnTo>
                  <a:lnTo>
                    <a:pt x="2563" y="2237"/>
                  </a:lnTo>
                  <a:lnTo>
                    <a:pt x="2604" y="2481"/>
                  </a:lnTo>
                  <a:lnTo>
                    <a:pt x="2563" y="2685"/>
                  </a:lnTo>
                  <a:lnTo>
                    <a:pt x="2522" y="2888"/>
                  </a:lnTo>
                  <a:lnTo>
                    <a:pt x="2441" y="2969"/>
                  </a:lnTo>
                  <a:lnTo>
                    <a:pt x="2360" y="3092"/>
                  </a:lnTo>
                  <a:lnTo>
                    <a:pt x="2156" y="3214"/>
                  </a:lnTo>
                  <a:lnTo>
                    <a:pt x="1546" y="3620"/>
                  </a:lnTo>
                  <a:lnTo>
                    <a:pt x="977" y="3986"/>
                  </a:lnTo>
                  <a:lnTo>
                    <a:pt x="692" y="4190"/>
                  </a:lnTo>
                  <a:lnTo>
                    <a:pt x="366" y="4434"/>
                  </a:lnTo>
                  <a:lnTo>
                    <a:pt x="244" y="4597"/>
                  </a:lnTo>
                  <a:lnTo>
                    <a:pt x="122" y="4719"/>
                  </a:lnTo>
                  <a:lnTo>
                    <a:pt x="41" y="4881"/>
                  </a:lnTo>
                  <a:lnTo>
                    <a:pt x="0" y="5044"/>
                  </a:lnTo>
                  <a:lnTo>
                    <a:pt x="0" y="5207"/>
                  </a:lnTo>
                  <a:lnTo>
                    <a:pt x="41" y="5329"/>
                  </a:lnTo>
                  <a:lnTo>
                    <a:pt x="163" y="5410"/>
                  </a:lnTo>
                  <a:lnTo>
                    <a:pt x="285" y="5491"/>
                  </a:lnTo>
                  <a:lnTo>
                    <a:pt x="611" y="5491"/>
                  </a:lnTo>
                  <a:lnTo>
                    <a:pt x="936" y="5451"/>
                  </a:lnTo>
                  <a:lnTo>
                    <a:pt x="1993" y="5247"/>
                  </a:lnTo>
                  <a:lnTo>
                    <a:pt x="3010" y="5044"/>
                  </a:lnTo>
                  <a:lnTo>
                    <a:pt x="4027" y="4841"/>
                  </a:lnTo>
                  <a:lnTo>
                    <a:pt x="4475" y="4678"/>
                  </a:lnTo>
                  <a:lnTo>
                    <a:pt x="4882" y="4515"/>
                  </a:lnTo>
                  <a:lnTo>
                    <a:pt x="5288" y="4312"/>
                  </a:lnTo>
                  <a:lnTo>
                    <a:pt x="5451" y="4149"/>
                  </a:lnTo>
                  <a:lnTo>
                    <a:pt x="5532" y="4068"/>
                  </a:lnTo>
                  <a:lnTo>
                    <a:pt x="5573" y="4068"/>
                  </a:lnTo>
                  <a:lnTo>
                    <a:pt x="5614" y="3986"/>
                  </a:lnTo>
                  <a:lnTo>
                    <a:pt x="5776" y="3783"/>
                  </a:lnTo>
                  <a:lnTo>
                    <a:pt x="5858" y="3580"/>
                  </a:lnTo>
                  <a:lnTo>
                    <a:pt x="6020" y="3132"/>
                  </a:lnTo>
                  <a:lnTo>
                    <a:pt x="6102" y="2644"/>
                  </a:lnTo>
                  <a:lnTo>
                    <a:pt x="6102" y="2197"/>
                  </a:lnTo>
                  <a:lnTo>
                    <a:pt x="6102" y="1668"/>
                  </a:lnTo>
                  <a:lnTo>
                    <a:pt x="6061" y="1180"/>
                  </a:lnTo>
                  <a:lnTo>
                    <a:pt x="6020" y="163"/>
                  </a:lnTo>
                  <a:lnTo>
                    <a:pt x="5980" y="81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151"/>
            <p:cNvSpPr/>
            <p:nvPr/>
          </p:nvSpPr>
          <p:spPr>
            <a:xfrm>
              <a:off x="6151802" y="2502057"/>
              <a:ext cx="403947" cy="493266"/>
            </a:xfrm>
            <a:custGeom>
              <a:avLst/>
              <a:gdLst/>
              <a:ahLst/>
              <a:cxnLst/>
              <a:rect l="l" t="t" r="r" b="b"/>
              <a:pathLst>
                <a:path w="8828" h="10780" extrusionOk="0">
                  <a:moveTo>
                    <a:pt x="4313" y="0"/>
                  </a:moveTo>
                  <a:lnTo>
                    <a:pt x="4150" y="41"/>
                  </a:lnTo>
                  <a:lnTo>
                    <a:pt x="3987" y="82"/>
                  </a:lnTo>
                  <a:lnTo>
                    <a:pt x="3621" y="244"/>
                  </a:lnTo>
                  <a:lnTo>
                    <a:pt x="3296" y="407"/>
                  </a:lnTo>
                  <a:lnTo>
                    <a:pt x="1750" y="1058"/>
                  </a:lnTo>
                  <a:lnTo>
                    <a:pt x="1018" y="1424"/>
                  </a:lnTo>
                  <a:lnTo>
                    <a:pt x="611" y="1587"/>
                  </a:lnTo>
                  <a:lnTo>
                    <a:pt x="448" y="1668"/>
                  </a:lnTo>
                  <a:lnTo>
                    <a:pt x="286" y="1790"/>
                  </a:lnTo>
                  <a:lnTo>
                    <a:pt x="164" y="1871"/>
                  </a:lnTo>
                  <a:lnTo>
                    <a:pt x="82" y="1953"/>
                  </a:lnTo>
                  <a:lnTo>
                    <a:pt x="1" y="2156"/>
                  </a:lnTo>
                  <a:lnTo>
                    <a:pt x="1" y="2400"/>
                  </a:lnTo>
                  <a:lnTo>
                    <a:pt x="82" y="2644"/>
                  </a:lnTo>
                  <a:lnTo>
                    <a:pt x="164" y="2847"/>
                  </a:lnTo>
                  <a:lnTo>
                    <a:pt x="286" y="3092"/>
                  </a:lnTo>
                  <a:lnTo>
                    <a:pt x="570" y="3498"/>
                  </a:lnTo>
                  <a:lnTo>
                    <a:pt x="733" y="3824"/>
                  </a:lnTo>
                  <a:lnTo>
                    <a:pt x="855" y="4149"/>
                  </a:lnTo>
                  <a:lnTo>
                    <a:pt x="1099" y="4800"/>
                  </a:lnTo>
                  <a:lnTo>
                    <a:pt x="1750" y="6305"/>
                  </a:lnTo>
                  <a:lnTo>
                    <a:pt x="2482" y="7729"/>
                  </a:lnTo>
                  <a:lnTo>
                    <a:pt x="3296" y="9152"/>
                  </a:lnTo>
                  <a:lnTo>
                    <a:pt x="3580" y="9681"/>
                  </a:lnTo>
                  <a:lnTo>
                    <a:pt x="3743" y="9925"/>
                  </a:lnTo>
                  <a:lnTo>
                    <a:pt x="3947" y="10169"/>
                  </a:lnTo>
                  <a:lnTo>
                    <a:pt x="4150" y="10373"/>
                  </a:lnTo>
                  <a:lnTo>
                    <a:pt x="4353" y="10576"/>
                  </a:lnTo>
                  <a:lnTo>
                    <a:pt x="4638" y="10698"/>
                  </a:lnTo>
                  <a:lnTo>
                    <a:pt x="4923" y="10779"/>
                  </a:lnTo>
                  <a:lnTo>
                    <a:pt x="5330" y="10779"/>
                  </a:lnTo>
                  <a:lnTo>
                    <a:pt x="5696" y="10739"/>
                  </a:lnTo>
                  <a:lnTo>
                    <a:pt x="6672" y="10698"/>
                  </a:lnTo>
                  <a:lnTo>
                    <a:pt x="8624" y="10576"/>
                  </a:lnTo>
                  <a:lnTo>
                    <a:pt x="8706" y="10535"/>
                  </a:lnTo>
                  <a:lnTo>
                    <a:pt x="8746" y="10495"/>
                  </a:lnTo>
                  <a:lnTo>
                    <a:pt x="8787" y="10454"/>
                  </a:lnTo>
                  <a:lnTo>
                    <a:pt x="8828" y="10373"/>
                  </a:lnTo>
                  <a:lnTo>
                    <a:pt x="8828" y="9762"/>
                  </a:lnTo>
                  <a:lnTo>
                    <a:pt x="8746" y="8949"/>
                  </a:lnTo>
                  <a:lnTo>
                    <a:pt x="8665" y="8176"/>
                  </a:lnTo>
                  <a:lnTo>
                    <a:pt x="8462" y="7444"/>
                  </a:lnTo>
                  <a:lnTo>
                    <a:pt x="8258" y="6712"/>
                  </a:lnTo>
                  <a:lnTo>
                    <a:pt x="8014" y="5980"/>
                  </a:lnTo>
                  <a:lnTo>
                    <a:pt x="7689" y="5247"/>
                  </a:lnTo>
                  <a:lnTo>
                    <a:pt x="7363" y="4556"/>
                  </a:lnTo>
                  <a:lnTo>
                    <a:pt x="6997" y="3864"/>
                  </a:lnTo>
                  <a:lnTo>
                    <a:pt x="6184" y="2481"/>
                  </a:lnTo>
                  <a:lnTo>
                    <a:pt x="5777" y="1790"/>
                  </a:lnTo>
                  <a:lnTo>
                    <a:pt x="5370" y="1058"/>
                  </a:lnTo>
                  <a:lnTo>
                    <a:pt x="5085" y="488"/>
                  </a:lnTo>
                  <a:lnTo>
                    <a:pt x="4923" y="244"/>
                  </a:lnTo>
                  <a:lnTo>
                    <a:pt x="4801" y="122"/>
                  </a:lnTo>
                  <a:lnTo>
                    <a:pt x="4679" y="41"/>
                  </a:lnTo>
                  <a:lnTo>
                    <a:pt x="45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151"/>
            <p:cNvSpPr/>
            <p:nvPr/>
          </p:nvSpPr>
          <p:spPr>
            <a:xfrm>
              <a:off x="5900541" y="1811512"/>
              <a:ext cx="469106" cy="815261"/>
            </a:xfrm>
            <a:custGeom>
              <a:avLst/>
              <a:gdLst/>
              <a:ahLst/>
              <a:cxnLst/>
              <a:rect l="l" t="t" r="r" b="b"/>
              <a:pathLst>
                <a:path w="10252" h="17817" extrusionOk="0">
                  <a:moveTo>
                    <a:pt x="2401" y="0"/>
                  </a:moveTo>
                  <a:lnTo>
                    <a:pt x="2319" y="82"/>
                  </a:lnTo>
                  <a:lnTo>
                    <a:pt x="2279" y="163"/>
                  </a:lnTo>
                  <a:lnTo>
                    <a:pt x="2279" y="326"/>
                  </a:lnTo>
                  <a:lnTo>
                    <a:pt x="2319" y="651"/>
                  </a:lnTo>
                  <a:lnTo>
                    <a:pt x="2441" y="1058"/>
                  </a:lnTo>
                  <a:lnTo>
                    <a:pt x="2563" y="1424"/>
                  </a:lnTo>
                  <a:lnTo>
                    <a:pt x="2726" y="1790"/>
                  </a:lnTo>
                  <a:lnTo>
                    <a:pt x="2929" y="2115"/>
                  </a:lnTo>
                  <a:lnTo>
                    <a:pt x="2360" y="1302"/>
                  </a:lnTo>
                  <a:lnTo>
                    <a:pt x="2238" y="1139"/>
                  </a:lnTo>
                  <a:lnTo>
                    <a:pt x="2116" y="1017"/>
                  </a:lnTo>
                  <a:lnTo>
                    <a:pt x="1953" y="977"/>
                  </a:lnTo>
                  <a:lnTo>
                    <a:pt x="1831" y="977"/>
                  </a:lnTo>
                  <a:lnTo>
                    <a:pt x="1750" y="1017"/>
                  </a:lnTo>
                  <a:lnTo>
                    <a:pt x="1668" y="1099"/>
                  </a:lnTo>
                  <a:lnTo>
                    <a:pt x="1628" y="1261"/>
                  </a:lnTo>
                  <a:lnTo>
                    <a:pt x="1628" y="1383"/>
                  </a:lnTo>
                  <a:lnTo>
                    <a:pt x="1628" y="1627"/>
                  </a:lnTo>
                  <a:lnTo>
                    <a:pt x="1750" y="1993"/>
                  </a:lnTo>
                  <a:lnTo>
                    <a:pt x="1857" y="2278"/>
                  </a:lnTo>
                  <a:lnTo>
                    <a:pt x="1831" y="2238"/>
                  </a:lnTo>
                  <a:lnTo>
                    <a:pt x="1628" y="1912"/>
                  </a:lnTo>
                  <a:lnTo>
                    <a:pt x="1343" y="1627"/>
                  </a:lnTo>
                  <a:lnTo>
                    <a:pt x="1221" y="1546"/>
                  </a:lnTo>
                  <a:lnTo>
                    <a:pt x="1140" y="1505"/>
                  </a:lnTo>
                  <a:lnTo>
                    <a:pt x="1058" y="1505"/>
                  </a:lnTo>
                  <a:lnTo>
                    <a:pt x="977" y="1546"/>
                  </a:lnTo>
                  <a:lnTo>
                    <a:pt x="936" y="1668"/>
                  </a:lnTo>
                  <a:lnTo>
                    <a:pt x="936" y="1871"/>
                  </a:lnTo>
                  <a:lnTo>
                    <a:pt x="977" y="2360"/>
                  </a:lnTo>
                  <a:lnTo>
                    <a:pt x="1058" y="2848"/>
                  </a:lnTo>
                  <a:lnTo>
                    <a:pt x="977" y="2726"/>
                  </a:lnTo>
                  <a:lnTo>
                    <a:pt x="855" y="2563"/>
                  </a:lnTo>
                  <a:lnTo>
                    <a:pt x="733" y="2441"/>
                  </a:lnTo>
                  <a:lnTo>
                    <a:pt x="529" y="2319"/>
                  </a:lnTo>
                  <a:lnTo>
                    <a:pt x="367" y="2238"/>
                  </a:lnTo>
                  <a:lnTo>
                    <a:pt x="204" y="2238"/>
                  </a:lnTo>
                  <a:lnTo>
                    <a:pt x="123" y="2278"/>
                  </a:lnTo>
                  <a:lnTo>
                    <a:pt x="82" y="2319"/>
                  </a:lnTo>
                  <a:lnTo>
                    <a:pt x="41" y="2360"/>
                  </a:lnTo>
                  <a:lnTo>
                    <a:pt x="1" y="2482"/>
                  </a:lnTo>
                  <a:lnTo>
                    <a:pt x="41" y="2726"/>
                  </a:lnTo>
                  <a:lnTo>
                    <a:pt x="123" y="3295"/>
                  </a:lnTo>
                  <a:lnTo>
                    <a:pt x="245" y="3865"/>
                  </a:lnTo>
                  <a:lnTo>
                    <a:pt x="570" y="5003"/>
                  </a:lnTo>
                  <a:lnTo>
                    <a:pt x="936" y="6102"/>
                  </a:lnTo>
                  <a:lnTo>
                    <a:pt x="1343" y="7159"/>
                  </a:lnTo>
                  <a:lnTo>
                    <a:pt x="1953" y="8705"/>
                  </a:lnTo>
                  <a:lnTo>
                    <a:pt x="2970" y="11390"/>
                  </a:lnTo>
                  <a:lnTo>
                    <a:pt x="3662" y="13057"/>
                  </a:lnTo>
                  <a:lnTo>
                    <a:pt x="4028" y="13871"/>
                  </a:lnTo>
                  <a:lnTo>
                    <a:pt x="4434" y="14684"/>
                  </a:lnTo>
                  <a:lnTo>
                    <a:pt x="4882" y="15498"/>
                  </a:lnTo>
                  <a:lnTo>
                    <a:pt x="5329" y="16271"/>
                  </a:lnTo>
                  <a:lnTo>
                    <a:pt x="5777" y="17044"/>
                  </a:lnTo>
                  <a:lnTo>
                    <a:pt x="6305" y="17816"/>
                  </a:lnTo>
                  <a:lnTo>
                    <a:pt x="6468" y="17816"/>
                  </a:lnTo>
                  <a:lnTo>
                    <a:pt x="6916" y="17694"/>
                  </a:lnTo>
                  <a:lnTo>
                    <a:pt x="8217" y="17166"/>
                  </a:lnTo>
                  <a:lnTo>
                    <a:pt x="10251" y="16271"/>
                  </a:lnTo>
                  <a:lnTo>
                    <a:pt x="6590" y="7159"/>
                  </a:lnTo>
                  <a:lnTo>
                    <a:pt x="5858" y="5329"/>
                  </a:lnTo>
                  <a:lnTo>
                    <a:pt x="5492" y="4393"/>
                  </a:lnTo>
                  <a:lnTo>
                    <a:pt x="5085" y="3458"/>
                  </a:lnTo>
                  <a:lnTo>
                    <a:pt x="4638" y="2563"/>
                  </a:lnTo>
                  <a:lnTo>
                    <a:pt x="4394" y="2115"/>
                  </a:lnTo>
                  <a:lnTo>
                    <a:pt x="4109" y="1709"/>
                  </a:lnTo>
                  <a:lnTo>
                    <a:pt x="3824" y="1302"/>
                  </a:lnTo>
                  <a:lnTo>
                    <a:pt x="3499" y="895"/>
                  </a:lnTo>
                  <a:lnTo>
                    <a:pt x="3173" y="570"/>
                  </a:lnTo>
                  <a:lnTo>
                    <a:pt x="2807" y="204"/>
                  </a:lnTo>
                  <a:lnTo>
                    <a:pt x="2645" y="82"/>
                  </a:lnTo>
                  <a:lnTo>
                    <a:pt x="24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151"/>
            <p:cNvSpPr/>
            <p:nvPr/>
          </p:nvSpPr>
          <p:spPr>
            <a:xfrm>
              <a:off x="5891252" y="1802177"/>
              <a:ext cx="487683" cy="833885"/>
            </a:xfrm>
            <a:custGeom>
              <a:avLst/>
              <a:gdLst/>
              <a:ahLst/>
              <a:cxnLst/>
              <a:rect l="l" t="t" r="r" b="b"/>
              <a:pathLst>
                <a:path w="10658" h="18224" extrusionOk="0">
                  <a:moveTo>
                    <a:pt x="2685" y="421"/>
                  </a:moveTo>
                  <a:lnTo>
                    <a:pt x="2766" y="448"/>
                  </a:lnTo>
                  <a:lnTo>
                    <a:pt x="2929" y="611"/>
                  </a:lnTo>
                  <a:lnTo>
                    <a:pt x="3092" y="774"/>
                  </a:lnTo>
                  <a:lnTo>
                    <a:pt x="3417" y="1059"/>
                  </a:lnTo>
                  <a:lnTo>
                    <a:pt x="3702" y="1425"/>
                  </a:lnTo>
                  <a:lnTo>
                    <a:pt x="4231" y="2116"/>
                  </a:lnTo>
                  <a:lnTo>
                    <a:pt x="4678" y="2848"/>
                  </a:lnTo>
                  <a:lnTo>
                    <a:pt x="5044" y="3621"/>
                  </a:lnTo>
                  <a:lnTo>
                    <a:pt x="5410" y="4394"/>
                  </a:lnTo>
                  <a:lnTo>
                    <a:pt x="6061" y="5980"/>
                  </a:lnTo>
                  <a:lnTo>
                    <a:pt x="6671" y="7607"/>
                  </a:lnTo>
                  <a:lnTo>
                    <a:pt x="8380" y="11838"/>
                  </a:lnTo>
                  <a:lnTo>
                    <a:pt x="10234" y="16375"/>
                  </a:lnTo>
                  <a:lnTo>
                    <a:pt x="8746" y="17044"/>
                  </a:lnTo>
                  <a:lnTo>
                    <a:pt x="7932" y="17370"/>
                  </a:lnTo>
                  <a:lnTo>
                    <a:pt x="7119" y="17695"/>
                  </a:lnTo>
                  <a:lnTo>
                    <a:pt x="6793" y="17776"/>
                  </a:lnTo>
                  <a:lnTo>
                    <a:pt x="6610" y="17837"/>
                  </a:lnTo>
                  <a:lnTo>
                    <a:pt x="6610" y="17837"/>
                  </a:lnTo>
                  <a:lnTo>
                    <a:pt x="6590" y="17817"/>
                  </a:lnTo>
                  <a:lnTo>
                    <a:pt x="6468" y="17614"/>
                  </a:lnTo>
                  <a:lnTo>
                    <a:pt x="6346" y="17410"/>
                  </a:lnTo>
                  <a:lnTo>
                    <a:pt x="5776" y="16515"/>
                  </a:lnTo>
                  <a:lnTo>
                    <a:pt x="5288" y="15702"/>
                  </a:lnTo>
                  <a:lnTo>
                    <a:pt x="4841" y="14848"/>
                  </a:lnTo>
                  <a:lnTo>
                    <a:pt x="4393" y="13994"/>
                  </a:lnTo>
                  <a:lnTo>
                    <a:pt x="3987" y="13099"/>
                  </a:lnTo>
                  <a:lnTo>
                    <a:pt x="3539" y="12041"/>
                  </a:lnTo>
                  <a:lnTo>
                    <a:pt x="3132" y="10983"/>
                  </a:lnTo>
                  <a:lnTo>
                    <a:pt x="2354" y="8920"/>
                  </a:lnTo>
                  <a:lnTo>
                    <a:pt x="2359" y="8909"/>
                  </a:lnTo>
                  <a:lnTo>
                    <a:pt x="2319" y="8828"/>
                  </a:lnTo>
                  <a:lnTo>
                    <a:pt x="2319" y="8828"/>
                  </a:lnTo>
                  <a:lnTo>
                    <a:pt x="2319" y="8828"/>
                  </a:lnTo>
                  <a:lnTo>
                    <a:pt x="1424" y="6550"/>
                  </a:lnTo>
                  <a:lnTo>
                    <a:pt x="1017" y="5370"/>
                  </a:lnTo>
                  <a:lnTo>
                    <a:pt x="692" y="4191"/>
                  </a:lnTo>
                  <a:lnTo>
                    <a:pt x="529" y="3621"/>
                  </a:lnTo>
                  <a:lnTo>
                    <a:pt x="448" y="3011"/>
                  </a:lnTo>
                  <a:lnTo>
                    <a:pt x="407" y="2767"/>
                  </a:lnTo>
                  <a:lnTo>
                    <a:pt x="448" y="2645"/>
                  </a:lnTo>
                  <a:lnTo>
                    <a:pt x="570" y="2645"/>
                  </a:lnTo>
                  <a:lnTo>
                    <a:pt x="732" y="2726"/>
                  </a:lnTo>
                  <a:lnTo>
                    <a:pt x="895" y="2889"/>
                  </a:lnTo>
                  <a:lnTo>
                    <a:pt x="1017" y="3011"/>
                  </a:lnTo>
                  <a:lnTo>
                    <a:pt x="1085" y="3124"/>
                  </a:lnTo>
                  <a:lnTo>
                    <a:pt x="1180" y="3377"/>
                  </a:lnTo>
                  <a:lnTo>
                    <a:pt x="1424" y="4069"/>
                  </a:lnTo>
                  <a:lnTo>
                    <a:pt x="1465" y="4109"/>
                  </a:lnTo>
                  <a:lnTo>
                    <a:pt x="1546" y="4150"/>
                  </a:lnTo>
                  <a:lnTo>
                    <a:pt x="1668" y="4150"/>
                  </a:lnTo>
                  <a:lnTo>
                    <a:pt x="1790" y="4069"/>
                  </a:lnTo>
                  <a:lnTo>
                    <a:pt x="1790" y="3987"/>
                  </a:lnTo>
                  <a:lnTo>
                    <a:pt x="1790" y="3906"/>
                  </a:lnTo>
                  <a:lnTo>
                    <a:pt x="1779" y="3870"/>
                  </a:lnTo>
                  <a:lnTo>
                    <a:pt x="1779" y="3870"/>
                  </a:lnTo>
                  <a:lnTo>
                    <a:pt x="1790" y="3865"/>
                  </a:lnTo>
                  <a:lnTo>
                    <a:pt x="1754" y="3786"/>
                  </a:lnTo>
                  <a:lnTo>
                    <a:pt x="1668" y="3499"/>
                  </a:lnTo>
                  <a:lnTo>
                    <a:pt x="1505" y="3133"/>
                  </a:lnTo>
                  <a:lnTo>
                    <a:pt x="1496" y="3117"/>
                  </a:lnTo>
                  <a:lnTo>
                    <a:pt x="1496" y="3117"/>
                  </a:lnTo>
                  <a:lnTo>
                    <a:pt x="1465" y="3011"/>
                  </a:lnTo>
                  <a:lnTo>
                    <a:pt x="1343" y="2523"/>
                  </a:lnTo>
                  <a:lnTo>
                    <a:pt x="1302" y="2075"/>
                  </a:lnTo>
                  <a:lnTo>
                    <a:pt x="1302" y="1994"/>
                  </a:lnTo>
                  <a:lnTo>
                    <a:pt x="1343" y="1953"/>
                  </a:lnTo>
                  <a:lnTo>
                    <a:pt x="1383" y="1953"/>
                  </a:lnTo>
                  <a:lnTo>
                    <a:pt x="1424" y="1994"/>
                  </a:lnTo>
                  <a:lnTo>
                    <a:pt x="1505" y="2075"/>
                  </a:lnTo>
                  <a:lnTo>
                    <a:pt x="1790" y="2401"/>
                  </a:lnTo>
                  <a:lnTo>
                    <a:pt x="1993" y="2767"/>
                  </a:lnTo>
                  <a:lnTo>
                    <a:pt x="2197" y="3174"/>
                  </a:lnTo>
                  <a:lnTo>
                    <a:pt x="2237" y="3255"/>
                  </a:lnTo>
                  <a:lnTo>
                    <a:pt x="2319" y="3296"/>
                  </a:lnTo>
                  <a:lnTo>
                    <a:pt x="2441" y="3296"/>
                  </a:lnTo>
                  <a:lnTo>
                    <a:pt x="2522" y="3255"/>
                  </a:lnTo>
                  <a:lnTo>
                    <a:pt x="2563" y="3214"/>
                  </a:lnTo>
                  <a:lnTo>
                    <a:pt x="2604" y="3133"/>
                  </a:lnTo>
                  <a:lnTo>
                    <a:pt x="2563" y="3052"/>
                  </a:lnTo>
                  <a:lnTo>
                    <a:pt x="2441" y="2767"/>
                  </a:lnTo>
                  <a:lnTo>
                    <a:pt x="2319" y="2482"/>
                  </a:lnTo>
                  <a:lnTo>
                    <a:pt x="2183" y="2279"/>
                  </a:lnTo>
                  <a:lnTo>
                    <a:pt x="2075" y="1953"/>
                  </a:lnTo>
                  <a:lnTo>
                    <a:pt x="2034" y="1750"/>
                  </a:lnTo>
                  <a:lnTo>
                    <a:pt x="2034" y="1547"/>
                  </a:lnTo>
                  <a:lnTo>
                    <a:pt x="2034" y="1465"/>
                  </a:lnTo>
                  <a:lnTo>
                    <a:pt x="2075" y="1343"/>
                  </a:lnTo>
                  <a:lnTo>
                    <a:pt x="2156" y="1384"/>
                  </a:lnTo>
                  <a:lnTo>
                    <a:pt x="2237" y="1425"/>
                  </a:lnTo>
                  <a:lnTo>
                    <a:pt x="2359" y="1547"/>
                  </a:lnTo>
                  <a:lnTo>
                    <a:pt x="2685" y="1994"/>
                  </a:lnTo>
                  <a:lnTo>
                    <a:pt x="2970" y="2442"/>
                  </a:lnTo>
                  <a:lnTo>
                    <a:pt x="3051" y="2482"/>
                  </a:lnTo>
                  <a:lnTo>
                    <a:pt x="3132" y="2523"/>
                  </a:lnTo>
                  <a:lnTo>
                    <a:pt x="3173" y="2523"/>
                  </a:lnTo>
                  <a:lnTo>
                    <a:pt x="3254" y="2482"/>
                  </a:lnTo>
                  <a:lnTo>
                    <a:pt x="3336" y="2442"/>
                  </a:lnTo>
                  <a:lnTo>
                    <a:pt x="3336" y="2360"/>
                  </a:lnTo>
                  <a:lnTo>
                    <a:pt x="3376" y="2319"/>
                  </a:lnTo>
                  <a:lnTo>
                    <a:pt x="3336" y="2238"/>
                  </a:lnTo>
                  <a:lnTo>
                    <a:pt x="3051" y="1791"/>
                  </a:lnTo>
                  <a:lnTo>
                    <a:pt x="2888" y="1343"/>
                  </a:lnTo>
                  <a:lnTo>
                    <a:pt x="2766" y="896"/>
                  </a:lnTo>
                  <a:lnTo>
                    <a:pt x="2685" y="448"/>
                  </a:lnTo>
                  <a:lnTo>
                    <a:pt x="2685" y="421"/>
                  </a:lnTo>
                  <a:close/>
                  <a:moveTo>
                    <a:pt x="2685" y="1"/>
                  </a:moveTo>
                  <a:lnTo>
                    <a:pt x="2522" y="42"/>
                  </a:lnTo>
                  <a:lnTo>
                    <a:pt x="2400" y="82"/>
                  </a:lnTo>
                  <a:lnTo>
                    <a:pt x="2319" y="204"/>
                  </a:lnTo>
                  <a:lnTo>
                    <a:pt x="2278" y="367"/>
                  </a:lnTo>
                  <a:lnTo>
                    <a:pt x="2278" y="570"/>
                  </a:lnTo>
                  <a:lnTo>
                    <a:pt x="2319" y="814"/>
                  </a:lnTo>
                  <a:lnTo>
                    <a:pt x="2376" y="1042"/>
                  </a:lnTo>
                  <a:lnTo>
                    <a:pt x="2278" y="977"/>
                  </a:lnTo>
                  <a:lnTo>
                    <a:pt x="2156" y="937"/>
                  </a:lnTo>
                  <a:lnTo>
                    <a:pt x="2034" y="937"/>
                  </a:lnTo>
                  <a:lnTo>
                    <a:pt x="1953" y="977"/>
                  </a:lnTo>
                  <a:lnTo>
                    <a:pt x="1831" y="1059"/>
                  </a:lnTo>
                  <a:lnTo>
                    <a:pt x="1749" y="1181"/>
                  </a:lnTo>
                  <a:lnTo>
                    <a:pt x="1627" y="1425"/>
                  </a:lnTo>
                  <a:lnTo>
                    <a:pt x="1627" y="1655"/>
                  </a:lnTo>
                  <a:lnTo>
                    <a:pt x="1546" y="1587"/>
                  </a:lnTo>
                  <a:lnTo>
                    <a:pt x="1424" y="1547"/>
                  </a:lnTo>
                  <a:lnTo>
                    <a:pt x="1302" y="1506"/>
                  </a:lnTo>
                  <a:lnTo>
                    <a:pt x="1180" y="1547"/>
                  </a:lnTo>
                  <a:lnTo>
                    <a:pt x="1058" y="1628"/>
                  </a:lnTo>
                  <a:lnTo>
                    <a:pt x="977" y="1709"/>
                  </a:lnTo>
                  <a:lnTo>
                    <a:pt x="936" y="1872"/>
                  </a:lnTo>
                  <a:lnTo>
                    <a:pt x="895" y="2157"/>
                  </a:lnTo>
                  <a:lnTo>
                    <a:pt x="932" y="2414"/>
                  </a:lnTo>
                  <a:lnTo>
                    <a:pt x="814" y="2319"/>
                  </a:lnTo>
                  <a:lnTo>
                    <a:pt x="570" y="2238"/>
                  </a:lnTo>
                  <a:lnTo>
                    <a:pt x="448" y="2238"/>
                  </a:lnTo>
                  <a:lnTo>
                    <a:pt x="326" y="2279"/>
                  </a:lnTo>
                  <a:lnTo>
                    <a:pt x="204" y="2319"/>
                  </a:lnTo>
                  <a:lnTo>
                    <a:pt x="122" y="2401"/>
                  </a:lnTo>
                  <a:lnTo>
                    <a:pt x="41" y="2564"/>
                  </a:lnTo>
                  <a:lnTo>
                    <a:pt x="0" y="2726"/>
                  </a:lnTo>
                  <a:lnTo>
                    <a:pt x="41" y="3052"/>
                  </a:lnTo>
                  <a:lnTo>
                    <a:pt x="122" y="3621"/>
                  </a:lnTo>
                  <a:lnTo>
                    <a:pt x="285" y="4231"/>
                  </a:lnTo>
                  <a:lnTo>
                    <a:pt x="610" y="5330"/>
                  </a:lnTo>
                  <a:lnTo>
                    <a:pt x="977" y="6428"/>
                  </a:lnTo>
                  <a:lnTo>
                    <a:pt x="1953" y="8950"/>
                  </a:lnTo>
                  <a:lnTo>
                    <a:pt x="2685" y="10943"/>
                  </a:lnTo>
                  <a:lnTo>
                    <a:pt x="3092" y="11960"/>
                  </a:lnTo>
                  <a:lnTo>
                    <a:pt x="3498" y="12936"/>
                  </a:lnTo>
                  <a:lnTo>
                    <a:pt x="3905" y="13872"/>
                  </a:lnTo>
                  <a:lnTo>
                    <a:pt x="4393" y="14807"/>
                  </a:lnTo>
                  <a:lnTo>
                    <a:pt x="4881" y="15743"/>
                  </a:lnTo>
                  <a:lnTo>
                    <a:pt x="5410" y="16637"/>
                  </a:lnTo>
                  <a:lnTo>
                    <a:pt x="5898" y="17451"/>
                  </a:lnTo>
                  <a:lnTo>
                    <a:pt x="6183" y="17898"/>
                  </a:lnTo>
                  <a:lnTo>
                    <a:pt x="6264" y="18020"/>
                  </a:lnTo>
                  <a:lnTo>
                    <a:pt x="6346" y="18183"/>
                  </a:lnTo>
                  <a:lnTo>
                    <a:pt x="6468" y="18224"/>
                  </a:lnTo>
                  <a:lnTo>
                    <a:pt x="6630" y="18224"/>
                  </a:lnTo>
                  <a:lnTo>
                    <a:pt x="6915" y="18183"/>
                  </a:lnTo>
                  <a:lnTo>
                    <a:pt x="7403" y="18020"/>
                  </a:lnTo>
                  <a:lnTo>
                    <a:pt x="7891" y="17817"/>
                  </a:lnTo>
                  <a:lnTo>
                    <a:pt x="8827" y="17410"/>
                  </a:lnTo>
                  <a:lnTo>
                    <a:pt x="10576" y="16637"/>
                  </a:lnTo>
                  <a:lnTo>
                    <a:pt x="10617" y="16597"/>
                  </a:lnTo>
                  <a:lnTo>
                    <a:pt x="10657" y="16556"/>
                  </a:lnTo>
                  <a:lnTo>
                    <a:pt x="10657" y="16475"/>
                  </a:lnTo>
                  <a:lnTo>
                    <a:pt x="10657" y="16434"/>
                  </a:lnTo>
                  <a:lnTo>
                    <a:pt x="6915" y="7201"/>
                  </a:lnTo>
                  <a:lnTo>
                    <a:pt x="6264" y="5411"/>
                  </a:lnTo>
                  <a:lnTo>
                    <a:pt x="5898" y="4516"/>
                  </a:lnTo>
                  <a:lnTo>
                    <a:pt x="5532" y="3662"/>
                  </a:lnTo>
                  <a:lnTo>
                    <a:pt x="5125" y="2808"/>
                  </a:lnTo>
                  <a:lnTo>
                    <a:pt x="4637" y="1994"/>
                  </a:lnTo>
                  <a:lnTo>
                    <a:pt x="4353" y="1587"/>
                  </a:lnTo>
                  <a:lnTo>
                    <a:pt x="4068" y="1221"/>
                  </a:lnTo>
                  <a:lnTo>
                    <a:pt x="3783" y="855"/>
                  </a:lnTo>
                  <a:lnTo>
                    <a:pt x="3417" y="530"/>
                  </a:lnTo>
                  <a:lnTo>
                    <a:pt x="3092" y="204"/>
                  </a:lnTo>
                  <a:lnTo>
                    <a:pt x="2888" y="82"/>
                  </a:lnTo>
                  <a:lnTo>
                    <a:pt x="2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151"/>
            <p:cNvSpPr/>
            <p:nvPr/>
          </p:nvSpPr>
          <p:spPr>
            <a:xfrm>
              <a:off x="6149972" y="2416442"/>
              <a:ext cx="448607" cy="539801"/>
            </a:xfrm>
            <a:custGeom>
              <a:avLst/>
              <a:gdLst/>
              <a:ahLst/>
              <a:cxnLst/>
              <a:rect l="l" t="t" r="r" b="b"/>
              <a:pathLst>
                <a:path w="9804" h="11797" extrusionOk="0">
                  <a:moveTo>
                    <a:pt x="5288" y="0"/>
                  </a:moveTo>
                  <a:lnTo>
                    <a:pt x="4922" y="81"/>
                  </a:lnTo>
                  <a:lnTo>
                    <a:pt x="4597" y="203"/>
                  </a:lnTo>
                  <a:lnTo>
                    <a:pt x="4271" y="366"/>
                  </a:lnTo>
                  <a:lnTo>
                    <a:pt x="3946" y="570"/>
                  </a:lnTo>
                  <a:lnTo>
                    <a:pt x="3661" y="814"/>
                  </a:lnTo>
                  <a:lnTo>
                    <a:pt x="3376" y="1058"/>
                  </a:lnTo>
                  <a:lnTo>
                    <a:pt x="2848" y="1586"/>
                  </a:lnTo>
                  <a:lnTo>
                    <a:pt x="1790" y="2847"/>
                  </a:lnTo>
                  <a:lnTo>
                    <a:pt x="773" y="4108"/>
                  </a:lnTo>
                  <a:lnTo>
                    <a:pt x="488" y="4515"/>
                  </a:lnTo>
                  <a:lnTo>
                    <a:pt x="244" y="4922"/>
                  </a:lnTo>
                  <a:lnTo>
                    <a:pt x="82" y="5369"/>
                  </a:lnTo>
                  <a:lnTo>
                    <a:pt x="41" y="5573"/>
                  </a:lnTo>
                  <a:lnTo>
                    <a:pt x="0" y="5817"/>
                  </a:lnTo>
                  <a:lnTo>
                    <a:pt x="41" y="6224"/>
                  </a:lnTo>
                  <a:lnTo>
                    <a:pt x="204" y="6630"/>
                  </a:lnTo>
                  <a:lnTo>
                    <a:pt x="407" y="7037"/>
                  </a:lnTo>
                  <a:lnTo>
                    <a:pt x="692" y="7362"/>
                  </a:lnTo>
                  <a:lnTo>
                    <a:pt x="1017" y="7688"/>
                  </a:lnTo>
                  <a:lnTo>
                    <a:pt x="1343" y="7932"/>
                  </a:lnTo>
                  <a:lnTo>
                    <a:pt x="1749" y="8135"/>
                  </a:lnTo>
                  <a:lnTo>
                    <a:pt x="2115" y="8257"/>
                  </a:lnTo>
                  <a:lnTo>
                    <a:pt x="1993" y="9071"/>
                  </a:lnTo>
                  <a:lnTo>
                    <a:pt x="1912" y="9925"/>
                  </a:lnTo>
                  <a:lnTo>
                    <a:pt x="1871" y="10739"/>
                  </a:lnTo>
                  <a:lnTo>
                    <a:pt x="1871" y="11593"/>
                  </a:lnTo>
                  <a:lnTo>
                    <a:pt x="2848" y="11674"/>
                  </a:lnTo>
                  <a:lnTo>
                    <a:pt x="4515" y="11755"/>
                  </a:lnTo>
                  <a:lnTo>
                    <a:pt x="6142" y="11796"/>
                  </a:lnTo>
                  <a:lnTo>
                    <a:pt x="6671" y="11796"/>
                  </a:lnTo>
                  <a:lnTo>
                    <a:pt x="6834" y="11755"/>
                  </a:lnTo>
                  <a:lnTo>
                    <a:pt x="6875" y="11715"/>
                  </a:lnTo>
                  <a:lnTo>
                    <a:pt x="6793" y="10861"/>
                  </a:lnTo>
                  <a:lnTo>
                    <a:pt x="6793" y="10454"/>
                  </a:lnTo>
                  <a:lnTo>
                    <a:pt x="6834" y="10006"/>
                  </a:lnTo>
                  <a:lnTo>
                    <a:pt x="6956" y="9600"/>
                  </a:lnTo>
                  <a:lnTo>
                    <a:pt x="7119" y="9234"/>
                  </a:lnTo>
                  <a:lnTo>
                    <a:pt x="7363" y="8867"/>
                  </a:lnTo>
                  <a:lnTo>
                    <a:pt x="7525" y="8745"/>
                  </a:lnTo>
                  <a:lnTo>
                    <a:pt x="7688" y="8583"/>
                  </a:lnTo>
                  <a:lnTo>
                    <a:pt x="7891" y="8705"/>
                  </a:lnTo>
                  <a:lnTo>
                    <a:pt x="8135" y="8745"/>
                  </a:lnTo>
                  <a:lnTo>
                    <a:pt x="8339" y="8786"/>
                  </a:lnTo>
                  <a:lnTo>
                    <a:pt x="8583" y="8786"/>
                  </a:lnTo>
                  <a:lnTo>
                    <a:pt x="8786" y="8745"/>
                  </a:lnTo>
                  <a:lnTo>
                    <a:pt x="9030" y="8664"/>
                  </a:lnTo>
                  <a:lnTo>
                    <a:pt x="9234" y="8583"/>
                  </a:lnTo>
                  <a:lnTo>
                    <a:pt x="9437" y="8501"/>
                  </a:lnTo>
                  <a:lnTo>
                    <a:pt x="9600" y="8339"/>
                  </a:lnTo>
                  <a:lnTo>
                    <a:pt x="9763" y="8135"/>
                  </a:lnTo>
                  <a:lnTo>
                    <a:pt x="9803" y="7932"/>
                  </a:lnTo>
                  <a:lnTo>
                    <a:pt x="9803" y="7810"/>
                  </a:lnTo>
                  <a:lnTo>
                    <a:pt x="9763" y="7729"/>
                  </a:lnTo>
                  <a:lnTo>
                    <a:pt x="9681" y="7566"/>
                  </a:lnTo>
                  <a:lnTo>
                    <a:pt x="9518" y="7484"/>
                  </a:lnTo>
                  <a:lnTo>
                    <a:pt x="9315" y="7403"/>
                  </a:lnTo>
                  <a:lnTo>
                    <a:pt x="8542" y="7403"/>
                  </a:lnTo>
                  <a:lnTo>
                    <a:pt x="8339" y="7322"/>
                  </a:lnTo>
                  <a:lnTo>
                    <a:pt x="8746" y="6752"/>
                  </a:lnTo>
                  <a:lnTo>
                    <a:pt x="9152" y="6061"/>
                  </a:lnTo>
                  <a:lnTo>
                    <a:pt x="9315" y="5735"/>
                  </a:lnTo>
                  <a:lnTo>
                    <a:pt x="9478" y="5369"/>
                  </a:lnTo>
                  <a:lnTo>
                    <a:pt x="9559" y="5044"/>
                  </a:lnTo>
                  <a:lnTo>
                    <a:pt x="9600" y="4678"/>
                  </a:lnTo>
                  <a:lnTo>
                    <a:pt x="9559" y="4434"/>
                  </a:lnTo>
                  <a:lnTo>
                    <a:pt x="9518" y="4190"/>
                  </a:lnTo>
                  <a:lnTo>
                    <a:pt x="9396" y="3661"/>
                  </a:lnTo>
                  <a:lnTo>
                    <a:pt x="9152" y="3132"/>
                  </a:lnTo>
                  <a:lnTo>
                    <a:pt x="8868" y="2644"/>
                  </a:lnTo>
                  <a:lnTo>
                    <a:pt x="8502" y="2156"/>
                  </a:lnTo>
                  <a:lnTo>
                    <a:pt x="8176" y="1708"/>
                  </a:lnTo>
                  <a:lnTo>
                    <a:pt x="7810" y="1302"/>
                  </a:lnTo>
                  <a:lnTo>
                    <a:pt x="7444" y="936"/>
                  </a:lnTo>
                  <a:lnTo>
                    <a:pt x="7241" y="732"/>
                  </a:lnTo>
                  <a:lnTo>
                    <a:pt x="6997" y="529"/>
                  </a:lnTo>
                  <a:lnTo>
                    <a:pt x="6712" y="366"/>
                  </a:lnTo>
                  <a:lnTo>
                    <a:pt x="6468" y="244"/>
                  </a:lnTo>
                  <a:lnTo>
                    <a:pt x="6183" y="122"/>
                  </a:lnTo>
                  <a:lnTo>
                    <a:pt x="5898" y="41"/>
                  </a:lnTo>
                  <a:lnTo>
                    <a:pt x="55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151"/>
            <p:cNvSpPr/>
            <p:nvPr/>
          </p:nvSpPr>
          <p:spPr>
            <a:xfrm>
              <a:off x="6142513" y="2407108"/>
              <a:ext cx="465354" cy="558425"/>
            </a:xfrm>
            <a:custGeom>
              <a:avLst/>
              <a:gdLst/>
              <a:ahLst/>
              <a:cxnLst/>
              <a:rect l="l" t="t" r="r" b="b"/>
              <a:pathLst>
                <a:path w="10170" h="12204" extrusionOk="0">
                  <a:moveTo>
                    <a:pt x="5492" y="407"/>
                  </a:moveTo>
                  <a:lnTo>
                    <a:pt x="5858" y="448"/>
                  </a:lnTo>
                  <a:lnTo>
                    <a:pt x="6224" y="489"/>
                  </a:lnTo>
                  <a:lnTo>
                    <a:pt x="6549" y="652"/>
                  </a:lnTo>
                  <a:lnTo>
                    <a:pt x="6875" y="814"/>
                  </a:lnTo>
                  <a:lnTo>
                    <a:pt x="7200" y="1018"/>
                  </a:lnTo>
                  <a:lnTo>
                    <a:pt x="7485" y="1262"/>
                  </a:lnTo>
                  <a:lnTo>
                    <a:pt x="8054" y="1912"/>
                  </a:lnTo>
                  <a:lnTo>
                    <a:pt x="8624" y="2563"/>
                  </a:lnTo>
                  <a:lnTo>
                    <a:pt x="8868" y="2929"/>
                  </a:lnTo>
                  <a:lnTo>
                    <a:pt x="9071" y="3295"/>
                  </a:lnTo>
                  <a:lnTo>
                    <a:pt x="9275" y="3702"/>
                  </a:lnTo>
                  <a:lnTo>
                    <a:pt x="9397" y="4068"/>
                  </a:lnTo>
                  <a:lnTo>
                    <a:pt x="9519" y="4516"/>
                  </a:lnTo>
                  <a:lnTo>
                    <a:pt x="9519" y="4922"/>
                  </a:lnTo>
                  <a:lnTo>
                    <a:pt x="9478" y="5329"/>
                  </a:lnTo>
                  <a:lnTo>
                    <a:pt x="9356" y="5736"/>
                  </a:lnTo>
                  <a:lnTo>
                    <a:pt x="9153" y="6183"/>
                  </a:lnTo>
                  <a:lnTo>
                    <a:pt x="8868" y="6631"/>
                  </a:lnTo>
                  <a:lnTo>
                    <a:pt x="8339" y="7444"/>
                  </a:lnTo>
                  <a:lnTo>
                    <a:pt x="8298" y="7526"/>
                  </a:lnTo>
                  <a:lnTo>
                    <a:pt x="8339" y="7607"/>
                  </a:lnTo>
                  <a:lnTo>
                    <a:pt x="8380" y="7688"/>
                  </a:lnTo>
                  <a:lnTo>
                    <a:pt x="8461" y="7729"/>
                  </a:lnTo>
                  <a:lnTo>
                    <a:pt x="8665" y="7770"/>
                  </a:lnTo>
                  <a:lnTo>
                    <a:pt x="8909" y="7810"/>
                  </a:lnTo>
                  <a:lnTo>
                    <a:pt x="9356" y="7810"/>
                  </a:lnTo>
                  <a:lnTo>
                    <a:pt x="9559" y="7851"/>
                  </a:lnTo>
                  <a:lnTo>
                    <a:pt x="9641" y="7892"/>
                  </a:lnTo>
                  <a:lnTo>
                    <a:pt x="9722" y="7973"/>
                  </a:lnTo>
                  <a:lnTo>
                    <a:pt x="9763" y="8055"/>
                  </a:lnTo>
                  <a:lnTo>
                    <a:pt x="9763" y="8136"/>
                  </a:lnTo>
                  <a:lnTo>
                    <a:pt x="9722" y="8258"/>
                  </a:lnTo>
                  <a:lnTo>
                    <a:pt x="9681" y="8339"/>
                  </a:lnTo>
                  <a:lnTo>
                    <a:pt x="9519" y="8502"/>
                  </a:lnTo>
                  <a:lnTo>
                    <a:pt x="9315" y="8624"/>
                  </a:lnTo>
                  <a:lnTo>
                    <a:pt x="9112" y="8705"/>
                  </a:lnTo>
                  <a:lnTo>
                    <a:pt x="8909" y="8746"/>
                  </a:lnTo>
                  <a:lnTo>
                    <a:pt x="8705" y="8787"/>
                  </a:lnTo>
                  <a:lnTo>
                    <a:pt x="8461" y="8787"/>
                  </a:lnTo>
                  <a:lnTo>
                    <a:pt x="8258" y="8746"/>
                  </a:lnTo>
                  <a:lnTo>
                    <a:pt x="8054" y="8665"/>
                  </a:lnTo>
                  <a:lnTo>
                    <a:pt x="7851" y="8624"/>
                  </a:lnTo>
                  <a:lnTo>
                    <a:pt x="7770" y="8624"/>
                  </a:lnTo>
                  <a:lnTo>
                    <a:pt x="7688" y="8665"/>
                  </a:lnTo>
                  <a:lnTo>
                    <a:pt x="7444" y="8909"/>
                  </a:lnTo>
                  <a:lnTo>
                    <a:pt x="7200" y="9193"/>
                  </a:lnTo>
                  <a:lnTo>
                    <a:pt x="6997" y="9560"/>
                  </a:lnTo>
                  <a:lnTo>
                    <a:pt x="6834" y="10007"/>
                  </a:lnTo>
                  <a:lnTo>
                    <a:pt x="6793" y="10454"/>
                  </a:lnTo>
                  <a:lnTo>
                    <a:pt x="6753" y="10902"/>
                  </a:lnTo>
                  <a:lnTo>
                    <a:pt x="6793" y="11349"/>
                  </a:lnTo>
                  <a:lnTo>
                    <a:pt x="6793" y="11634"/>
                  </a:lnTo>
                  <a:lnTo>
                    <a:pt x="6834" y="11756"/>
                  </a:lnTo>
                  <a:lnTo>
                    <a:pt x="6834" y="11797"/>
                  </a:lnTo>
                  <a:lnTo>
                    <a:pt x="5939" y="11797"/>
                  </a:lnTo>
                  <a:lnTo>
                    <a:pt x="4841" y="11756"/>
                  </a:lnTo>
                  <a:lnTo>
                    <a:pt x="3743" y="11715"/>
                  </a:lnTo>
                  <a:lnTo>
                    <a:pt x="2645" y="11634"/>
                  </a:lnTo>
                  <a:lnTo>
                    <a:pt x="2278" y="11593"/>
                  </a:lnTo>
                  <a:lnTo>
                    <a:pt x="2238" y="11593"/>
                  </a:lnTo>
                  <a:lnTo>
                    <a:pt x="2238" y="10943"/>
                  </a:lnTo>
                  <a:lnTo>
                    <a:pt x="2278" y="10129"/>
                  </a:lnTo>
                  <a:lnTo>
                    <a:pt x="2360" y="9316"/>
                  </a:lnTo>
                  <a:lnTo>
                    <a:pt x="2482" y="8502"/>
                  </a:lnTo>
                  <a:lnTo>
                    <a:pt x="2482" y="8421"/>
                  </a:lnTo>
                  <a:lnTo>
                    <a:pt x="2482" y="8380"/>
                  </a:lnTo>
                  <a:lnTo>
                    <a:pt x="2400" y="8299"/>
                  </a:lnTo>
                  <a:lnTo>
                    <a:pt x="2360" y="8258"/>
                  </a:lnTo>
                  <a:lnTo>
                    <a:pt x="2075" y="8177"/>
                  </a:lnTo>
                  <a:lnTo>
                    <a:pt x="1790" y="8095"/>
                  </a:lnTo>
                  <a:lnTo>
                    <a:pt x="1546" y="7933"/>
                  </a:lnTo>
                  <a:lnTo>
                    <a:pt x="1302" y="7770"/>
                  </a:lnTo>
                  <a:lnTo>
                    <a:pt x="1099" y="7566"/>
                  </a:lnTo>
                  <a:lnTo>
                    <a:pt x="895" y="7363"/>
                  </a:lnTo>
                  <a:lnTo>
                    <a:pt x="733" y="7119"/>
                  </a:lnTo>
                  <a:lnTo>
                    <a:pt x="570" y="6875"/>
                  </a:lnTo>
                  <a:lnTo>
                    <a:pt x="448" y="6590"/>
                  </a:lnTo>
                  <a:lnTo>
                    <a:pt x="407" y="6305"/>
                  </a:lnTo>
                  <a:lnTo>
                    <a:pt x="367" y="5980"/>
                  </a:lnTo>
                  <a:lnTo>
                    <a:pt x="407" y="5655"/>
                  </a:lnTo>
                  <a:lnTo>
                    <a:pt x="529" y="5370"/>
                  </a:lnTo>
                  <a:lnTo>
                    <a:pt x="651" y="5085"/>
                  </a:lnTo>
                  <a:lnTo>
                    <a:pt x="1058" y="4516"/>
                  </a:lnTo>
                  <a:lnTo>
                    <a:pt x="1953" y="3377"/>
                  </a:lnTo>
                  <a:lnTo>
                    <a:pt x="2889" y="2238"/>
                  </a:lnTo>
                  <a:lnTo>
                    <a:pt x="3295" y="1790"/>
                  </a:lnTo>
                  <a:lnTo>
                    <a:pt x="3743" y="1343"/>
                  </a:lnTo>
                  <a:lnTo>
                    <a:pt x="4231" y="936"/>
                  </a:lnTo>
                  <a:lnTo>
                    <a:pt x="4475" y="733"/>
                  </a:lnTo>
                  <a:lnTo>
                    <a:pt x="4760" y="611"/>
                  </a:lnTo>
                  <a:lnTo>
                    <a:pt x="5126" y="489"/>
                  </a:lnTo>
                  <a:lnTo>
                    <a:pt x="5492" y="407"/>
                  </a:lnTo>
                  <a:close/>
                  <a:moveTo>
                    <a:pt x="5533" y="1"/>
                  </a:moveTo>
                  <a:lnTo>
                    <a:pt x="5166" y="41"/>
                  </a:lnTo>
                  <a:lnTo>
                    <a:pt x="4841" y="163"/>
                  </a:lnTo>
                  <a:lnTo>
                    <a:pt x="4516" y="285"/>
                  </a:lnTo>
                  <a:lnTo>
                    <a:pt x="4190" y="448"/>
                  </a:lnTo>
                  <a:lnTo>
                    <a:pt x="3905" y="652"/>
                  </a:lnTo>
                  <a:lnTo>
                    <a:pt x="3377" y="1140"/>
                  </a:lnTo>
                  <a:lnTo>
                    <a:pt x="2889" y="1628"/>
                  </a:lnTo>
                  <a:lnTo>
                    <a:pt x="1790" y="2889"/>
                  </a:lnTo>
                  <a:lnTo>
                    <a:pt x="773" y="4231"/>
                  </a:lnTo>
                  <a:lnTo>
                    <a:pt x="367" y="4800"/>
                  </a:lnTo>
                  <a:lnTo>
                    <a:pt x="204" y="5126"/>
                  </a:lnTo>
                  <a:lnTo>
                    <a:pt x="82" y="5451"/>
                  </a:lnTo>
                  <a:lnTo>
                    <a:pt x="1" y="5777"/>
                  </a:lnTo>
                  <a:lnTo>
                    <a:pt x="1" y="6102"/>
                  </a:lnTo>
                  <a:lnTo>
                    <a:pt x="1" y="6428"/>
                  </a:lnTo>
                  <a:lnTo>
                    <a:pt x="123" y="6794"/>
                  </a:lnTo>
                  <a:lnTo>
                    <a:pt x="285" y="7119"/>
                  </a:lnTo>
                  <a:lnTo>
                    <a:pt x="448" y="7444"/>
                  </a:lnTo>
                  <a:lnTo>
                    <a:pt x="692" y="7729"/>
                  </a:lnTo>
                  <a:lnTo>
                    <a:pt x="936" y="7973"/>
                  </a:lnTo>
                  <a:lnTo>
                    <a:pt x="1262" y="8217"/>
                  </a:lnTo>
                  <a:lnTo>
                    <a:pt x="1546" y="8421"/>
                  </a:lnTo>
                  <a:lnTo>
                    <a:pt x="1872" y="8543"/>
                  </a:lnTo>
                  <a:lnTo>
                    <a:pt x="2078" y="8611"/>
                  </a:lnTo>
                  <a:lnTo>
                    <a:pt x="2078" y="8611"/>
                  </a:lnTo>
                  <a:lnTo>
                    <a:pt x="1953" y="9234"/>
                  </a:lnTo>
                  <a:lnTo>
                    <a:pt x="1872" y="10088"/>
                  </a:lnTo>
                  <a:lnTo>
                    <a:pt x="1831" y="10943"/>
                  </a:lnTo>
                  <a:lnTo>
                    <a:pt x="1831" y="11797"/>
                  </a:lnTo>
                  <a:lnTo>
                    <a:pt x="1872" y="11919"/>
                  </a:lnTo>
                  <a:lnTo>
                    <a:pt x="1953" y="11959"/>
                  </a:lnTo>
                  <a:lnTo>
                    <a:pt x="1994" y="11959"/>
                  </a:lnTo>
                  <a:lnTo>
                    <a:pt x="2685" y="12041"/>
                  </a:lnTo>
                  <a:lnTo>
                    <a:pt x="3377" y="12122"/>
                  </a:lnTo>
                  <a:lnTo>
                    <a:pt x="4760" y="12163"/>
                  </a:lnTo>
                  <a:lnTo>
                    <a:pt x="5573" y="12204"/>
                  </a:lnTo>
                  <a:lnTo>
                    <a:pt x="6834" y="12204"/>
                  </a:lnTo>
                  <a:lnTo>
                    <a:pt x="7038" y="12163"/>
                  </a:lnTo>
                  <a:lnTo>
                    <a:pt x="7160" y="12122"/>
                  </a:lnTo>
                  <a:lnTo>
                    <a:pt x="7200" y="12041"/>
                  </a:lnTo>
                  <a:lnTo>
                    <a:pt x="7241" y="11919"/>
                  </a:lnTo>
                  <a:lnTo>
                    <a:pt x="7200" y="11797"/>
                  </a:lnTo>
                  <a:lnTo>
                    <a:pt x="7160" y="11309"/>
                  </a:lnTo>
                  <a:lnTo>
                    <a:pt x="7160" y="10821"/>
                  </a:lnTo>
                  <a:lnTo>
                    <a:pt x="7200" y="10332"/>
                  </a:lnTo>
                  <a:lnTo>
                    <a:pt x="7282" y="9966"/>
                  </a:lnTo>
                  <a:lnTo>
                    <a:pt x="7444" y="9560"/>
                  </a:lnTo>
                  <a:lnTo>
                    <a:pt x="7648" y="9234"/>
                  </a:lnTo>
                  <a:lnTo>
                    <a:pt x="7810" y="9112"/>
                  </a:lnTo>
                  <a:lnTo>
                    <a:pt x="7917" y="9032"/>
                  </a:lnTo>
                  <a:lnTo>
                    <a:pt x="7917" y="9032"/>
                  </a:lnTo>
                  <a:lnTo>
                    <a:pt x="8054" y="9071"/>
                  </a:lnTo>
                  <a:lnTo>
                    <a:pt x="8339" y="9153"/>
                  </a:lnTo>
                  <a:lnTo>
                    <a:pt x="8990" y="9153"/>
                  </a:lnTo>
                  <a:lnTo>
                    <a:pt x="9315" y="9071"/>
                  </a:lnTo>
                  <a:lnTo>
                    <a:pt x="9600" y="8949"/>
                  </a:lnTo>
                  <a:lnTo>
                    <a:pt x="9844" y="8746"/>
                  </a:lnTo>
                  <a:lnTo>
                    <a:pt x="10048" y="8502"/>
                  </a:lnTo>
                  <a:lnTo>
                    <a:pt x="10170" y="8258"/>
                  </a:lnTo>
                  <a:lnTo>
                    <a:pt x="10170" y="8014"/>
                  </a:lnTo>
                  <a:lnTo>
                    <a:pt x="10129" y="7892"/>
                  </a:lnTo>
                  <a:lnTo>
                    <a:pt x="10088" y="7770"/>
                  </a:lnTo>
                  <a:lnTo>
                    <a:pt x="10007" y="7648"/>
                  </a:lnTo>
                  <a:lnTo>
                    <a:pt x="9885" y="7566"/>
                  </a:lnTo>
                  <a:lnTo>
                    <a:pt x="9722" y="7485"/>
                  </a:lnTo>
                  <a:lnTo>
                    <a:pt x="9559" y="7444"/>
                  </a:lnTo>
                  <a:lnTo>
                    <a:pt x="9234" y="7404"/>
                  </a:lnTo>
                  <a:lnTo>
                    <a:pt x="8835" y="7404"/>
                  </a:lnTo>
                  <a:lnTo>
                    <a:pt x="9234" y="6834"/>
                  </a:lnTo>
                  <a:lnTo>
                    <a:pt x="9478" y="6387"/>
                  </a:lnTo>
                  <a:lnTo>
                    <a:pt x="9681" y="5939"/>
                  </a:lnTo>
                  <a:lnTo>
                    <a:pt x="9844" y="5492"/>
                  </a:lnTo>
                  <a:lnTo>
                    <a:pt x="9926" y="5045"/>
                  </a:lnTo>
                  <a:lnTo>
                    <a:pt x="9926" y="4556"/>
                  </a:lnTo>
                  <a:lnTo>
                    <a:pt x="9885" y="4312"/>
                  </a:lnTo>
                  <a:lnTo>
                    <a:pt x="9804" y="4068"/>
                  </a:lnTo>
                  <a:lnTo>
                    <a:pt x="9681" y="3621"/>
                  </a:lnTo>
                  <a:lnTo>
                    <a:pt x="9478" y="3214"/>
                  </a:lnTo>
                  <a:lnTo>
                    <a:pt x="9234" y="2807"/>
                  </a:lnTo>
                  <a:lnTo>
                    <a:pt x="8990" y="2401"/>
                  </a:lnTo>
                  <a:lnTo>
                    <a:pt x="8380" y="1668"/>
                  </a:lnTo>
                  <a:lnTo>
                    <a:pt x="7770" y="977"/>
                  </a:lnTo>
                  <a:lnTo>
                    <a:pt x="7485" y="733"/>
                  </a:lnTo>
                  <a:lnTo>
                    <a:pt x="7200" y="529"/>
                  </a:lnTo>
                  <a:lnTo>
                    <a:pt x="6875" y="367"/>
                  </a:lnTo>
                  <a:lnTo>
                    <a:pt x="6590" y="204"/>
                  </a:lnTo>
                  <a:lnTo>
                    <a:pt x="6224" y="82"/>
                  </a:lnTo>
                  <a:lnTo>
                    <a:pt x="5899" y="41"/>
                  </a:lnTo>
                  <a:lnTo>
                    <a:pt x="55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151"/>
            <p:cNvSpPr/>
            <p:nvPr/>
          </p:nvSpPr>
          <p:spPr>
            <a:xfrm>
              <a:off x="6216962" y="2548594"/>
              <a:ext cx="102405" cy="91240"/>
            </a:xfrm>
            <a:custGeom>
              <a:avLst/>
              <a:gdLst/>
              <a:ahLst/>
              <a:cxnLst/>
              <a:rect l="l" t="t" r="r" b="b"/>
              <a:pathLst>
                <a:path w="2238" h="1994" extrusionOk="0">
                  <a:moveTo>
                    <a:pt x="1994" y="0"/>
                  </a:moveTo>
                  <a:lnTo>
                    <a:pt x="1912" y="41"/>
                  </a:lnTo>
                  <a:lnTo>
                    <a:pt x="1099" y="407"/>
                  </a:lnTo>
                  <a:lnTo>
                    <a:pt x="733" y="610"/>
                  </a:lnTo>
                  <a:lnTo>
                    <a:pt x="367" y="814"/>
                  </a:lnTo>
                  <a:lnTo>
                    <a:pt x="204" y="936"/>
                  </a:lnTo>
                  <a:lnTo>
                    <a:pt x="82" y="1098"/>
                  </a:lnTo>
                  <a:lnTo>
                    <a:pt x="41" y="1261"/>
                  </a:lnTo>
                  <a:lnTo>
                    <a:pt x="1" y="1464"/>
                  </a:lnTo>
                  <a:lnTo>
                    <a:pt x="82" y="1668"/>
                  </a:lnTo>
                  <a:lnTo>
                    <a:pt x="163" y="1830"/>
                  </a:lnTo>
                  <a:lnTo>
                    <a:pt x="326" y="1912"/>
                  </a:lnTo>
                  <a:lnTo>
                    <a:pt x="529" y="1993"/>
                  </a:lnTo>
                  <a:lnTo>
                    <a:pt x="773" y="1993"/>
                  </a:lnTo>
                  <a:lnTo>
                    <a:pt x="1018" y="1912"/>
                  </a:lnTo>
                  <a:lnTo>
                    <a:pt x="1506" y="1790"/>
                  </a:lnTo>
                  <a:lnTo>
                    <a:pt x="1587" y="1749"/>
                  </a:lnTo>
                  <a:lnTo>
                    <a:pt x="1628" y="1668"/>
                  </a:lnTo>
                  <a:lnTo>
                    <a:pt x="1628" y="1586"/>
                  </a:lnTo>
                  <a:lnTo>
                    <a:pt x="1628" y="1546"/>
                  </a:lnTo>
                  <a:lnTo>
                    <a:pt x="1587" y="1464"/>
                  </a:lnTo>
                  <a:lnTo>
                    <a:pt x="1546" y="1424"/>
                  </a:lnTo>
                  <a:lnTo>
                    <a:pt x="1465" y="1383"/>
                  </a:lnTo>
                  <a:lnTo>
                    <a:pt x="1384" y="1383"/>
                  </a:lnTo>
                  <a:lnTo>
                    <a:pt x="936" y="1546"/>
                  </a:lnTo>
                  <a:lnTo>
                    <a:pt x="733" y="1586"/>
                  </a:lnTo>
                  <a:lnTo>
                    <a:pt x="570" y="1586"/>
                  </a:lnTo>
                  <a:lnTo>
                    <a:pt x="448" y="1546"/>
                  </a:lnTo>
                  <a:lnTo>
                    <a:pt x="407" y="1464"/>
                  </a:lnTo>
                  <a:lnTo>
                    <a:pt x="407" y="1383"/>
                  </a:lnTo>
                  <a:lnTo>
                    <a:pt x="448" y="1302"/>
                  </a:lnTo>
                  <a:lnTo>
                    <a:pt x="529" y="1180"/>
                  </a:lnTo>
                  <a:lnTo>
                    <a:pt x="651" y="1098"/>
                  </a:lnTo>
                  <a:lnTo>
                    <a:pt x="814" y="1017"/>
                  </a:lnTo>
                  <a:lnTo>
                    <a:pt x="1221" y="814"/>
                  </a:lnTo>
                  <a:lnTo>
                    <a:pt x="2116" y="366"/>
                  </a:lnTo>
                  <a:lnTo>
                    <a:pt x="2197" y="325"/>
                  </a:lnTo>
                  <a:lnTo>
                    <a:pt x="2238" y="244"/>
                  </a:lnTo>
                  <a:lnTo>
                    <a:pt x="2238" y="163"/>
                  </a:lnTo>
                  <a:lnTo>
                    <a:pt x="2197" y="81"/>
                  </a:lnTo>
                  <a:lnTo>
                    <a:pt x="2156" y="41"/>
                  </a:lnTo>
                  <a:lnTo>
                    <a:pt x="2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151"/>
            <p:cNvSpPr/>
            <p:nvPr/>
          </p:nvSpPr>
          <p:spPr>
            <a:xfrm>
              <a:off x="6373320" y="2591378"/>
              <a:ext cx="24251" cy="2425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44" y="1"/>
                  </a:moveTo>
                  <a:lnTo>
                    <a:pt x="122" y="41"/>
                  </a:lnTo>
                  <a:lnTo>
                    <a:pt x="41" y="82"/>
                  </a:lnTo>
                  <a:lnTo>
                    <a:pt x="0" y="163"/>
                  </a:lnTo>
                  <a:lnTo>
                    <a:pt x="0" y="285"/>
                  </a:lnTo>
                  <a:lnTo>
                    <a:pt x="0" y="367"/>
                  </a:lnTo>
                  <a:lnTo>
                    <a:pt x="41" y="448"/>
                  </a:lnTo>
                  <a:lnTo>
                    <a:pt x="122" y="489"/>
                  </a:lnTo>
                  <a:lnTo>
                    <a:pt x="244" y="529"/>
                  </a:lnTo>
                  <a:lnTo>
                    <a:pt x="366" y="489"/>
                  </a:lnTo>
                  <a:lnTo>
                    <a:pt x="448" y="448"/>
                  </a:lnTo>
                  <a:lnTo>
                    <a:pt x="489" y="367"/>
                  </a:lnTo>
                  <a:lnTo>
                    <a:pt x="529" y="285"/>
                  </a:lnTo>
                  <a:lnTo>
                    <a:pt x="489" y="163"/>
                  </a:lnTo>
                  <a:lnTo>
                    <a:pt x="448" y="82"/>
                  </a:lnTo>
                  <a:lnTo>
                    <a:pt x="366" y="41"/>
                  </a:lnTo>
                  <a:lnTo>
                    <a:pt x="2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151"/>
            <p:cNvSpPr/>
            <p:nvPr/>
          </p:nvSpPr>
          <p:spPr>
            <a:xfrm>
              <a:off x="6276540" y="2511346"/>
              <a:ext cx="22375" cy="24251"/>
            </a:xfrm>
            <a:custGeom>
              <a:avLst/>
              <a:gdLst/>
              <a:ahLst/>
              <a:cxnLst/>
              <a:rect l="l" t="t" r="r" b="b"/>
              <a:pathLst>
                <a:path w="489" h="530" extrusionOk="0">
                  <a:moveTo>
                    <a:pt x="122" y="1"/>
                  </a:moveTo>
                  <a:lnTo>
                    <a:pt x="41" y="82"/>
                  </a:lnTo>
                  <a:lnTo>
                    <a:pt x="0" y="163"/>
                  </a:lnTo>
                  <a:lnTo>
                    <a:pt x="0" y="245"/>
                  </a:lnTo>
                  <a:lnTo>
                    <a:pt x="0" y="367"/>
                  </a:lnTo>
                  <a:lnTo>
                    <a:pt x="41" y="448"/>
                  </a:lnTo>
                  <a:lnTo>
                    <a:pt x="122" y="489"/>
                  </a:lnTo>
                  <a:lnTo>
                    <a:pt x="244" y="529"/>
                  </a:lnTo>
                  <a:lnTo>
                    <a:pt x="366" y="489"/>
                  </a:lnTo>
                  <a:lnTo>
                    <a:pt x="448" y="448"/>
                  </a:lnTo>
                  <a:lnTo>
                    <a:pt x="488" y="367"/>
                  </a:lnTo>
                  <a:lnTo>
                    <a:pt x="488" y="245"/>
                  </a:lnTo>
                  <a:lnTo>
                    <a:pt x="488" y="163"/>
                  </a:lnTo>
                  <a:lnTo>
                    <a:pt x="448" y="82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151"/>
            <p:cNvSpPr/>
            <p:nvPr/>
          </p:nvSpPr>
          <p:spPr>
            <a:xfrm>
              <a:off x="6211380" y="2658369"/>
              <a:ext cx="76369" cy="52164"/>
            </a:xfrm>
            <a:custGeom>
              <a:avLst/>
              <a:gdLst/>
              <a:ahLst/>
              <a:cxnLst/>
              <a:rect l="l" t="t" r="r" b="b"/>
              <a:pathLst>
                <a:path w="1669" h="1140" extrusionOk="0">
                  <a:moveTo>
                    <a:pt x="163" y="1"/>
                  </a:moveTo>
                  <a:lnTo>
                    <a:pt x="82" y="42"/>
                  </a:lnTo>
                  <a:lnTo>
                    <a:pt x="41" y="82"/>
                  </a:lnTo>
                  <a:lnTo>
                    <a:pt x="1" y="164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163" y="489"/>
                  </a:lnTo>
                  <a:lnTo>
                    <a:pt x="326" y="652"/>
                  </a:lnTo>
                  <a:lnTo>
                    <a:pt x="489" y="774"/>
                  </a:lnTo>
                  <a:lnTo>
                    <a:pt x="651" y="896"/>
                  </a:lnTo>
                  <a:lnTo>
                    <a:pt x="855" y="977"/>
                  </a:lnTo>
                  <a:lnTo>
                    <a:pt x="1058" y="1059"/>
                  </a:lnTo>
                  <a:lnTo>
                    <a:pt x="1262" y="1099"/>
                  </a:lnTo>
                  <a:lnTo>
                    <a:pt x="1465" y="1140"/>
                  </a:lnTo>
                  <a:lnTo>
                    <a:pt x="1546" y="1099"/>
                  </a:lnTo>
                  <a:lnTo>
                    <a:pt x="1587" y="1059"/>
                  </a:lnTo>
                  <a:lnTo>
                    <a:pt x="1668" y="1018"/>
                  </a:lnTo>
                  <a:lnTo>
                    <a:pt x="1668" y="937"/>
                  </a:lnTo>
                  <a:lnTo>
                    <a:pt x="1668" y="855"/>
                  </a:lnTo>
                  <a:lnTo>
                    <a:pt x="1587" y="774"/>
                  </a:lnTo>
                  <a:lnTo>
                    <a:pt x="1546" y="733"/>
                  </a:lnTo>
                  <a:lnTo>
                    <a:pt x="1384" y="733"/>
                  </a:lnTo>
                  <a:lnTo>
                    <a:pt x="1343" y="692"/>
                  </a:lnTo>
                  <a:lnTo>
                    <a:pt x="1140" y="652"/>
                  </a:lnTo>
                  <a:lnTo>
                    <a:pt x="1058" y="652"/>
                  </a:lnTo>
                  <a:lnTo>
                    <a:pt x="1017" y="611"/>
                  </a:lnTo>
                  <a:lnTo>
                    <a:pt x="977" y="611"/>
                  </a:lnTo>
                  <a:lnTo>
                    <a:pt x="936" y="570"/>
                  </a:lnTo>
                  <a:lnTo>
                    <a:pt x="855" y="530"/>
                  </a:lnTo>
                  <a:lnTo>
                    <a:pt x="692" y="448"/>
                  </a:lnTo>
                  <a:lnTo>
                    <a:pt x="692" y="408"/>
                  </a:lnTo>
                  <a:lnTo>
                    <a:pt x="651" y="408"/>
                  </a:lnTo>
                  <a:lnTo>
                    <a:pt x="611" y="367"/>
                  </a:lnTo>
                  <a:lnTo>
                    <a:pt x="448" y="245"/>
                  </a:lnTo>
                  <a:lnTo>
                    <a:pt x="448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151"/>
            <p:cNvSpPr/>
            <p:nvPr/>
          </p:nvSpPr>
          <p:spPr>
            <a:xfrm>
              <a:off x="6323077" y="2328952"/>
              <a:ext cx="303418" cy="431859"/>
            </a:xfrm>
            <a:custGeom>
              <a:avLst/>
              <a:gdLst/>
              <a:ahLst/>
              <a:cxnLst/>
              <a:rect l="l" t="t" r="r" b="b"/>
              <a:pathLst>
                <a:path w="6631" h="9438" extrusionOk="0">
                  <a:moveTo>
                    <a:pt x="1261" y="0"/>
                  </a:moveTo>
                  <a:lnTo>
                    <a:pt x="936" y="41"/>
                  </a:lnTo>
                  <a:lnTo>
                    <a:pt x="651" y="163"/>
                  </a:lnTo>
                  <a:lnTo>
                    <a:pt x="366" y="326"/>
                  </a:lnTo>
                  <a:lnTo>
                    <a:pt x="244" y="407"/>
                  </a:lnTo>
                  <a:lnTo>
                    <a:pt x="163" y="529"/>
                  </a:lnTo>
                  <a:lnTo>
                    <a:pt x="82" y="651"/>
                  </a:lnTo>
                  <a:lnTo>
                    <a:pt x="41" y="814"/>
                  </a:lnTo>
                  <a:lnTo>
                    <a:pt x="0" y="1099"/>
                  </a:lnTo>
                  <a:lnTo>
                    <a:pt x="41" y="1424"/>
                  </a:lnTo>
                  <a:lnTo>
                    <a:pt x="41" y="1465"/>
                  </a:lnTo>
                  <a:lnTo>
                    <a:pt x="82" y="1505"/>
                  </a:lnTo>
                  <a:lnTo>
                    <a:pt x="244" y="1749"/>
                  </a:lnTo>
                  <a:lnTo>
                    <a:pt x="448" y="1993"/>
                  </a:lnTo>
                  <a:lnTo>
                    <a:pt x="692" y="2115"/>
                  </a:lnTo>
                  <a:lnTo>
                    <a:pt x="976" y="2197"/>
                  </a:lnTo>
                  <a:lnTo>
                    <a:pt x="895" y="2563"/>
                  </a:lnTo>
                  <a:lnTo>
                    <a:pt x="895" y="2929"/>
                  </a:lnTo>
                  <a:lnTo>
                    <a:pt x="1017" y="3295"/>
                  </a:lnTo>
                  <a:lnTo>
                    <a:pt x="1098" y="3458"/>
                  </a:lnTo>
                  <a:lnTo>
                    <a:pt x="1220" y="3620"/>
                  </a:lnTo>
                  <a:lnTo>
                    <a:pt x="1464" y="3905"/>
                  </a:lnTo>
                  <a:lnTo>
                    <a:pt x="1790" y="4109"/>
                  </a:lnTo>
                  <a:lnTo>
                    <a:pt x="2115" y="4231"/>
                  </a:lnTo>
                  <a:lnTo>
                    <a:pt x="2481" y="4271"/>
                  </a:lnTo>
                  <a:lnTo>
                    <a:pt x="2481" y="4678"/>
                  </a:lnTo>
                  <a:lnTo>
                    <a:pt x="2563" y="5044"/>
                  </a:lnTo>
                  <a:lnTo>
                    <a:pt x="2685" y="5410"/>
                  </a:lnTo>
                  <a:lnTo>
                    <a:pt x="2929" y="5736"/>
                  </a:lnTo>
                  <a:lnTo>
                    <a:pt x="3214" y="6020"/>
                  </a:lnTo>
                  <a:lnTo>
                    <a:pt x="3539" y="6224"/>
                  </a:lnTo>
                  <a:lnTo>
                    <a:pt x="3905" y="6386"/>
                  </a:lnTo>
                  <a:lnTo>
                    <a:pt x="4312" y="6427"/>
                  </a:lnTo>
                  <a:lnTo>
                    <a:pt x="4108" y="7078"/>
                  </a:lnTo>
                  <a:lnTo>
                    <a:pt x="3986" y="7769"/>
                  </a:lnTo>
                  <a:lnTo>
                    <a:pt x="3905" y="8461"/>
                  </a:lnTo>
                  <a:lnTo>
                    <a:pt x="3946" y="9152"/>
                  </a:lnTo>
                  <a:lnTo>
                    <a:pt x="3986" y="9274"/>
                  </a:lnTo>
                  <a:lnTo>
                    <a:pt x="4068" y="9356"/>
                  </a:lnTo>
                  <a:lnTo>
                    <a:pt x="4475" y="9437"/>
                  </a:lnTo>
                  <a:lnTo>
                    <a:pt x="4841" y="9437"/>
                  </a:lnTo>
                  <a:lnTo>
                    <a:pt x="5207" y="9315"/>
                  </a:lnTo>
                  <a:lnTo>
                    <a:pt x="5532" y="9152"/>
                  </a:lnTo>
                  <a:lnTo>
                    <a:pt x="5817" y="8949"/>
                  </a:lnTo>
                  <a:lnTo>
                    <a:pt x="6102" y="8705"/>
                  </a:lnTo>
                  <a:lnTo>
                    <a:pt x="6305" y="8380"/>
                  </a:lnTo>
                  <a:lnTo>
                    <a:pt x="6468" y="8054"/>
                  </a:lnTo>
                  <a:lnTo>
                    <a:pt x="6590" y="7607"/>
                  </a:lnTo>
                  <a:lnTo>
                    <a:pt x="6630" y="7200"/>
                  </a:lnTo>
                  <a:lnTo>
                    <a:pt x="6630" y="6753"/>
                  </a:lnTo>
                  <a:lnTo>
                    <a:pt x="6590" y="6346"/>
                  </a:lnTo>
                  <a:lnTo>
                    <a:pt x="6468" y="5898"/>
                  </a:lnTo>
                  <a:lnTo>
                    <a:pt x="6305" y="5492"/>
                  </a:lnTo>
                  <a:lnTo>
                    <a:pt x="6142" y="5125"/>
                  </a:lnTo>
                  <a:lnTo>
                    <a:pt x="5939" y="4719"/>
                  </a:lnTo>
                  <a:lnTo>
                    <a:pt x="5451" y="3905"/>
                  </a:lnTo>
                  <a:lnTo>
                    <a:pt x="4922" y="3132"/>
                  </a:lnTo>
                  <a:lnTo>
                    <a:pt x="4352" y="2360"/>
                  </a:lnTo>
                  <a:lnTo>
                    <a:pt x="3742" y="1627"/>
                  </a:lnTo>
                  <a:lnTo>
                    <a:pt x="3295" y="1058"/>
                  </a:lnTo>
                  <a:lnTo>
                    <a:pt x="3051" y="773"/>
                  </a:lnTo>
                  <a:lnTo>
                    <a:pt x="2807" y="529"/>
                  </a:lnTo>
                  <a:lnTo>
                    <a:pt x="2563" y="326"/>
                  </a:lnTo>
                  <a:lnTo>
                    <a:pt x="2278" y="163"/>
                  </a:lnTo>
                  <a:lnTo>
                    <a:pt x="1912" y="41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151"/>
            <p:cNvSpPr/>
            <p:nvPr/>
          </p:nvSpPr>
          <p:spPr>
            <a:xfrm>
              <a:off x="5552501" y="2230296"/>
              <a:ext cx="374159" cy="800390"/>
            </a:xfrm>
            <a:custGeom>
              <a:avLst/>
              <a:gdLst/>
              <a:ahLst/>
              <a:cxnLst/>
              <a:rect l="l" t="t" r="r" b="b"/>
              <a:pathLst>
                <a:path w="8177" h="17492" extrusionOk="0">
                  <a:moveTo>
                    <a:pt x="2685" y="0"/>
                  </a:moveTo>
                  <a:lnTo>
                    <a:pt x="2481" y="41"/>
                  </a:lnTo>
                  <a:lnTo>
                    <a:pt x="2359" y="163"/>
                  </a:lnTo>
                  <a:lnTo>
                    <a:pt x="2237" y="326"/>
                  </a:lnTo>
                  <a:lnTo>
                    <a:pt x="2156" y="489"/>
                  </a:lnTo>
                  <a:lnTo>
                    <a:pt x="2156" y="651"/>
                  </a:lnTo>
                  <a:lnTo>
                    <a:pt x="2115" y="855"/>
                  </a:lnTo>
                  <a:lnTo>
                    <a:pt x="2156" y="1221"/>
                  </a:lnTo>
                  <a:lnTo>
                    <a:pt x="2115" y="1587"/>
                  </a:lnTo>
                  <a:lnTo>
                    <a:pt x="2075" y="1465"/>
                  </a:lnTo>
                  <a:lnTo>
                    <a:pt x="2075" y="1302"/>
                  </a:lnTo>
                  <a:lnTo>
                    <a:pt x="2075" y="1017"/>
                  </a:lnTo>
                  <a:lnTo>
                    <a:pt x="2075" y="733"/>
                  </a:lnTo>
                  <a:lnTo>
                    <a:pt x="2034" y="611"/>
                  </a:lnTo>
                  <a:lnTo>
                    <a:pt x="1953" y="489"/>
                  </a:lnTo>
                  <a:lnTo>
                    <a:pt x="1831" y="407"/>
                  </a:lnTo>
                  <a:lnTo>
                    <a:pt x="1709" y="367"/>
                  </a:lnTo>
                  <a:lnTo>
                    <a:pt x="1587" y="367"/>
                  </a:lnTo>
                  <a:lnTo>
                    <a:pt x="1465" y="407"/>
                  </a:lnTo>
                  <a:lnTo>
                    <a:pt x="1343" y="448"/>
                  </a:lnTo>
                  <a:lnTo>
                    <a:pt x="1261" y="529"/>
                  </a:lnTo>
                  <a:lnTo>
                    <a:pt x="1139" y="651"/>
                  </a:lnTo>
                  <a:lnTo>
                    <a:pt x="1098" y="773"/>
                  </a:lnTo>
                  <a:lnTo>
                    <a:pt x="1017" y="1017"/>
                  </a:lnTo>
                  <a:lnTo>
                    <a:pt x="1017" y="1261"/>
                  </a:lnTo>
                  <a:lnTo>
                    <a:pt x="936" y="1139"/>
                  </a:lnTo>
                  <a:lnTo>
                    <a:pt x="854" y="1058"/>
                  </a:lnTo>
                  <a:lnTo>
                    <a:pt x="732" y="977"/>
                  </a:lnTo>
                  <a:lnTo>
                    <a:pt x="570" y="977"/>
                  </a:lnTo>
                  <a:lnTo>
                    <a:pt x="488" y="1017"/>
                  </a:lnTo>
                  <a:lnTo>
                    <a:pt x="407" y="1058"/>
                  </a:lnTo>
                  <a:lnTo>
                    <a:pt x="244" y="1221"/>
                  </a:lnTo>
                  <a:lnTo>
                    <a:pt x="163" y="1465"/>
                  </a:lnTo>
                  <a:lnTo>
                    <a:pt x="122" y="1668"/>
                  </a:lnTo>
                  <a:lnTo>
                    <a:pt x="82" y="2441"/>
                  </a:lnTo>
                  <a:lnTo>
                    <a:pt x="41" y="3255"/>
                  </a:lnTo>
                  <a:lnTo>
                    <a:pt x="0" y="4800"/>
                  </a:lnTo>
                  <a:lnTo>
                    <a:pt x="41" y="6346"/>
                  </a:lnTo>
                  <a:lnTo>
                    <a:pt x="122" y="7892"/>
                  </a:lnTo>
                  <a:lnTo>
                    <a:pt x="163" y="8583"/>
                  </a:lnTo>
                  <a:lnTo>
                    <a:pt x="244" y="9275"/>
                  </a:lnTo>
                  <a:lnTo>
                    <a:pt x="448" y="10658"/>
                  </a:lnTo>
                  <a:lnTo>
                    <a:pt x="651" y="12041"/>
                  </a:lnTo>
                  <a:lnTo>
                    <a:pt x="732" y="12732"/>
                  </a:lnTo>
                  <a:lnTo>
                    <a:pt x="895" y="13383"/>
                  </a:lnTo>
                  <a:lnTo>
                    <a:pt x="1098" y="13993"/>
                  </a:lnTo>
                  <a:lnTo>
                    <a:pt x="1343" y="14603"/>
                  </a:lnTo>
                  <a:lnTo>
                    <a:pt x="1709" y="15132"/>
                  </a:lnTo>
                  <a:lnTo>
                    <a:pt x="1912" y="15376"/>
                  </a:lnTo>
                  <a:lnTo>
                    <a:pt x="2115" y="15620"/>
                  </a:lnTo>
                  <a:lnTo>
                    <a:pt x="2400" y="15905"/>
                  </a:lnTo>
                  <a:lnTo>
                    <a:pt x="2766" y="16108"/>
                  </a:lnTo>
                  <a:lnTo>
                    <a:pt x="3132" y="16352"/>
                  </a:lnTo>
                  <a:lnTo>
                    <a:pt x="3498" y="16515"/>
                  </a:lnTo>
                  <a:lnTo>
                    <a:pt x="3864" y="16718"/>
                  </a:lnTo>
                  <a:lnTo>
                    <a:pt x="4271" y="16840"/>
                  </a:lnTo>
                  <a:lnTo>
                    <a:pt x="5044" y="17044"/>
                  </a:lnTo>
                  <a:lnTo>
                    <a:pt x="6061" y="17288"/>
                  </a:lnTo>
                  <a:lnTo>
                    <a:pt x="6671" y="17450"/>
                  </a:lnTo>
                  <a:lnTo>
                    <a:pt x="6915" y="17491"/>
                  </a:lnTo>
                  <a:lnTo>
                    <a:pt x="7607" y="15417"/>
                  </a:lnTo>
                  <a:lnTo>
                    <a:pt x="8176" y="13342"/>
                  </a:lnTo>
                  <a:lnTo>
                    <a:pt x="7485" y="12976"/>
                  </a:lnTo>
                  <a:lnTo>
                    <a:pt x="6793" y="12610"/>
                  </a:lnTo>
                  <a:lnTo>
                    <a:pt x="6508" y="12407"/>
                  </a:lnTo>
                  <a:lnTo>
                    <a:pt x="6183" y="12163"/>
                  </a:lnTo>
                  <a:lnTo>
                    <a:pt x="5898" y="11878"/>
                  </a:lnTo>
                  <a:lnTo>
                    <a:pt x="5654" y="11552"/>
                  </a:lnTo>
                  <a:lnTo>
                    <a:pt x="5288" y="10942"/>
                  </a:lnTo>
                  <a:lnTo>
                    <a:pt x="5003" y="10292"/>
                  </a:lnTo>
                  <a:lnTo>
                    <a:pt x="4800" y="9641"/>
                  </a:lnTo>
                  <a:lnTo>
                    <a:pt x="4637" y="8949"/>
                  </a:lnTo>
                  <a:lnTo>
                    <a:pt x="4434" y="7932"/>
                  </a:lnTo>
                  <a:lnTo>
                    <a:pt x="4312" y="6875"/>
                  </a:lnTo>
                  <a:lnTo>
                    <a:pt x="4271" y="5858"/>
                  </a:lnTo>
                  <a:lnTo>
                    <a:pt x="4231" y="4800"/>
                  </a:lnTo>
                  <a:lnTo>
                    <a:pt x="4190" y="2726"/>
                  </a:lnTo>
                  <a:lnTo>
                    <a:pt x="4149" y="1668"/>
                  </a:lnTo>
                  <a:lnTo>
                    <a:pt x="4068" y="611"/>
                  </a:lnTo>
                  <a:lnTo>
                    <a:pt x="4027" y="489"/>
                  </a:lnTo>
                  <a:lnTo>
                    <a:pt x="3986" y="367"/>
                  </a:lnTo>
                  <a:lnTo>
                    <a:pt x="3905" y="285"/>
                  </a:lnTo>
                  <a:lnTo>
                    <a:pt x="3824" y="204"/>
                  </a:lnTo>
                  <a:lnTo>
                    <a:pt x="3702" y="245"/>
                  </a:lnTo>
                  <a:lnTo>
                    <a:pt x="3580" y="326"/>
                  </a:lnTo>
                  <a:lnTo>
                    <a:pt x="3498" y="448"/>
                  </a:lnTo>
                  <a:lnTo>
                    <a:pt x="3458" y="570"/>
                  </a:lnTo>
                  <a:lnTo>
                    <a:pt x="3336" y="936"/>
                  </a:lnTo>
                  <a:lnTo>
                    <a:pt x="3254" y="1343"/>
                  </a:lnTo>
                  <a:lnTo>
                    <a:pt x="3254" y="1709"/>
                  </a:lnTo>
                  <a:lnTo>
                    <a:pt x="3254" y="2116"/>
                  </a:lnTo>
                  <a:lnTo>
                    <a:pt x="3173" y="611"/>
                  </a:lnTo>
                  <a:lnTo>
                    <a:pt x="3132" y="326"/>
                  </a:lnTo>
                  <a:lnTo>
                    <a:pt x="3092" y="204"/>
                  </a:lnTo>
                  <a:lnTo>
                    <a:pt x="3010" y="82"/>
                  </a:lnTo>
                  <a:lnTo>
                    <a:pt x="28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151"/>
            <p:cNvSpPr/>
            <p:nvPr/>
          </p:nvSpPr>
          <p:spPr>
            <a:xfrm>
              <a:off x="5543166" y="2221007"/>
              <a:ext cx="392782" cy="818968"/>
            </a:xfrm>
            <a:custGeom>
              <a:avLst/>
              <a:gdLst/>
              <a:ahLst/>
              <a:cxnLst/>
              <a:rect l="l" t="t" r="r" b="b"/>
              <a:pathLst>
                <a:path w="8584" h="17898" extrusionOk="0">
                  <a:moveTo>
                    <a:pt x="2970" y="366"/>
                  </a:moveTo>
                  <a:lnTo>
                    <a:pt x="3052" y="448"/>
                  </a:lnTo>
                  <a:lnTo>
                    <a:pt x="3133" y="488"/>
                  </a:lnTo>
                  <a:lnTo>
                    <a:pt x="3174" y="610"/>
                  </a:lnTo>
                  <a:lnTo>
                    <a:pt x="3174" y="814"/>
                  </a:lnTo>
                  <a:lnTo>
                    <a:pt x="3174" y="1261"/>
                  </a:lnTo>
                  <a:lnTo>
                    <a:pt x="3255" y="2319"/>
                  </a:lnTo>
                  <a:lnTo>
                    <a:pt x="3255" y="2400"/>
                  </a:lnTo>
                  <a:lnTo>
                    <a:pt x="3336" y="2481"/>
                  </a:lnTo>
                  <a:lnTo>
                    <a:pt x="3377" y="2481"/>
                  </a:lnTo>
                  <a:lnTo>
                    <a:pt x="3458" y="2522"/>
                  </a:lnTo>
                  <a:lnTo>
                    <a:pt x="3540" y="2481"/>
                  </a:lnTo>
                  <a:lnTo>
                    <a:pt x="3580" y="2481"/>
                  </a:lnTo>
                  <a:lnTo>
                    <a:pt x="3621" y="2400"/>
                  </a:lnTo>
                  <a:lnTo>
                    <a:pt x="3662" y="2319"/>
                  </a:lnTo>
                  <a:lnTo>
                    <a:pt x="3632" y="1759"/>
                  </a:lnTo>
                  <a:lnTo>
                    <a:pt x="3662" y="1464"/>
                  </a:lnTo>
                  <a:lnTo>
                    <a:pt x="3743" y="1098"/>
                  </a:lnTo>
                  <a:lnTo>
                    <a:pt x="3824" y="854"/>
                  </a:lnTo>
                  <a:lnTo>
                    <a:pt x="3865" y="732"/>
                  </a:lnTo>
                  <a:lnTo>
                    <a:pt x="3906" y="651"/>
                  </a:lnTo>
                  <a:lnTo>
                    <a:pt x="3987" y="651"/>
                  </a:lnTo>
                  <a:lnTo>
                    <a:pt x="4028" y="692"/>
                  </a:lnTo>
                  <a:lnTo>
                    <a:pt x="4068" y="854"/>
                  </a:lnTo>
                  <a:lnTo>
                    <a:pt x="4109" y="1220"/>
                  </a:lnTo>
                  <a:lnTo>
                    <a:pt x="4150" y="2115"/>
                  </a:lnTo>
                  <a:lnTo>
                    <a:pt x="4231" y="3864"/>
                  </a:lnTo>
                  <a:lnTo>
                    <a:pt x="4272" y="5613"/>
                  </a:lnTo>
                  <a:lnTo>
                    <a:pt x="4272" y="6508"/>
                  </a:lnTo>
                  <a:lnTo>
                    <a:pt x="4353" y="7362"/>
                  </a:lnTo>
                  <a:lnTo>
                    <a:pt x="4475" y="8217"/>
                  </a:lnTo>
                  <a:lnTo>
                    <a:pt x="4597" y="9071"/>
                  </a:lnTo>
                  <a:lnTo>
                    <a:pt x="4801" y="9844"/>
                  </a:lnTo>
                  <a:lnTo>
                    <a:pt x="5045" y="10617"/>
                  </a:lnTo>
                  <a:lnTo>
                    <a:pt x="5207" y="10983"/>
                  </a:lnTo>
                  <a:lnTo>
                    <a:pt x="5370" y="11308"/>
                  </a:lnTo>
                  <a:lnTo>
                    <a:pt x="5573" y="11674"/>
                  </a:lnTo>
                  <a:lnTo>
                    <a:pt x="5777" y="12000"/>
                  </a:lnTo>
                  <a:lnTo>
                    <a:pt x="6062" y="12284"/>
                  </a:lnTo>
                  <a:lnTo>
                    <a:pt x="6306" y="12569"/>
                  </a:lnTo>
                  <a:lnTo>
                    <a:pt x="6631" y="12772"/>
                  </a:lnTo>
                  <a:lnTo>
                    <a:pt x="6956" y="13016"/>
                  </a:lnTo>
                  <a:lnTo>
                    <a:pt x="7607" y="13383"/>
                  </a:lnTo>
                  <a:lnTo>
                    <a:pt x="8175" y="13650"/>
                  </a:lnTo>
                  <a:lnTo>
                    <a:pt x="8175" y="13650"/>
                  </a:lnTo>
                  <a:lnTo>
                    <a:pt x="7607" y="15579"/>
                  </a:lnTo>
                  <a:lnTo>
                    <a:pt x="7009" y="17485"/>
                  </a:lnTo>
                  <a:lnTo>
                    <a:pt x="7009" y="17485"/>
                  </a:lnTo>
                  <a:lnTo>
                    <a:pt x="6834" y="17450"/>
                  </a:lnTo>
                  <a:lnTo>
                    <a:pt x="6265" y="17328"/>
                  </a:lnTo>
                  <a:lnTo>
                    <a:pt x="5370" y="17084"/>
                  </a:lnTo>
                  <a:lnTo>
                    <a:pt x="4516" y="16840"/>
                  </a:lnTo>
                  <a:lnTo>
                    <a:pt x="4068" y="16677"/>
                  </a:lnTo>
                  <a:lnTo>
                    <a:pt x="3662" y="16515"/>
                  </a:lnTo>
                  <a:lnTo>
                    <a:pt x="3255" y="16311"/>
                  </a:lnTo>
                  <a:lnTo>
                    <a:pt x="2889" y="16067"/>
                  </a:lnTo>
                  <a:lnTo>
                    <a:pt x="2563" y="15782"/>
                  </a:lnTo>
                  <a:lnTo>
                    <a:pt x="2238" y="15457"/>
                  </a:lnTo>
                  <a:lnTo>
                    <a:pt x="1913" y="15050"/>
                  </a:lnTo>
                  <a:lnTo>
                    <a:pt x="1669" y="14603"/>
                  </a:lnTo>
                  <a:lnTo>
                    <a:pt x="1465" y="14115"/>
                  </a:lnTo>
                  <a:lnTo>
                    <a:pt x="1302" y="13627"/>
                  </a:lnTo>
                  <a:lnTo>
                    <a:pt x="1180" y="13138"/>
                  </a:lnTo>
                  <a:lnTo>
                    <a:pt x="1099" y="12610"/>
                  </a:lnTo>
                  <a:lnTo>
                    <a:pt x="977" y="11593"/>
                  </a:lnTo>
                  <a:lnTo>
                    <a:pt x="774" y="10454"/>
                  </a:lnTo>
                  <a:lnTo>
                    <a:pt x="611" y="9356"/>
                  </a:lnTo>
                  <a:lnTo>
                    <a:pt x="530" y="8217"/>
                  </a:lnTo>
                  <a:lnTo>
                    <a:pt x="448" y="7078"/>
                  </a:lnTo>
                  <a:lnTo>
                    <a:pt x="408" y="5776"/>
                  </a:lnTo>
                  <a:lnTo>
                    <a:pt x="408" y="4474"/>
                  </a:lnTo>
                  <a:lnTo>
                    <a:pt x="448" y="3173"/>
                  </a:lnTo>
                  <a:lnTo>
                    <a:pt x="524" y="1958"/>
                  </a:lnTo>
                  <a:lnTo>
                    <a:pt x="530" y="1953"/>
                  </a:lnTo>
                  <a:lnTo>
                    <a:pt x="530" y="1871"/>
                  </a:lnTo>
                  <a:lnTo>
                    <a:pt x="611" y="1586"/>
                  </a:lnTo>
                  <a:lnTo>
                    <a:pt x="652" y="1464"/>
                  </a:lnTo>
                  <a:lnTo>
                    <a:pt x="733" y="1424"/>
                  </a:lnTo>
                  <a:lnTo>
                    <a:pt x="774" y="1383"/>
                  </a:lnTo>
                  <a:lnTo>
                    <a:pt x="896" y="1383"/>
                  </a:lnTo>
                  <a:lnTo>
                    <a:pt x="977" y="1424"/>
                  </a:lnTo>
                  <a:lnTo>
                    <a:pt x="1018" y="1505"/>
                  </a:lnTo>
                  <a:lnTo>
                    <a:pt x="1058" y="1586"/>
                  </a:lnTo>
                  <a:lnTo>
                    <a:pt x="1099" y="1830"/>
                  </a:lnTo>
                  <a:lnTo>
                    <a:pt x="1099" y="1993"/>
                  </a:lnTo>
                  <a:lnTo>
                    <a:pt x="1127" y="1990"/>
                  </a:lnTo>
                  <a:lnTo>
                    <a:pt x="1127" y="1990"/>
                  </a:lnTo>
                  <a:lnTo>
                    <a:pt x="1140" y="2075"/>
                  </a:lnTo>
                  <a:lnTo>
                    <a:pt x="1140" y="2115"/>
                  </a:lnTo>
                  <a:lnTo>
                    <a:pt x="1221" y="2156"/>
                  </a:lnTo>
                  <a:lnTo>
                    <a:pt x="1343" y="2197"/>
                  </a:lnTo>
                  <a:lnTo>
                    <a:pt x="1465" y="2156"/>
                  </a:lnTo>
                  <a:lnTo>
                    <a:pt x="1506" y="2075"/>
                  </a:lnTo>
                  <a:lnTo>
                    <a:pt x="1506" y="1993"/>
                  </a:lnTo>
                  <a:lnTo>
                    <a:pt x="1501" y="1953"/>
                  </a:lnTo>
                  <a:lnTo>
                    <a:pt x="1501" y="1953"/>
                  </a:lnTo>
                  <a:lnTo>
                    <a:pt x="1506" y="1953"/>
                  </a:lnTo>
                  <a:lnTo>
                    <a:pt x="1496" y="1912"/>
                  </a:lnTo>
                  <a:lnTo>
                    <a:pt x="1465" y="1668"/>
                  </a:lnTo>
                  <a:lnTo>
                    <a:pt x="1425" y="1464"/>
                  </a:lnTo>
                  <a:lnTo>
                    <a:pt x="1425" y="1424"/>
                  </a:lnTo>
                  <a:lnTo>
                    <a:pt x="1425" y="1220"/>
                  </a:lnTo>
                  <a:lnTo>
                    <a:pt x="1465" y="1058"/>
                  </a:lnTo>
                  <a:lnTo>
                    <a:pt x="1547" y="936"/>
                  </a:lnTo>
                  <a:lnTo>
                    <a:pt x="1669" y="814"/>
                  </a:lnTo>
                  <a:lnTo>
                    <a:pt x="1831" y="773"/>
                  </a:lnTo>
                  <a:lnTo>
                    <a:pt x="1913" y="773"/>
                  </a:lnTo>
                  <a:lnTo>
                    <a:pt x="1994" y="814"/>
                  </a:lnTo>
                  <a:lnTo>
                    <a:pt x="2075" y="936"/>
                  </a:lnTo>
                  <a:lnTo>
                    <a:pt x="2075" y="1058"/>
                  </a:lnTo>
                  <a:lnTo>
                    <a:pt x="2075" y="1220"/>
                  </a:lnTo>
                  <a:lnTo>
                    <a:pt x="2075" y="1546"/>
                  </a:lnTo>
                  <a:lnTo>
                    <a:pt x="2116" y="1830"/>
                  </a:lnTo>
                  <a:lnTo>
                    <a:pt x="2157" y="1912"/>
                  </a:lnTo>
                  <a:lnTo>
                    <a:pt x="2238" y="1953"/>
                  </a:lnTo>
                  <a:lnTo>
                    <a:pt x="2360" y="1993"/>
                  </a:lnTo>
                  <a:lnTo>
                    <a:pt x="2441" y="1912"/>
                  </a:lnTo>
                  <a:lnTo>
                    <a:pt x="2523" y="1871"/>
                  </a:lnTo>
                  <a:lnTo>
                    <a:pt x="2523" y="1790"/>
                  </a:lnTo>
                  <a:lnTo>
                    <a:pt x="2523" y="1546"/>
                  </a:lnTo>
                  <a:lnTo>
                    <a:pt x="2523" y="1342"/>
                  </a:lnTo>
                  <a:lnTo>
                    <a:pt x="2523" y="1098"/>
                  </a:lnTo>
                  <a:lnTo>
                    <a:pt x="2563" y="854"/>
                  </a:lnTo>
                  <a:lnTo>
                    <a:pt x="2604" y="692"/>
                  </a:lnTo>
                  <a:lnTo>
                    <a:pt x="2726" y="488"/>
                  </a:lnTo>
                  <a:lnTo>
                    <a:pt x="2807" y="407"/>
                  </a:lnTo>
                  <a:lnTo>
                    <a:pt x="2889" y="366"/>
                  </a:lnTo>
                  <a:close/>
                  <a:moveTo>
                    <a:pt x="2807" y="0"/>
                  </a:moveTo>
                  <a:lnTo>
                    <a:pt x="2563" y="81"/>
                  </a:lnTo>
                  <a:lnTo>
                    <a:pt x="2401" y="244"/>
                  </a:lnTo>
                  <a:lnTo>
                    <a:pt x="2238" y="448"/>
                  </a:lnTo>
                  <a:lnTo>
                    <a:pt x="2225" y="499"/>
                  </a:lnTo>
                  <a:lnTo>
                    <a:pt x="2157" y="448"/>
                  </a:lnTo>
                  <a:lnTo>
                    <a:pt x="1953" y="407"/>
                  </a:lnTo>
                  <a:lnTo>
                    <a:pt x="1750" y="407"/>
                  </a:lnTo>
                  <a:lnTo>
                    <a:pt x="1465" y="488"/>
                  </a:lnTo>
                  <a:lnTo>
                    <a:pt x="1262" y="610"/>
                  </a:lnTo>
                  <a:lnTo>
                    <a:pt x="1140" y="814"/>
                  </a:lnTo>
                  <a:lnTo>
                    <a:pt x="1070" y="1023"/>
                  </a:lnTo>
                  <a:lnTo>
                    <a:pt x="1070" y="1023"/>
                  </a:lnTo>
                  <a:lnTo>
                    <a:pt x="977" y="976"/>
                  </a:lnTo>
                  <a:lnTo>
                    <a:pt x="774" y="976"/>
                  </a:lnTo>
                  <a:lnTo>
                    <a:pt x="611" y="1017"/>
                  </a:lnTo>
                  <a:lnTo>
                    <a:pt x="489" y="1098"/>
                  </a:lnTo>
                  <a:lnTo>
                    <a:pt x="408" y="1180"/>
                  </a:lnTo>
                  <a:lnTo>
                    <a:pt x="326" y="1302"/>
                  </a:lnTo>
                  <a:lnTo>
                    <a:pt x="204" y="1586"/>
                  </a:lnTo>
                  <a:lnTo>
                    <a:pt x="123" y="1871"/>
                  </a:lnTo>
                  <a:lnTo>
                    <a:pt x="42" y="3336"/>
                  </a:lnTo>
                  <a:lnTo>
                    <a:pt x="1" y="4800"/>
                  </a:lnTo>
                  <a:lnTo>
                    <a:pt x="42" y="6264"/>
                  </a:lnTo>
                  <a:lnTo>
                    <a:pt x="82" y="7729"/>
                  </a:lnTo>
                  <a:lnTo>
                    <a:pt x="204" y="9152"/>
                  </a:lnTo>
                  <a:lnTo>
                    <a:pt x="408" y="10535"/>
                  </a:lnTo>
                  <a:lnTo>
                    <a:pt x="570" y="11959"/>
                  </a:lnTo>
                  <a:lnTo>
                    <a:pt x="692" y="12650"/>
                  </a:lnTo>
                  <a:lnTo>
                    <a:pt x="814" y="13342"/>
                  </a:lnTo>
                  <a:lnTo>
                    <a:pt x="977" y="13911"/>
                  </a:lnTo>
                  <a:lnTo>
                    <a:pt x="1180" y="14481"/>
                  </a:lnTo>
                  <a:lnTo>
                    <a:pt x="1465" y="15010"/>
                  </a:lnTo>
                  <a:lnTo>
                    <a:pt x="1791" y="15498"/>
                  </a:lnTo>
                  <a:lnTo>
                    <a:pt x="2157" y="15945"/>
                  </a:lnTo>
                  <a:lnTo>
                    <a:pt x="2604" y="16311"/>
                  </a:lnTo>
                  <a:lnTo>
                    <a:pt x="3092" y="16637"/>
                  </a:lnTo>
                  <a:lnTo>
                    <a:pt x="3580" y="16921"/>
                  </a:lnTo>
                  <a:lnTo>
                    <a:pt x="4353" y="17206"/>
                  </a:lnTo>
                  <a:lnTo>
                    <a:pt x="5126" y="17450"/>
                  </a:lnTo>
                  <a:lnTo>
                    <a:pt x="5899" y="17653"/>
                  </a:lnTo>
                  <a:lnTo>
                    <a:pt x="6712" y="17816"/>
                  </a:lnTo>
                  <a:lnTo>
                    <a:pt x="6956" y="17898"/>
                  </a:lnTo>
                  <a:lnTo>
                    <a:pt x="7201" y="17898"/>
                  </a:lnTo>
                  <a:lnTo>
                    <a:pt x="7282" y="17816"/>
                  </a:lnTo>
                  <a:lnTo>
                    <a:pt x="7363" y="17735"/>
                  </a:lnTo>
                  <a:lnTo>
                    <a:pt x="7404" y="17491"/>
                  </a:lnTo>
                  <a:lnTo>
                    <a:pt x="7689" y="16718"/>
                  </a:lnTo>
                  <a:lnTo>
                    <a:pt x="8136" y="15172"/>
                  </a:lnTo>
                  <a:lnTo>
                    <a:pt x="8584" y="13586"/>
                  </a:lnTo>
                  <a:lnTo>
                    <a:pt x="8584" y="13464"/>
                  </a:lnTo>
                  <a:lnTo>
                    <a:pt x="8543" y="13423"/>
                  </a:lnTo>
                  <a:lnTo>
                    <a:pt x="8502" y="13383"/>
                  </a:lnTo>
                  <a:lnTo>
                    <a:pt x="7811" y="13016"/>
                  </a:lnTo>
                  <a:lnTo>
                    <a:pt x="7119" y="12650"/>
                  </a:lnTo>
                  <a:lnTo>
                    <a:pt x="6794" y="12447"/>
                  </a:lnTo>
                  <a:lnTo>
                    <a:pt x="6509" y="12162"/>
                  </a:lnTo>
                  <a:lnTo>
                    <a:pt x="6224" y="11918"/>
                  </a:lnTo>
                  <a:lnTo>
                    <a:pt x="5980" y="11593"/>
                  </a:lnTo>
                  <a:lnTo>
                    <a:pt x="5777" y="11227"/>
                  </a:lnTo>
                  <a:lnTo>
                    <a:pt x="5573" y="10820"/>
                  </a:lnTo>
                  <a:lnTo>
                    <a:pt x="5411" y="10413"/>
                  </a:lnTo>
                  <a:lnTo>
                    <a:pt x="5248" y="9966"/>
                  </a:lnTo>
                  <a:lnTo>
                    <a:pt x="5004" y="9112"/>
                  </a:lnTo>
                  <a:lnTo>
                    <a:pt x="4882" y="8257"/>
                  </a:lnTo>
                  <a:lnTo>
                    <a:pt x="4760" y="7281"/>
                  </a:lnTo>
                  <a:lnTo>
                    <a:pt x="4679" y="6305"/>
                  </a:lnTo>
                  <a:lnTo>
                    <a:pt x="4638" y="4393"/>
                  </a:lnTo>
                  <a:lnTo>
                    <a:pt x="4597" y="2522"/>
                  </a:lnTo>
                  <a:lnTo>
                    <a:pt x="4557" y="1627"/>
                  </a:lnTo>
                  <a:lnTo>
                    <a:pt x="4516" y="1180"/>
                  </a:lnTo>
                  <a:lnTo>
                    <a:pt x="4435" y="732"/>
                  </a:lnTo>
                  <a:lnTo>
                    <a:pt x="4394" y="570"/>
                  </a:lnTo>
                  <a:lnTo>
                    <a:pt x="4313" y="448"/>
                  </a:lnTo>
                  <a:lnTo>
                    <a:pt x="4231" y="325"/>
                  </a:lnTo>
                  <a:lnTo>
                    <a:pt x="4109" y="244"/>
                  </a:lnTo>
                  <a:lnTo>
                    <a:pt x="3865" y="244"/>
                  </a:lnTo>
                  <a:lnTo>
                    <a:pt x="3702" y="325"/>
                  </a:lnTo>
                  <a:lnTo>
                    <a:pt x="3580" y="448"/>
                  </a:lnTo>
                  <a:lnTo>
                    <a:pt x="3542" y="543"/>
                  </a:lnTo>
                  <a:lnTo>
                    <a:pt x="3540" y="529"/>
                  </a:lnTo>
                  <a:lnTo>
                    <a:pt x="3418" y="285"/>
                  </a:lnTo>
                  <a:lnTo>
                    <a:pt x="3377" y="163"/>
                  </a:lnTo>
                  <a:lnTo>
                    <a:pt x="3296" y="81"/>
                  </a:lnTo>
                  <a:lnTo>
                    <a:pt x="3174" y="41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151"/>
            <p:cNvSpPr/>
            <p:nvPr/>
          </p:nvSpPr>
          <p:spPr>
            <a:xfrm>
              <a:off x="5803762" y="3030662"/>
              <a:ext cx="46" cy="4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151"/>
            <p:cNvSpPr/>
            <p:nvPr/>
          </p:nvSpPr>
          <p:spPr>
            <a:xfrm>
              <a:off x="5790720" y="2796103"/>
              <a:ext cx="817137" cy="599377"/>
            </a:xfrm>
            <a:custGeom>
              <a:avLst/>
              <a:gdLst/>
              <a:ahLst/>
              <a:cxnLst/>
              <a:rect l="l" t="t" r="r" b="b"/>
              <a:pathLst>
                <a:path w="17858" h="13099" extrusionOk="0">
                  <a:moveTo>
                    <a:pt x="1506" y="1"/>
                  </a:moveTo>
                  <a:lnTo>
                    <a:pt x="1424" y="82"/>
                  </a:lnTo>
                  <a:lnTo>
                    <a:pt x="1343" y="164"/>
                  </a:lnTo>
                  <a:lnTo>
                    <a:pt x="1221" y="367"/>
                  </a:lnTo>
                  <a:lnTo>
                    <a:pt x="1058" y="733"/>
                  </a:lnTo>
                  <a:lnTo>
                    <a:pt x="936" y="1059"/>
                  </a:lnTo>
                  <a:lnTo>
                    <a:pt x="652" y="1994"/>
                  </a:lnTo>
                  <a:lnTo>
                    <a:pt x="408" y="2970"/>
                  </a:lnTo>
                  <a:lnTo>
                    <a:pt x="204" y="3906"/>
                  </a:lnTo>
                  <a:lnTo>
                    <a:pt x="1" y="4882"/>
                  </a:lnTo>
                  <a:lnTo>
                    <a:pt x="41" y="4963"/>
                  </a:lnTo>
                  <a:lnTo>
                    <a:pt x="82" y="5085"/>
                  </a:lnTo>
                  <a:lnTo>
                    <a:pt x="163" y="5126"/>
                  </a:lnTo>
                  <a:lnTo>
                    <a:pt x="367" y="5126"/>
                  </a:lnTo>
                  <a:lnTo>
                    <a:pt x="733" y="5208"/>
                  </a:lnTo>
                  <a:lnTo>
                    <a:pt x="1872" y="5492"/>
                  </a:lnTo>
                  <a:lnTo>
                    <a:pt x="3174" y="5777"/>
                  </a:lnTo>
                  <a:lnTo>
                    <a:pt x="4475" y="6062"/>
                  </a:lnTo>
                  <a:lnTo>
                    <a:pt x="4801" y="6143"/>
                  </a:lnTo>
                  <a:lnTo>
                    <a:pt x="5167" y="6184"/>
                  </a:lnTo>
                  <a:lnTo>
                    <a:pt x="5207" y="7038"/>
                  </a:lnTo>
                  <a:lnTo>
                    <a:pt x="5289" y="7892"/>
                  </a:lnTo>
                  <a:lnTo>
                    <a:pt x="5533" y="9601"/>
                  </a:lnTo>
                  <a:lnTo>
                    <a:pt x="5817" y="11268"/>
                  </a:lnTo>
                  <a:lnTo>
                    <a:pt x="6143" y="12977"/>
                  </a:lnTo>
                  <a:lnTo>
                    <a:pt x="6184" y="13017"/>
                  </a:lnTo>
                  <a:lnTo>
                    <a:pt x="6224" y="13058"/>
                  </a:lnTo>
                  <a:lnTo>
                    <a:pt x="6346" y="13099"/>
                  </a:lnTo>
                  <a:lnTo>
                    <a:pt x="7729" y="13099"/>
                  </a:lnTo>
                  <a:lnTo>
                    <a:pt x="9153" y="13058"/>
                  </a:lnTo>
                  <a:lnTo>
                    <a:pt x="11919" y="13058"/>
                  </a:lnTo>
                  <a:lnTo>
                    <a:pt x="13261" y="13017"/>
                  </a:lnTo>
                  <a:lnTo>
                    <a:pt x="14604" y="12977"/>
                  </a:lnTo>
                  <a:lnTo>
                    <a:pt x="15946" y="12855"/>
                  </a:lnTo>
                  <a:lnTo>
                    <a:pt x="16597" y="12773"/>
                  </a:lnTo>
                  <a:lnTo>
                    <a:pt x="17247" y="12651"/>
                  </a:lnTo>
                  <a:lnTo>
                    <a:pt x="17695" y="12570"/>
                  </a:lnTo>
                  <a:lnTo>
                    <a:pt x="17817" y="12489"/>
                  </a:lnTo>
                  <a:lnTo>
                    <a:pt x="17858" y="12448"/>
                  </a:lnTo>
                  <a:lnTo>
                    <a:pt x="17858" y="12367"/>
                  </a:lnTo>
                  <a:lnTo>
                    <a:pt x="17654" y="10455"/>
                  </a:lnTo>
                  <a:lnTo>
                    <a:pt x="17492" y="8543"/>
                  </a:lnTo>
                  <a:lnTo>
                    <a:pt x="17329" y="6672"/>
                  </a:lnTo>
                  <a:lnTo>
                    <a:pt x="17207" y="5696"/>
                  </a:lnTo>
                  <a:lnTo>
                    <a:pt x="17044" y="4760"/>
                  </a:lnTo>
                  <a:lnTo>
                    <a:pt x="16881" y="3825"/>
                  </a:lnTo>
                  <a:lnTo>
                    <a:pt x="16637" y="2930"/>
                  </a:lnTo>
                  <a:lnTo>
                    <a:pt x="16556" y="2645"/>
                  </a:lnTo>
                  <a:lnTo>
                    <a:pt x="16393" y="2401"/>
                  </a:lnTo>
                  <a:lnTo>
                    <a:pt x="16190" y="2197"/>
                  </a:lnTo>
                  <a:lnTo>
                    <a:pt x="15946" y="1994"/>
                  </a:lnTo>
                  <a:lnTo>
                    <a:pt x="15620" y="1831"/>
                  </a:lnTo>
                  <a:lnTo>
                    <a:pt x="15254" y="1709"/>
                  </a:lnTo>
                  <a:lnTo>
                    <a:pt x="14929" y="1587"/>
                  </a:lnTo>
                  <a:lnTo>
                    <a:pt x="14563" y="1506"/>
                  </a:lnTo>
                  <a:lnTo>
                    <a:pt x="13790" y="1425"/>
                  </a:lnTo>
                  <a:lnTo>
                    <a:pt x="13058" y="1343"/>
                  </a:lnTo>
                  <a:lnTo>
                    <a:pt x="12041" y="1262"/>
                  </a:lnTo>
                  <a:lnTo>
                    <a:pt x="11024" y="1221"/>
                  </a:lnTo>
                  <a:lnTo>
                    <a:pt x="8990" y="1099"/>
                  </a:lnTo>
                  <a:lnTo>
                    <a:pt x="6956" y="977"/>
                  </a:lnTo>
                  <a:lnTo>
                    <a:pt x="5939" y="896"/>
                  </a:lnTo>
                  <a:lnTo>
                    <a:pt x="4923" y="733"/>
                  </a:lnTo>
                  <a:lnTo>
                    <a:pt x="3946" y="570"/>
                  </a:lnTo>
                  <a:lnTo>
                    <a:pt x="2970" y="367"/>
                  </a:lnTo>
                  <a:lnTo>
                    <a:pt x="2035" y="123"/>
                  </a:lnTo>
                  <a:lnTo>
                    <a:pt x="1791" y="42"/>
                  </a:lnTo>
                  <a:lnTo>
                    <a:pt x="16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151"/>
            <p:cNvSpPr/>
            <p:nvPr/>
          </p:nvSpPr>
          <p:spPr>
            <a:xfrm>
              <a:off x="6367737" y="3501565"/>
              <a:ext cx="115446" cy="61452"/>
            </a:xfrm>
            <a:custGeom>
              <a:avLst/>
              <a:gdLst/>
              <a:ahLst/>
              <a:cxnLst/>
              <a:rect l="l" t="t" r="r" b="b"/>
              <a:pathLst>
                <a:path w="2523" h="1343" extrusionOk="0">
                  <a:moveTo>
                    <a:pt x="2238" y="0"/>
                  </a:moveTo>
                  <a:lnTo>
                    <a:pt x="122" y="976"/>
                  </a:lnTo>
                  <a:lnTo>
                    <a:pt x="41" y="1058"/>
                  </a:lnTo>
                  <a:lnTo>
                    <a:pt x="0" y="1098"/>
                  </a:lnTo>
                  <a:lnTo>
                    <a:pt x="0" y="1180"/>
                  </a:lnTo>
                  <a:lnTo>
                    <a:pt x="41" y="1261"/>
                  </a:lnTo>
                  <a:lnTo>
                    <a:pt x="82" y="1343"/>
                  </a:lnTo>
                  <a:lnTo>
                    <a:pt x="326" y="1343"/>
                  </a:lnTo>
                  <a:lnTo>
                    <a:pt x="2441" y="366"/>
                  </a:lnTo>
                  <a:lnTo>
                    <a:pt x="2482" y="326"/>
                  </a:lnTo>
                  <a:lnTo>
                    <a:pt x="2522" y="244"/>
                  </a:lnTo>
                  <a:lnTo>
                    <a:pt x="2522" y="163"/>
                  </a:lnTo>
                  <a:lnTo>
                    <a:pt x="2522" y="82"/>
                  </a:lnTo>
                  <a:lnTo>
                    <a:pt x="2441" y="41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151"/>
            <p:cNvSpPr/>
            <p:nvPr/>
          </p:nvSpPr>
          <p:spPr>
            <a:xfrm>
              <a:off x="6425439" y="3570432"/>
              <a:ext cx="48411" cy="27958"/>
            </a:xfrm>
            <a:custGeom>
              <a:avLst/>
              <a:gdLst/>
              <a:ahLst/>
              <a:cxnLst/>
              <a:rect l="l" t="t" r="r" b="b"/>
              <a:pathLst>
                <a:path w="1058" h="611" extrusionOk="0">
                  <a:moveTo>
                    <a:pt x="82" y="0"/>
                  </a:move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6"/>
                  </a:lnTo>
                  <a:lnTo>
                    <a:pt x="773" y="610"/>
                  </a:lnTo>
                  <a:lnTo>
                    <a:pt x="855" y="610"/>
                  </a:lnTo>
                  <a:lnTo>
                    <a:pt x="936" y="570"/>
                  </a:lnTo>
                  <a:lnTo>
                    <a:pt x="1017" y="529"/>
                  </a:lnTo>
                  <a:lnTo>
                    <a:pt x="1058" y="448"/>
                  </a:lnTo>
                  <a:lnTo>
                    <a:pt x="1058" y="366"/>
                  </a:lnTo>
                  <a:lnTo>
                    <a:pt x="1017" y="326"/>
                  </a:lnTo>
                  <a:lnTo>
                    <a:pt x="977" y="244"/>
                  </a:lnTo>
                  <a:lnTo>
                    <a:pt x="895" y="20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151"/>
            <p:cNvSpPr/>
            <p:nvPr/>
          </p:nvSpPr>
          <p:spPr>
            <a:xfrm>
              <a:off x="6367737" y="2377319"/>
              <a:ext cx="57746" cy="24251"/>
            </a:xfrm>
            <a:custGeom>
              <a:avLst/>
              <a:gdLst/>
              <a:ahLst/>
              <a:cxnLst/>
              <a:rect l="l" t="t" r="r" b="b"/>
              <a:pathLst>
                <a:path w="1262" h="530" extrusionOk="0">
                  <a:moveTo>
                    <a:pt x="1058" y="1"/>
                  </a:moveTo>
                  <a:lnTo>
                    <a:pt x="204" y="123"/>
                  </a:lnTo>
                  <a:lnTo>
                    <a:pt x="122" y="123"/>
                  </a:lnTo>
                  <a:lnTo>
                    <a:pt x="82" y="164"/>
                  </a:lnTo>
                  <a:lnTo>
                    <a:pt x="0" y="245"/>
                  </a:lnTo>
                  <a:lnTo>
                    <a:pt x="0" y="326"/>
                  </a:lnTo>
                  <a:lnTo>
                    <a:pt x="41" y="408"/>
                  </a:lnTo>
                  <a:lnTo>
                    <a:pt x="82" y="448"/>
                  </a:lnTo>
                  <a:lnTo>
                    <a:pt x="122" y="530"/>
                  </a:lnTo>
                  <a:lnTo>
                    <a:pt x="204" y="530"/>
                  </a:lnTo>
                  <a:lnTo>
                    <a:pt x="1058" y="408"/>
                  </a:lnTo>
                  <a:lnTo>
                    <a:pt x="1139" y="408"/>
                  </a:lnTo>
                  <a:lnTo>
                    <a:pt x="1221" y="367"/>
                  </a:lnTo>
                  <a:lnTo>
                    <a:pt x="1261" y="286"/>
                  </a:lnTo>
                  <a:lnTo>
                    <a:pt x="1261" y="204"/>
                  </a:lnTo>
                  <a:lnTo>
                    <a:pt x="1261" y="123"/>
                  </a:lnTo>
                  <a:lnTo>
                    <a:pt x="1221" y="82"/>
                  </a:lnTo>
                  <a:lnTo>
                    <a:pt x="1139" y="42"/>
                  </a:lnTo>
                  <a:lnTo>
                    <a:pt x="10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151"/>
            <p:cNvSpPr/>
            <p:nvPr/>
          </p:nvSpPr>
          <p:spPr>
            <a:xfrm>
              <a:off x="6404939" y="2427608"/>
              <a:ext cx="48457" cy="20499"/>
            </a:xfrm>
            <a:custGeom>
              <a:avLst/>
              <a:gdLst/>
              <a:ahLst/>
              <a:cxnLst/>
              <a:rect l="l" t="t" r="r" b="b"/>
              <a:pathLst>
                <a:path w="1059" h="448" extrusionOk="0">
                  <a:moveTo>
                    <a:pt x="855" y="0"/>
                  </a:moveTo>
                  <a:lnTo>
                    <a:pt x="204" y="41"/>
                  </a:lnTo>
                  <a:lnTo>
                    <a:pt x="123" y="41"/>
                  </a:lnTo>
                  <a:lnTo>
                    <a:pt x="82" y="81"/>
                  </a:lnTo>
                  <a:lnTo>
                    <a:pt x="42" y="163"/>
                  </a:lnTo>
                  <a:lnTo>
                    <a:pt x="1" y="244"/>
                  </a:lnTo>
                  <a:lnTo>
                    <a:pt x="42" y="326"/>
                  </a:lnTo>
                  <a:lnTo>
                    <a:pt x="82" y="366"/>
                  </a:lnTo>
                  <a:lnTo>
                    <a:pt x="123" y="407"/>
                  </a:lnTo>
                  <a:lnTo>
                    <a:pt x="204" y="448"/>
                  </a:lnTo>
                  <a:lnTo>
                    <a:pt x="855" y="407"/>
                  </a:lnTo>
                  <a:lnTo>
                    <a:pt x="936" y="407"/>
                  </a:lnTo>
                  <a:lnTo>
                    <a:pt x="1018" y="366"/>
                  </a:lnTo>
                  <a:lnTo>
                    <a:pt x="1058" y="285"/>
                  </a:lnTo>
                  <a:lnTo>
                    <a:pt x="1058" y="204"/>
                  </a:lnTo>
                  <a:lnTo>
                    <a:pt x="1058" y="122"/>
                  </a:lnTo>
                  <a:lnTo>
                    <a:pt x="1018" y="81"/>
                  </a:lnTo>
                  <a:lnTo>
                    <a:pt x="936" y="41"/>
                  </a:lnTo>
                  <a:lnTo>
                    <a:pt x="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151"/>
            <p:cNvSpPr/>
            <p:nvPr/>
          </p:nvSpPr>
          <p:spPr>
            <a:xfrm>
              <a:off x="6455228" y="2487140"/>
              <a:ext cx="42829" cy="20545"/>
            </a:xfrm>
            <a:custGeom>
              <a:avLst/>
              <a:gdLst/>
              <a:ahLst/>
              <a:cxnLst/>
              <a:rect l="l" t="t" r="r" b="b"/>
              <a:pathLst>
                <a:path w="936" h="449" extrusionOk="0">
                  <a:moveTo>
                    <a:pt x="732" y="1"/>
                  </a:moveTo>
                  <a:lnTo>
                    <a:pt x="204" y="41"/>
                  </a:lnTo>
                  <a:lnTo>
                    <a:pt x="122" y="82"/>
                  </a:lnTo>
                  <a:lnTo>
                    <a:pt x="41" y="123"/>
                  </a:lnTo>
                  <a:lnTo>
                    <a:pt x="0" y="163"/>
                  </a:lnTo>
                  <a:lnTo>
                    <a:pt x="0" y="245"/>
                  </a:lnTo>
                  <a:lnTo>
                    <a:pt x="0" y="326"/>
                  </a:lnTo>
                  <a:lnTo>
                    <a:pt x="41" y="408"/>
                  </a:lnTo>
                  <a:lnTo>
                    <a:pt x="122" y="448"/>
                  </a:lnTo>
                  <a:lnTo>
                    <a:pt x="204" y="448"/>
                  </a:lnTo>
                  <a:lnTo>
                    <a:pt x="732" y="408"/>
                  </a:lnTo>
                  <a:lnTo>
                    <a:pt x="814" y="408"/>
                  </a:lnTo>
                  <a:lnTo>
                    <a:pt x="895" y="326"/>
                  </a:lnTo>
                  <a:lnTo>
                    <a:pt x="936" y="285"/>
                  </a:lnTo>
                  <a:lnTo>
                    <a:pt x="936" y="204"/>
                  </a:lnTo>
                  <a:lnTo>
                    <a:pt x="936" y="123"/>
                  </a:lnTo>
                  <a:lnTo>
                    <a:pt x="895" y="82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151"/>
            <p:cNvSpPr/>
            <p:nvPr/>
          </p:nvSpPr>
          <p:spPr>
            <a:xfrm>
              <a:off x="6492430" y="2537429"/>
              <a:ext cx="33540" cy="20499"/>
            </a:xfrm>
            <a:custGeom>
              <a:avLst/>
              <a:gdLst/>
              <a:ahLst/>
              <a:cxnLst/>
              <a:rect l="l" t="t" r="r" b="b"/>
              <a:pathLst>
                <a:path w="733" h="448" extrusionOk="0">
                  <a:moveTo>
                    <a:pt x="489" y="0"/>
                  </a:moveTo>
                  <a:lnTo>
                    <a:pt x="163" y="41"/>
                  </a:lnTo>
                  <a:lnTo>
                    <a:pt x="82" y="81"/>
                  </a:lnTo>
                  <a:lnTo>
                    <a:pt x="41" y="163"/>
                  </a:lnTo>
                  <a:lnTo>
                    <a:pt x="1" y="203"/>
                  </a:lnTo>
                  <a:lnTo>
                    <a:pt x="1" y="285"/>
                  </a:lnTo>
                  <a:lnTo>
                    <a:pt x="41" y="366"/>
                  </a:lnTo>
                  <a:lnTo>
                    <a:pt x="82" y="407"/>
                  </a:lnTo>
                  <a:lnTo>
                    <a:pt x="163" y="447"/>
                  </a:lnTo>
                  <a:lnTo>
                    <a:pt x="245" y="447"/>
                  </a:lnTo>
                  <a:lnTo>
                    <a:pt x="570" y="366"/>
                  </a:lnTo>
                  <a:lnTo>
                    <a:pt x="651" y="366"/>
                  </a:lnTo>
                  <a:lnTo>
                    <a:pt x="692" y="285"/>
                  </a:lnTo>
                  <a:lnTo>
                    <a:pt x="733" y="203"/>
                  </a:lnTo>
                  <a:lnTo>
                    <a:pt x="733" y="122"/>
                  </a:lnTo>
                  <a:lnTo>
                    <a:pt x="692" y="81"/>
                  </a:lnTo>
                  <a:lnTo>
                    <a:pt x="611" y="41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151"/>
            <p:cNvSpPr/>
            <p:nvPr/>
          </p:nvSpPr>
          <p:spPr>
            <a:xfrm>
              <a:off x="6546425" y="2595084"/>
              <a:ext cx="33540" cy="16839"/>
            </a:xfrm>
            <a:custGeom>
              <a:avLst/>
              <a:gdLst/>
              <a:ahLst/>
              <a:cxnLst/>
              <a:rect l="l" t="t" r="r" b="b"/>
              <a:pathLst>
                <a:path w="733" h="368" extrusionOk="0">
                  <a:moveTo>
                    <a:pt x="122" y="1"/>
                  </a:moveTo>
                  <a:lnTo>
                    <a:pt x="82" y="4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4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610" y="367"/>
                  </a:lnTo>
                  <a:lnTo>
                    <a:pt x="692" y="326"/>
                  </a:lnTo>
                  <a:lnTo>
                    <a:pt x="732" y="245"/>
                  </a:lnTo>
                  <a:lnTo>
                    <a:pt x="732" y="204"/>
                  </a:lnTo>
                  <a:lnTo>
                    <a:pt x="732" y="123"/>
                  </a:lnTo>
                  <a:lnTo>
                    <a:pt x="692" y="42"/>
                  </a:lnTo>
                  <a:lnTo>
                    <a:pt x="6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151"/>
            <p:cNvSpPr/>
            <p:nvPr/>
          </p:nvSpPr>
          <p:spPr>
            <a:xfrm>
              <a:off x="6101559" y="4166027"/>
              <a:ext cx="286671" cy="161982"/>
            </a:xfrm>
            <a:custGeom>
              <a:avLst/>
              <a:gdLst/>
              <a:ahLst/>
              <a:cxnLst/>
              <a:rect l="l" t="t" r="r" b="b"/>
              <a:pathLst>
                <a:path w="6265" h="3540" extrusionOk="0">
                  <a:moveTo>
                    <a:pt x="2726" y="1"/>
                  </a:moveTo>
                  <a:lnTo>
                    <a:pt x="2645" y="41"/>
                  </a:lnTo>
                  <a:lnTo>
                    <a:pt x="2604" y="123"/>
                  </a:lnTo>
                  <a:lnTo>
                    <a:pt x="2604" y="245"/>
                  </a:lnTo>
                  <a:lnTo>
                    <a:pt x="2604" y="448"/>
                  </a:lnTo>
                  <a:lnTo>
                    <a:pt x="2645" y="611"/>
                  </a:lnTo>
                  <a:lnTo>
                    <a:pt x="2604" y="814"/>
                  </a:lnTo>
                  <a:lnTo>
                    <a:pt x="2523" y="977"/>
                  </a:lnTo>
                  <a:lnTo>
                    <a:pt x="2360" y="1140"/>
                  </a:lnTo>
                  <a:lnTo>
                    <a:pt x="2197" y="1262"/>
                  </a:lnTo>
                  <a:lnTo>
                    <a:pt x="1790" y="1506"/>
                  </a:lnTo>
                  <a:lnTo>
                    <a:pt x="1140" y="1953"/>
                  </a:lnTo>
                  <a:lnTo>
                    <a:pt x="529" y="2400"/>
                  </a:lnTo>
                  <a:lnTo>
                    <a:pt x="326" y="2604"/>
                  </a:lnTo>
                  <a:lnTo>
                    <a:pt x="123" y="2848"/>
                  </a:lnTo>
                  <a:lnTo>
                    <a:pt x="41" y="2970"/>
                  </a:lnTo>
                  <a:lnTo>
                    <a:pt x="1" y="3133"/>
                  </a:lnTo>
                  <a:lnTo>
                    <a:pt x="41" y="3255"/>
                  </a:lnTo>
                  <a:lnTo>
                    <a:pt x="123" y="3377"/>
                  </a:lnTo>
                  <a:lnTo>
                    <a:pt x="204" y="3458"/>
                  </a:lnTo>
                  <a:lnTo>
                    <a:pt x="285" y="3499"/>
                  </a:lnTo>
                  <a:lnTo>
                    <a:pt x="489" y="3539"/>
                  </a:lnTo>
                  <a:lnTo>
                    <a:pt x="692" y="3539"/>
                  </a:lnTo>
                  <a:lnTo>
                    <a:pt x="896" y="3499"/>
                  </a:lnTo>
                  <a:lnTo>
                    <a:pt x="2604" y="3173"/>
                  </a:lnTo>
                  <a:lnTo>
                    <a:pt x="3540" y="3011"/>
                  </a:lnTo>
                  <a:lnTo>
                    <a:pt x="4434" y="2807"/>
                  </a:lnTo>
                  <a:lnTo>
                    <a:pt x="5329" y="2563"/>
                  </a:lnTo>
                  <a:lnTo>
                    <a:pt x="5736" y="2400"/>
                  </a:lnTo>
                  <a:lnTo>
                    <a:pt x="6143" y="2238"/>
                  </a:lnTo>
                  <a:lnTo>
                    <a:pt x="6224" y="2156"/>
                  </a:lnTo>
                  <a:lnTo>
                    <a:pt x="6265" y="2075"/>
                  </a:lnTo>
                  <a:lnTo>
                    <a:pt x="6224" y="1262"/>
                  </a:lnTo>
                  <a:lnTo>
                    <a:pt x="6224" y="855"/>
                  </a:lnTo>
                  <a:lnTo>
                    <a:pt x="6183" y="448"/>
                  </a:lnTo>
                  <a:lnTo>
                    <a:pt x="6143" y="367"/>
                  </a:lnTo>
                  <a:lnTo>
                    <a:pt x="6061" y="326"/>
                  </a:lnTo>
                  <a:lnTo>
                    <a:pt x="6021" y="285"/>
                  </a:lnTo>
                  <a:lnTo>
                    <a:pt x="5939" y="285"/>
                  </a:lnTo>
                  <a:lnTo>
                    <a:pt x="4923" y="611"/>
                  </a:lnTo>
                  <a:lnTo>
                    <a:pt x="4231" y="773"/>
                  </a:lnTo>
                  <a:lnTo>
                    <a:pt x="3499" y="895"/>
                  </a:lnTo>
                  <a:lnTo>
                    <a:pt x="3417" y="611"/>
                  </a:lnTo>
                  <a:lnTo>
                    <a:pt x="3295" y="326"/>
                  </a:lnTo>
                  <a:lnTo>
                    <a:pt x="3214" y="204"/>
                  </a:lnTo>
                  <a:lnTo>
                    <a:pt x="3133" y="123"/>
                  </a:lnTo>
                  <a:lnTo>
                    <a:pt x="3011" y="41"/>
                  </a:lnTo>
                  <a:lnTo>
                    <a:pt x="28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151"/>
            <p:cNvSpPr/>
            <p:nvPr/>
          </p:nvSpPr>
          <p:spPr>
            <a:xfrm>
              <a:off x="6885176" y="3829152"/>
              <a:ext cx="46" cy="4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151"/>
            <p:cNvSpPr/>
            <p:nvPr/>
          </p:nvSpPr>
          <p:spPr>
            <a:xfrm>
              <a:off x="6823768" y="3816110"/>
              <a:ext cx="126565" cy="284795"/>
            </a:xfrm>
            <a:custGeom>
              <a:avLst/>
              <a:gdLst/>
              <a:ahLst/>
              <a:cxnLst/>
              <a:rect l="l" t="t" r="r" b="b"/>
              <a:pathLst>
                <a:path w="2766" h="6224" extrusionOk="0">
                  <a:moveTo>
                    <a:pt x="1505" y="0"/>
                  </a:moveTo>
                  <a:lnTo>
                    <a:pt x="1383" y="82"/>
                  </a:lnTo>
                  <a:lnTo>
                    <a:pt x="1342" y="163"/>
                  </a:lnTo>
                  <a:lnTo>
                    <a:pt x="1342" y="285"/>
                  </a:lnTo>
                  <a:lnTo>
                    <a:pt x="1342" y="407"/>
                  </a:lnTo>
                  <a:lnTo>
                    <a:pt x="1342" y="692"/>
                  </a:lnTo>
                  <a:lnTo>
                    <a:pt x="1261" y="1383"/>
                  </a:lnTo>
                  <a:lnTo>
                    <a:pt x="1180" y="2075"/>
                  </a:lnTo>
                  <a:lnTo>
                    <a:pt x="1098" y="2034"/>
                  </a:lnTo>
                  <a:lnTo>
                    <a:pt x="976" y="1994"/>
                  </a:lnTo>
                  <a:lnTo>
                    <a:pt x="814" y="1994"/>
                  </a:lnTo>
                  <a:lnTo>
                    <a:pt x="692" y="2034"/>
                  </a:lnTo>
                  <a:lnTo>
                    <a:pt x="488" y="2156"/>
                  </a:lnTo>
                  <a:lnTo>
                    <a:pt x="285" y="2319"/>
                  </a:lnTo>
                  <a:lnTo>
                    <a:pt x="122" y="2563"/>
                  </a:lnTo>
                  <a:lnTo>
                    <a:pt x="41" y="2766"/>
                  </a:lnTo>
                  <a:lnTo>
                    <a:pt x="0" y="2888"/>
                  </a:lnTo>
                  <a:lnTo>
                    <a:pt x="0" y="2970"/>
                  </a:lnTo>
                  <a:lnTo>
                    <a:pt x="41" y="3011"/>
                  </a:lnTo>
                  <a:lnTo>
                    <a:pt x="122" y="3092"/>
                  </a:lnTo>
                  <a:lnTo>
                    <a:pt x="285" y="3133"/>
                  </a:lnTo>
                  <a:lnTo>
                    <a:pt x="407" y="3255"/>
                  </a:lnTo>
                  <a:lnTo>
                    <a:pt x="488" y="3377"/>
                  </a:lnTo>
                  <a:lnTo>
                    <a:pt x="488" y="3539"/>
                  </a:lnTo>
                  <a:lnTo>
                    <a:pt x="488" y="3824"/>
                  </a:lnTo>
                  <a:lnTo>
                    <a:pt x="488" y="4109"/>
                  </a:lnTo>
                  <a:lnTo>
                    <a:pt x="529" y="4800"/>
                  </a:lnTo>
                  <a:lnTo>
                    <a:pt x="651" y="5492"/>
                  </a:lnTo>
                  <a:lnTo>
                    <a:pt x="692" y="5736"/>
                  </a:lnTo>
                  <a:lnTo>
                    <a:pt x="814" y="5939"/>
                  </a:lnTo>
                  <a:lnTo>
                    <a:pt x="936" y="6102"/>
                  </a:lnTo>
                  <a:lnTo>
                    <a:pt x="1017" y="6143"/>
                  </a:lnTo>
                  <a:lnTo>
                    <a:pt x="1139" y="6183"/>
                  </a:lnTo>
                  <a:lnTo>
                    <a:pt x="1302" y="6224"/>
                  </a:lnTo>
                  <a:lnTo>
                    <a:pt x="1464" y="6183"/>
                  </a:lnTo>
                  <a:lnTo>
                    <a:pt x="1627" y="6102"/>
                  </a:lnTo>
                  <a:lnTo>
                    <a:pt x="1790" y="5980"/>
                  </a:lnTo>
                  <a:lnTo>
                    <a:pt x="1871" y="5858"/>
                  </a:lnTo>
                  <a:lnTo>
                    <a:pt x="1952" y="5695"/>
                  </a:lnTo>
                  <a:lnTo>
                    <a:pt x="2075" y="5329"/>
                  </a:lnTo>
                  <a:lnTo>
                    <a:pt x="2115" y="4963"/>
                  </a:lnTo>
                  <a:lnTo>
                    <a:pt x="2156" y="4597"/>
                  </a:lnTo>
                  <a:lnTo>
                    <a:pt x="2278" y="3946"/>
                  </a:lnTo>
                  <a:lnTo>
                    <a:pt x="2441" y="3336"/>
                  </a:lnTo>
                  <a:lnTo>
                    <a:pt x="2603" y="2685"/>
                  </a:lnTo>
                  <a:lnTo>
                    <a:pt x="2725" y="2034"/>
                  </a:lnTo>
                  <a:lnTo>
                    <a:pt x="2766" y="1709"/>
                  </a:lnTo>
                  <a:lnTo>
                    <a:pt x="2766" y="1383"/>
                  </a:lnTo>
                  <a:lnTo>
                    <a:pt x="2725" y="1058"/>
                  </a:lnTo>
                  <a:lnTo>
                    <a:pt x="2603" y="733"/>
                  </a:lnTo>
                  <a:lnTo>
                    <a:pt x="2400" y="489"/>
                  </a:lnTo>
                  <a:lnTo>
                    <a:pt x="2156" y="285"/>
                  </a:lnTo>
                  <a:lnTo>
                    <a:pt x="1871" y="163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151"/>
            <p:cNvSpPr/>
            <p:nvPr/>
          </p:nvSpPr>
          <p:spPr>
            <a:xfrm>
              <a:off x="5211873" y="1569540"/>
              <a:ext cx="804097" cy="426277"/>
            </a:xfrm>
            <a:custGeom>
              <a:avLst/>
              <a:gdLst/>
              <a:ahLst/>
              <a:cxnLst/>
              <a:rect l="l" t="t" r="r" b="b"/>
              <a:pathLst>
                <a:path w="17573" h="9316" extrusionOk="0">
                  <a:moveTo>
                    <a:pt x="16352" y="0"/>
                  </a:moveTo>
                  <a:lnTo>
                    <a:pt x="16190" y="41"/>
                  </a:lnTo>
                  <a:lnTo>
                    <a:pt x="16068" y="82"/>
                  </a:lnTo>
                  <a:lnTo>
                    <a:pt x="15132" y="489"/>
                  </a:lnTo>
                  <a:lnTo>
                    <a:pt x="14196" y="977"/>
                  </a:lnTo>
                  <a:lnTo>
                    <a:pt x="12366" y="1994"/>
                  </a:lnTo>
                  <a:lnTo>
                    <a:pt x="11430" y="2482"/>
                  </a:lnTo>
                  <a:lnTo>
                    <a:pt x="10495" y="2929"/>
                  </a:lnTo>
                  <a:lnTo>
                    <a:pt x="9559" y="3336"/>
                  </a:lnTo>
                  <a:lnTo>
                    <a:pt x="8542" y="3702"/>
                  </a:lnTo>
                  <a:lnTo>
                    <a:pt x="7892" y="3865"/>
                  </a:lnTo>
                  <a:lnTo>
                    <a:pt x="7200" y="4027"/>
                  </a:lnTo>
                  <a:lnTo>
                    <a:pt x="6468" y="4109"/>
                  </a:lnTo>
                  <a:lnTo>
                    <a:pt x="5776" y="4068"/>
                  </a:lnTo>
                  <a:lnTo>
                    <a:pt x="5370" y="4027"/>
                  </a:lnTo>
                  <a:lnTo>
                    <a:pt x="5004" y="3905"/>
                  </a:lnTo>
                  <a:lnTo>
                    <a:pt x="4638" y="3783"/>
                  </a:lnTo>
                  <a:lnTo>
                    <a:pt x="4312" y="3621"/>
                  </a:lnTo>
                  <a:lnTo>
                    <a:pt x="3621" y="3214"/>
                  </a:lnTo>
                  <a:lnTo>
                    <a:pt x="2970" y="2766"/>
                  </a:lnTo>
                  <a:lnTo>
                    <a:pt x="1465" y="4312"/>
                  </a:lnTo>
                  <a:lnTo>
                    <a:pt x="0" y="5939"/>
                  </a:lnTo>
                  <a:lnTo>
                    <a:pt x="163" y="6143"/>
                  </a:lnTo>
                  <a:lnTo>
                    <a:pt x="611" y="6590"/>
                  </a:lnTo>
                  <a:lnTo>
                    <a:pt x="1302" y="7322"/>
                  </a:lnTo>
                  <a:lnTo>
                    <a:pt x="1872" y="7892"/>
                  </a:lnTo>
                  <a:lnTo>
                    <a:pt x="2197" y="8176"/>
                  </a:lnTo>
                  <a:lnTo>
                    <a:pt x="2522" y="8420"/>
                  </a:lnTo>
                  <a:lnTo>
                    <a:pt x="2888" y="8664"/>
                  </a:lnTo>
                  <a:lnTo>
                    <a:pt x="3255" y="8868"/>
                  </a:lnTo>
                  <a:lnTo>
                    <a:pt x="3621" y="9031"/>
                  </a:lnTo>
                  <a:lnTo>
                    <a:pt x="3987" y="9193"/>
                  </a:lnTo>
                  <a:lnTo>
                    <a:pt x="4312" y="9234"/>
                  </a:lnTo>
                  <a:lnTo>
                    <a:pt x="4638" y="9315"/>
                  </a:lnTo>
                  <a:lnTo>
                    <a:pt x="5288" y="9315"/>
                  </a:lnTo>
                  <a:lnTo>
                    <a:pt x="5899" y="9275"/>
                  </a:lnTo>
                  <a:lnTo>
                    <a:pt x="6549" y="9153"/>
                  </a:lnTo>
                  <a:lnTo>
                    <a:pt x="7200" y="8949"/>
                  </a:lnTo>
                  <a:lnTo>
                    <a:pt x="7851" y="8705"/>
                  </a:lnTo>
                  <a:lnTo>
                    <a:pt x="9112" y="8176"/>
                  </a:lnTo>
                  <a:lnTo>
                    <a:pt x="10454" y="7688"/>
                  </a:lnTo>
                  <a:lnTo>
                    <a:pt x="11105" y="7403"/>
                  </a:lnTo>
                  <a:lnTo>
                    <a:pt x="11715" y="7078"/>
                  </a:lnTo>
                  <a:lnTo>
                    <a:pt x="13098" y="6387"/>
                  </a:lnTo>
                  <a:lnTo>
                    <a:pt x="14481" y="5654"/>
                  </a:lnTo>
                  <a:lnTo>
                    <a:pt x="15824" y="4882"/>
                  </a:lnTo>
                  <a:lnTo>
                    <a:pt x="16474" y="4434"/>
                  </a:lnTo>
                  <a:lnTo>
                    <a:pt x="17084" y="3987"/>
                  </a:lnTo>
                  <a:lnTo>
                    <a:pt x="17288" y="3865"/>
                  </a:lnTo>
                  <a:lnTo>
                    <a:pt x="17451" y="3661"/>
                  </a:lnTo>
                  <a:lnTo>
                    <a:pt x="17532" y="3458"/>
                  </a:lnTo>
                  <a:lnTo>
                    <a:pt x="17532" y="3377"/>
                  </a:lnTo>
                  <a:lnTo>
                    <a:pt x="17491" y="3255"/>
                  </a:lnTo>
                  <a:lnTo>
                    <a:pt x="17410" y="3173"/>
                  </a:lnTo>
                  <a:lnTo>
                    <a:pt x="17288" y="3092"/>
                  </a:lnTo>
                  <a:lnTo>
                    <a:pt x="17166" y="3051"/>
                  </a:lnTo>
                  <a:lnTo>
                    <a:pt x="17057" y="3015"/>
                  </a:lnTo>
                  <a:lnTo>
                    <a:pt x="17247" y="2888"/>
                  </a:lnTo>
                  <a:lnTo>
                    <a:pt x="17451" y="2726"/>
                  </a:lnTo>
                  <a:lnTo>
                    <a:pt x="17491" y="2604"/>
                  </a:lnTo>
                  <a:lnTo>
                    <a:pt x="17532" y="2482"/>
                  </a:lnTo>
                  <a:lnTo>
                    <a:pt x="17573" y="2360"/>
                  </a:lnTo>
                  <a:lnTo>
                    <a:pt x="17532" y="2197"/>
                  </a:lnTo>
                  <a:lnTo>
                    <a:pt x="17491" y="2075"/>
                  </a:lnTo>
                  <a:lnTo>
                    <a:pt x="17451" y="1994"/>
                  </a:lnTo>
                  <a:lnTo>
                    <a:pt x="17369" y="1912"/>
                  </a:lnTo>
                  <a:lnTo>
                    <a:pt x="17247" y="1831"/>
                  </a:lnTo>
                  <a:lnTo>
                    <a:pt x="17084" y="1831"/>
                  </a:lnTo>
                  <a:lnTo>
                    <a:pt x="16962" y="1872"/>
                  </a:lnTo>
                  <a:lnTo>
                    <a:pt x="16718" y="1953"/>
                  </a:lnTo>
                  <a:lnTo>
                    <a:pt x="16474" y="2116"/>
                  </a:lnTo>
                  <a:lnTo>
                    <a:pt x="16312" y="2197"/>
                  </a:lnTo>
                  <a:lnTo>
                    <a:pt x="16190" y="2238"/>
                  </a:lnTo>
                  <a:lnTo>
                    <a:pt x="16190" y="2238"/>
                  </a:lnTo>
                  <a:lnTo>
                    <a:pt x="16515" y="2034"/>
                  </a:lnTo>
                  <a:lnTo>
                    <a:pt x="16840" y="1872"/>
                  </a:lnTo>
                  <a:lnTo>
                    <a:pt x="17003" y="1750"/>
                  </a:lnTo>
                  <a:lnTo>
                    <a:pt x="17125" y="1627"/>
                  </a:lnTo>
                  <a:lnTo>
                    <a:pt x="17247" y="1505"/>
                  </a:lnTo>
                  <a:lnTo>
                    <a:pt x="17329" y="1343"/>
                  </a:lnTo>
                  <a:lnTo>
                    <a:pt x="17369" y="1139"/>
                  </a:lnTo>
                  <a:lnTo>
                    <a:pt x="17329" y="977"/>
                  </a:lnTo>
                  <a:lnTo>
                    <a:pt x="17206" y="814"/>
                  </a:lnTo>
                  <a:lnTo>
                    <a:pt x="17084" y="733"/>
                  </a:lnTo>
                  <a:lnTo>
                    <a:pt x="16922" y="692"/>
                  </a:lnTo>
                  <a:lnTo>
                    <a:pt x="16800" y="733"/>
                  </a:lnTo>
                  <a:lnTo>
                    <a:pt x="16556" y="855"/>
                  </a:lnTo>
                  <a:lnTo>
                    <a:pt x="15573" y="1317"/>
                  </a:lnTo>
                  <a:lnTo>
                    <a:pt x="15864" y="1099"/>
                  </a:lnTo>
                  <a:lnTo>
                    <a:pt x="16149" y="855"/>
                  </a:lnTo>
                  <a:lnTo>
                    <a:pt x="16434" y="570"/>
                  </a:lnTo>
                  <a:lnTo>
                    <a:pt x="16515" y="448"/>
                  </a:lnTo>
                  <a:lnTo>
                    <a:pt x="16596" y="326"/>
                  </a:lnTo>
                  <a:lnTo>
                    <a:pt x="16596" y="204"/>
                  </a:lnTo>
                  <a:lnTo>
                    <a:pt x="16556" y="82"/>
                  </a:lnTo>
                  <a:lnTo>
                    <a:pt x="16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151"/>
            <p:cNvSpPr/>
            <p:nvPr/>
          </p:nvSpPr>
          <p:spPr>
            <a:xfrm>
              <a:off x="5202584" y="1560251"/>
              <a:ext cx="822674" cy="444854"/>
            </a:xfrm>
            <a:custGeom>
              <a:avLst/>
              <a:gdLst/>
              <a:ahLst/>
              <a:cxnLst/>
              <a:rect l="l" t="t" r="r" b="b"/>
              <a:pathLst>
                <a:path w="17979" h="9722" extrusionOk="0">
                  <a:moveTo>
                    <a:pt x="16515" y="407"/>
                  </a:moveTo>
                  <a:lnTo>
                    <a:pt x="16555" y="447"/>
                  </a:lnTo>
                  <a:lnTo>
                    <a:pt x="16596" y="447"/>
                  </a:lnTo>
                  <a:lnTo>
                    <a:pt x="16555" y="570"/>
                  </a:lnTo>
                  <a:lnTo>
                    <a:pt x="16393" y="773"/>
                  </a:lnTo>
                  <a:lnTo>
                    <a:pt x="16067" y="1058"/>
                  </a:lnTo>
                  <a:lnTo>
                    <a:pt x="15701" y="1302"/>
                  </a:lnTo>
                  <a:lnTo>
                    <a:pt x="15294" y="1546"/>
                  </a:lnTo>
                  <a:lnTo>
                    <a:pt x="15213" y="1586"/>
                  </a:lnTo>
                  <a:lnTo>
                    <a:pt x="15172" y="1668"/>
                  </a:lnTo>
                  <a:lnTo>
                    <a:pt x="15172" y="1749"/>
                  </a:lnTo>
                  <a:lnTo>
                    <a:pt x="15213" y="1790"/>
                  </a:lnTo>
                  <a:lnTo>
                    <a:pt x="15254" y="1871"/>
                  </a:lnTo>
                  <a:lnTo>
                    <a:pt x="15335" y="1912"/>
                  </a:lnTo>
                  <a:lnTo>
                    <a:pt x="15416" y="1912"/>
                  </a:lnTo>
                  <a:lnTo>
                    <a:pt x="15498" y="1871"/>
                  </a:lnTo>
                  <a:lnTo>
                    <a:pt x="15864" y="1708"/>
                  </a:lnTo>
                  <a:lnTo>
                    <a:pt x="15881" y="1697"/>
                  </a:lnTo>
                  <a:lnTo>
                    <a:pt x="16393" y="1464"/>
                  </a:lnTo>
                  <a:lnTo>
                    <a:pt x="16840" y="1220"/>
                  </a:lnTo>
                  <a:lnTo>
                    <a:pt x="17084" y="1098"/>
                  </a:lnTo>
                  <a:lnTo>
                    <a:pt x="17206" y="1098"/>
                  </a:lnTo>
                  <a:lnTo>
                    <a:pt x="17287" y="1139"/>
                  </a:lnTo>
                  <a:lnTo>
                    <a:pt x="17369" y="1220"/>
                  </a:lnTo>
                  <a:lnTo>
                    <a:pt x="17369" y="1342"/>
                  </a:lnTo>
                  <a:lnTo>
                    <a:pt x="17369" y="1424"/>
                  </a:lnTo>
                  <a:lnTo>
                    <a:pt x="17328" y="1505"/>
                  </a:lnTo>
                  <a:lnTo>
                    <a:pt x="17206" y="1668"/>
                  </a:lnTo>
                  <a:lnTo>
                    <a:pt x="17043" y="1830"/>
                  </a:lnTo>
                  <a:lnTo>
                    <a:pt x="16677" y="2034"/>
                  </a:lnTo>
                  <a:lnTo>
                    <a:pt x="16393" y="2224"/>
                  </a:lnTo>
                  <a:lnTo>
                    <a:pt x="16352" y="2237"/>
                  </a:lnTo>
                  <a:lnTo>
                    <a:pt x="16357" y="2248"/>
                  </a:lnTo>
                  <a:lnTo>
                    <a:pt x="16311" y="2278"/>
                  </a:lnTo>
                  <a:lnTo>
                    <a:pt x="16230" y="2319"/>
                  </a:lnTo>
                  <a:lnTo>
                    <a:pt x="16230" y="2400"/>
                  </a:lnTo>
                  <a:lnTo>
                    <a:pt x="16230" y="2522"/>
                  </a:lnTo>
                  <a:lnTo>
                    <a:pt x="16311" y="2603"/>
                  </a:lnTo>
                  <a:lnTo>
                    <a:pt x="16352" y="2644"/>
                  </a:lnTo>
                  <a:lnTo>
                    <a:pt x="16433" y="2644"/>
                  </a:lnTo>
                  <a:lnTo>
                    <a:pt x="16759" y="2522"/>
                  </a:lnTo>
                  <a:lnTo>
                    <a:pt x="17003" y="2359"/>
                  </a:lnTo>
                  <a:lnTo>
                    <a:pt x="17165" y="2278"/>
                  </a:lnTo>
                  <a:lnTo>
                    <a:pt x="17287" y="2237"/>
                  </a:lnTo>
                  <a:lnTo>
                    <a:pt x="17450" y="2278"/>
                  </a:lnTo>
                  <a:lnTo>
                    <a:pt x="17491" y="2319"/>
                  </a:lnTo>
                  <a:lnTo>
                    <a:pt x="17532" y="2400"/>
                  </a:lnTo>
                  <a:lnTo>
                    <a:pt x="17572" y="2563"/>
                  </a:lnTo>
                  <a:lnTo>
                    <a:pt x="17532" y="2725"/>
                  </a:lnTo>
                  <a:lnTo>
                    <a:pt x="17450" y="2847"/>
                  </a:lnTo>
                  <a:lnTo>
                    <a:pt x="17287" y="2969"/>
                  </a:lnTo>
                  <a:lnTo>
                    <a:pt x="17003" y="3112"/>
                  </a:lnTo>
                  <a:lnTo>
                    <a:pt x="17003" y="3112"/>
                  </a:lnTo>
                  <a:lnTo>
                    <a:pt x="16921" y="3132"/>
                  </a:lnTo>
                  <a:lnTo>
                    <a:pt x="16840" y="3167"/>
                  </a:lnTo>
                  <a:lnTo>
                    <a:pt x="16840" y="3167"/>
                  </a:lnTo>
                  <a:lnTo>
                    <a:pt x="16677" y="3213"/>
                  </a:lnTo>
                  <a:lnTo>
                    <a:pt x="16684" y="3234"/>
                  </a:lnTo>
                  <a:lnTo>
                    <a:pt x="16684" y="3234"/>
                  </a:lnTo>
                  <a:lnTo>
                    <a:pt x="16637" y="3254"/>
                  </a:lnTo>
                  <a:lnTo>
                    <a:pt x="16555" y="3295"/>
                  </a:lnTo>
                  <a:lnTo>
                    <a:pt x="16515" y="3376"/>
                  </a:lnTo>
                  <a:lnTo>
                    <a:pt x="16555" y="3498"/>
                  </a:lnTo>
                  <a:lnTo>
                    <a:pt x="16637" y="3580"/>
                  </a:lnTo>
                  <a:lnTo>
                    <a:pt x="16677" y="3620"/>
                  </a:lnTo>
                  <a:lnTo>
                    <a:pt x="16759" y="3620"/>
                  </a:lnTo>
                  <a:lnTo>
                    <a:pt x="17247" y="3458"/>
                  </a:lnTo>
                  <a:lnTo>
                    <a:pt x="17307" y="3422"/>
                  </a:lnTo>
                  <a:lnTo>
                    <a:pt x="17307" y="3422"/>
                  </a:lnTo>
                  <a:lnTo>
                    <a:pt x="17450" y="3458"/>
                  </a:lnTo>
                  <a:lnTo>
                    <a:pt x="17491" y="3539"/>
                  </a:lnTo>
                  <a:lnTo>
                    <a:pt x="17532" y="3620"/>
                  </a:lnTo>
                  <a:lnTo>
                    <a:pt x="17491" y="3702"/>
                  </a:lnTo>
                  <a:lnTo>
                    <a:pt x="17450" y="3783"/>
                  </a:lnTo>
                  <a:lnTo>
                    <a:pt x="17328" y="3905"/>
                  </a:lnTo>
                  <a:lnTo>
                    <a:pt x="17206" y="4027"/>
                  </a:lnTo>
                  <a:lnTo>
                    <a:pt x="16311" y="4637"/>
                  </a:lnTo>
                  <a:lnTo>
                    <a:pt x="15376" y="5207"/>
                  </a:lnTo>
                  <a:lnTo>
                    <a:pt x="14440" y="5776"/>
                  </a:lnTo>
                  <a:lnTo>
                    <a:pt x="13464" y="6264"/>
                  </a:lnTo>
                  <a:lnTo>
                    <a:pt x="12528" y="6793"/>
                  </a:lnTo>
                  <a:lnTo>
                    <a:pt x="11552" y="7240"/>
                  </a:lnTo>
                  <a:lnTo>
                    <a:pt x="10535" y="7688"/>
                  </a:lnTo>
                  <a:lnTo>
                    <a:pt x="9559" y="8095"/>
                  </a:lnTo>
                  <a:lnTo>
                    <a:pt x="8542" y="8501"/>
                  </a:lnTo>
                  <a:lnTo>
                    <a:pt x="7525" y="8908"/>
                  </a:lnTo>
                  <a:lnTo>
                    <a:pt x="6996" y="9071"/>
                  </a:lnTo>
                  <a:lnTo>
                    <a:pt x="6468" y="9193"/>
                  </a:lnTo>
                  <a:lnTo>
                    <a:pt x="5939" y="9315"/>
                  </a:lnTo>
                  <a:lnTo>
                    <a:pt x="4841" y="9315"/>
                  </a:lnTo>
                  <a:lnTo>
                    <a:pt x="4352" y="9193"/>
                  </a:lnTo>
                  <a:lnTo>
                    <a:pt x="3864" y="9030"/>
                  </a:lnTo>
                  <a:lnTo>
                    <a:pt x="3417" y="8827"/>
                  </a:lnTo>
                  <a:lnTo>
                    <a:pt x="2969" y="8583"/>
                  </a:lnTo>
                  <a:lnTo>
                    <a:pt x="2563" y="8257"/>
                  </a:lnTo>
                  <a:lnTo>
                    <a:pt x="2197" y="7932"/>
                  </a:lnTo>
                  <a:lnTo>
                    <a:pt x="1790" y="7566"/>
                  </a:lnTo>
                  <a:lnTo>
                    <a:pt x="1058" y="6793"/>
                  </a:lnTo>
                  <a:lnTo>
                    <a:pt x="610" y="6305"/>
                  </a:lnTo>
                  <a:lnTo>
                    <a:pt x="461" y="6118"/>
                  </a:lnTo>
                  <a:lnTo>
                    <a:pt x="461" y="6118"/>
                  </a:lnTo>
                  <a:lnTo>
                    <a:pt x="1790" y="4678"/>
                  </a:lnTo>
                  <a:lnTo>
                    <a:pt x="3232" y="3235"/>
                  </a:lnTo>
                  <a:lnTo>
                    <a:pt x="3702" y="3580"/>
                  </a:lnTo>
                  <a:lnTo>
                    <a:pt x="4352" y="3946"/>
                  </a:lnTo>
                  <a:lnTo>
                    <a:pt x="4678" y="4108"/>
                  </a:lnTo>
                  <a:lnTo>
                    <a:pt x="5044" y="4271"/>
                  </a:lnTo>
                  <a:lnTo>
                    <a:pt x="5369" y="4393"/>
                  </a:lnTo>
                  <a:lnTo>
                    <a:pt x="5776" y="4474"/>
                  </a:lnTo>
                  <a:lnTo>
                    <a:pt x="6183" y="4515"/>
                  </a:lnTo>
                  <a:lnTo>
                    <a:pt x="6590" y="4515"/>
                  </a:lnTo>
                  <a:lnTo>
                    <a:pt x="6996" y="4474"/>
                  </a:lnTo>
                  <a:lnTo>
                    <a:pt x="7444" y="4434"/>
                  </a:lnTo>
                  <a:lnTo>
                    <a:pt x="8257" y="4271"/>
                  </a:lnTo>
                  <a:lnTo>
                    <a:pt x="9071" y="4027"/>
                  </a:lnTo>
                  <a:lnTo>
                    <a:pt x="9803" y="3742"/>
                  </a:lnTo>
                  <a:lnTo>
                    <a:pt x="10576" y="3417"/>
                  </a:lnTo>
                  <a:lnTo>
                    <a:pt x="11308" y="3091"/>
                  </a:lnTo>
                  <a:lnTo>
                    <a:pt x="12000" y="2725"/>
                  </a:lnTo>
                  <a:lnTo>
                    <a:pt x="13423" y="1953"/>
                  </a:lnTo>
                  <a:lnTo>
                    <a:pt x="14847" y="1180"/>
                  </a:lnTo>
                  <a:lnTo>
                    <a:pt x="15660" y="773"/>
                  </a:lnTo>
                  <a:lnTo>
                    <a:pt x="16067" y="570"/>
                  </a:lnTo>
                  <a:lnTo>
                    <a:pt x="16271" y="488"/>
                  </a:lnTo>
                  <a:lnTo>
                    <a:pt x="16393" y="447"/>
                  </a:lnTo>
                  <a:lnTo>
                    <a:pt x="16515" y="407"/>
                  </a:lnTo>
                  <a:close/>
                  <a:moveTo>
                    <a:pt x="16555" y="0"/>
                  </a:moveTo>
                  <a:lnTo>
                    <a:pt x="16352" y="41"/>
                  </a:lnTo>
                  <a:lnTo>
                    <a:pt x="16189" y="81"/>
                  </a:lnTo>
                  <a:lnTo>
                    <a:pt x="15864" y="244"/>
                  </a:lnTo>
                  <a:lnTo>
                    <a:pt x="15091" y="610"/>
                  </a:lnTo>
                  <a:lnTo>
                    <a:pt x="13505" y="1464"/>
                  </a:lnTo>
                  <a:lnTo>
                    <a:pt x="11959" y="2278"/>
                  </a:lnTo>
                  <a:lnTo>
                    <a:pt x="11227" y="2685"/>
                  </a:lnTo>
                  <a:lnTo>
                    <a:pt x="10454" y="3051"/>
                  </a:lnTo>
                  <a:lnTo>
                    <a:pt x="9559" y="3417"/>
                  </a:lnTo>
                  <a:lnTo>
                    <a:pt x="8664" y="3742"/>
                  </a:lnTo>
                  <a:lnTo>
                    <a:pt x="8217" y="3864"/>
                  </a:lnTo>
                  <a:lnTo>
                    <a:pt x="7769" y="3946"/>
                  </a:lnTo>
                  <a:lnTo>
                    <a:pt x="7281" y="4027"/>
                  </a:lnTo>
                  <a:lnTo>
                    <a:pt x="6834" y="4108"/>
                  </a:lnTo>
                  <a:lnTo>
                    <a:pt x="6305" y="4108"/>
                  </a:lnTo>
                  <a:lnTo>
                    <a:pt x="5817" y="4068"/>
                  </a:lnTo>
                  <a:lnTo>
                    <a:pt x="5329" y="3946"/>
                  </a:lnTo>
                  <a:lnTo>
                    <a:pt x="4841" y="3783"/>
                  </a:lnTo>
                  <a:lnTo>
                    <a:pt x="4434" y="3580"/>
                  </a:lnTo>
                  <a:lnTo>
                    <a:pt x="4027" y="3335"/>
                  </a:lnTo>
                  <a:lnTo>
                    <a:pt x="3295" y="2807"/>
                  </a:lnTo>
                  <a:lnTo>
                    <a:pt x="3214" y="2766"/>
                  </a:lnTo>
                  <a:lnTo>
                    <a:pt x="3173" y="2766"/>
                  </a:lnTo>
                  <a:lnTo>
                    <a:pt x="3051" y="2847"/>
                  </a:lnTo>
                  <a:lnTo>
                    <a:pt x="2034" y="3824"/>
                  </a:lnTo>
                  <a:lnTo>
                    <a:pt x="1058" y="4881"/>
                  </a:lnTo>
                  <a:lnTo>
                    <a:pt x="163" y="5857"/>
                  </a:lnTo>
                  <a:lnTo>
                    <a:pt x="41" y="6020"/>
                  </a:lnTo>
                  <a:lnTo>
                    <a:pt x="0" y="6101"/>
                  </a:lnTo>
                  <a:lnTo>
                    <a:pt x="41" y="6224"/>
                  </a:lnTo>
                  <a:lnTo>
                    <a:pt x="122" y="6346"/>
                  </a:lnTo>
                  <a:lnTo>
                    <a:pt x="570" y="6834"/>
                  </a:lnTo>
                  <a:lnTo>
                    <a:pt x="1017" y="7322"/>
                  </a:lnTo>
                  <a:lnTo>
                    <a:pt x="1586" y="7891"/>
                  </a:lnTo>
                  <a:lnTo>
                    <a:pt x="2197" y="8461"/>
                  </a:lnTo>
                  <a:lnTo>
                    <a:pt x="2685" y="8827"/>
                  </a:lnTo>
                  <a:lnTo>
                    <a:pt x="3173" y="9152"/>
                  </a:lnTo>
                  <a:lnTo>
                    <a:pt x="3742" y="9437"/>
                  </a:lnTo>
                  <a:lnTo>
                    <a:pt x="4027" y="9518"/>
                  </a:lnTo>
                  <a:lnTo>
                    <a:pt x="4312" y="9600"/>
                  </a:lnTo>
                  <a:lnTo>
                    <a:pt x="4637" y="9681"/>
                  </a:lnTo>
                  <a:lnTo>
                    <a:pt x="5003" y="9722"/>
                  </a:lnTo>
                  <a:lnTo>
                    <a:pt x="5654" y="9722"/>
                  </a:lnTo>
                  <a:lnTo>
                    <a:pt x="6346" y="9640"/>
                  </a:lnTo>
                  <a:lnTo>
                    <a:pt x="6996" y="9478"/>
                  </a:lnTo>
                  <a:lnTo>
                    <a:pt x="7607" y="9274"/>
                  </a:lnTo>
                  <a:lnTo>
                    <a:pt x="8257" y="9030"/>
                  </a:lnTo>
                  <a:lnTo>
                    <a:pt x="9518" y="8501"/>
                  </a:lnTo>
                  <a:lnTo>
                    <a:pt x="10779" y="8013"/>
                  </a:lnTo>
                  <a:lnTo>
                    <a:pt x="11430" y="7769"/>
                  </a:lnTo>
                  <a:lnTo>
                    <a:pt x="12040" y="7484"/>
                  </a:lnTo>
                  <a:lnTo>
                    <a:pt x="13423" y="6752"/>
                  </a:lnTo>
                  <a:lnTo>
                    <a:pt x="14766" y="6020"/>
                  </a:lnTo>
                  <a:lnTo>
                    <a:pt x="16108" y="5247"/>
                  </a:lnTo>
                  <a:lnTo>
                    <a:pt x="17409" y="4393"/>
                  </a:lnTo>
                  <a:lnTo>
                    <a:pt x="17654" y="4149"/>
                  </a:lnTo>
                  <a:lnTo>
                    <a:pt x="17735" y="4027"/>
                  </a:lnTo>
                  <a:lnTo>
                    <a:pt x="17857" y="3905"/>
                  </a:lnTo>
                  <a:lnTo>
                    <a:pt x="17898" y="3742"/>
                  </a:lnTo>
                  <a:lnTo>
                    <a:pt x="17938" y="3620"/>
                  </a:lnTo>
                  <a:lnTo>
                    <a:pt x="17898" y="3458"/>
                  </a:lnTo>
                  <a:lnTo>
                    <a:pt x="17816" y="3295"/>
                  </a:lnTo>
                  <a:lnTo>
                    <a:pt x="17694" y="3173"/>
                  </a:lnTo>
                  <a:lnTo>
                    <a:pt x="17670" y="3157"/>
                  </a:lnTo>
                  <a:lnTo>
                    <a:pt x="17670" y="3157"/>
                  </a:lnTo>
                  <a:lnTo>
                    <a:pt x="17816" y="3010"/>
                  </a:lnTo>
                  <a:lnTo>
                    <a:pt x="17938" y="2807"/>
                  </a:lnTo>
                  <a:lnTo>
                    <a:pt x="17979" y="2563"/>
                  </a:lnTo>
                  <a:lnTo>
                    <a:pt x="17938" y="2278"/>
                  </a:lnTo>
                  <a:lnTo>
                    <a:pt x="17816" y="2115"/>
                  </a:lnTo>
                  <a:lnTo>
                    <a:pt x="17694" y="1953"/>
                  </a:lnTo>
                  <a:lnTo>
                    <a:pt x="17552" y="1881"/>
                  </a:lnTo>
                  <a:lnTo>
                    <a:pt x="17694" y="1668"/>
                  </a:lnTo>
                  <a:lnTo>
                    <a:pt x="17735" y="1424"/>
                  </a:lnTo>
                  <a:lnTo>
                    <a:pt x="17735" y="1180"/>
                  </a:lnTo>
                  <a:lnTo>
                    <a:pt x="17694" y="1058"/>
                  </a:lnTo>
                  <a:lnTo>
                    <a:pt x="17654" y="976"/>
                  </a:lnTo>
                  <a:lnTo>
                    <a:pt x="17532" y="854"/>
                  </a:lnTo>
                  <a:lnTo>
                    <a:pt x="17450" y="773"/>
                  </a:lnTo>
                  <a:lnTo>
                    <a:pt x="17328" y="732"/>
                  </a:lnTo>
                  <a:lnTo>
                    <a:pt x="16962" y="732"/>
                  </a:lnTo>
                  <a:lnTo>
                    <a:pt x="16910" y="750"/>
                  </a:lnTo>
                  <a:lnTo>
                    <a:pt x="16921" y="732"/>
                  </a:lnTo>
                  <a:lnTo>
                    <a:pt x="16962" y="610"/>
                  </a:lnTo>
                  <a:lnTo>
                    <a:pt x="17003" y="447"/>
                  </a:lnTo>
                  <a:lnTo>
                    <a:pt x="16962" y="325"/>
                  </a:lnTo>
                  <a:lnTo>
                    <a:pt x="16921" y="203"/>
                  </a:lnTo>
                  <a:lnTo>
                    <a:pt x="16840" y="81"/>
                  </a:lnTo>
                  <a:lnTo>
                    <a:pt x="16718" y="41"/>
                  </a:lnTo>
                  <a:lnTo>
                    <a:pt x="165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151"/>
            <p:cNvSpPr/>
            <p:nvPr/>
          </p:nvSpPr>
          <p:spPr>
            <a:xfrm>
              <a:off x="4495292" y="1385270"/>
              <a:ext cx="887833" cy="677531"/>
            </a:xfrm>
            <a:custGeom>
              <a:avLst/>
              <a:gdLst/>
              <a:ahLst/>
              <a:cxnLst/>
              <a:rect l="l" t="t" r="r" b="b"/>
              <a:pathLst>
                <a:path w="19403" h="14807" extrusionOk="0">
                  <a:moveTo>
                    <a:pt x="9925" y="1"/>
                  </a:moveTo>
                  <a:lnTo>
                    <a:pt x="9152" y="41"/>
                  </a:lnTo>
                  <a:lnTo>
                    <a:pt x="8379" y="82"/>
                  </a:lnTo>
                  <a:lnTo>
                    <a:pt x="7647" y="204"/>
                  </a:lnTo>
                  <a:lnTo>
                    <a:pt x="6874" y="407"/>
                  </a:lnTo>
                  <a:lnTo>
                    <a:pt x="6142" y="611"/>
                  </a:lnTo>
                  <a:lnTo>
                    <a:pt x="5491" y="814"/>
                  </a:lnTo>
                  <a:lnTo>
                    <a:pt x="4881" y="1058"/>
                  </a:lnTo>
                  <a:lnTo>
                    <a:pt x="4597" y="1221"/>
                  </a:lnTo>
                  <a:lnTo>
                    <a:pt x="4312" y="1424"/>
                  </a:lnTo>
                  <a:lnTo>
                    <a:pt x="4068" y="1668"/>
                  </a:lnTo>
                  <a:lnTo>
                    <a:pt x="3824" y="1912"/>
                  </a:lnTo>
                  <a:lnTo>
                    <a:pt x="3417" y="2441"/>
                  </a:lnTo>
                  <a:lnTo>
                    <a:pt x="3092" y="3011"/>
                  </a:lnTo>
                  <a:lnTo>
                    <a:pt x="2847" y="3621"/>
                  </a:lnTo>
                  <a:lnTo>
                    <a:pt x="2603" y="4231"/>
                  </a:lnTo>
                  <a:lnTo>
                    <a:pt x="2115" y="5777"/>
                  </a:lnTo>
                  <a:lnTo>
                    <a:pt x="1668" y="7282"/>
                  </a:lnTo>
                  <a:lnTo>
                    <a:pt x="1220" y="9112"/>
                  </a:lnTo>
                  <a:lnTo>
                    <a:pt x="773" y="10902"/>
                  </a:lnTo>
                  <a:lnTo>
                    <a:pt x="0" y="14563"/>
                  </a:lnTo>
                  <a:lnTo>
                    <a:pt x="0" y="14644"/>
                  </a:lnTo>
                  <a:lnTo>
                    <a:pt x="41" y="14725"/>
                  </a:lnTo>
                  <a:lnTo>
                    <a:pt x="122" y="14807"/>
                  </a:lnTo>
                  <a:lnTo>
                    <a:pt x="2807" y="14807"/>
                  </a:lnTo>
                  <a:lnTo>
                    <a:pt x="5369" y="14725"/>
                  </a:lnTo>
                  <a:lnTo>
                    <a:pt x="7973" y="14685"/>
                  </a:lnTo>
                  <a:lnTo>
                    <a:pt x="10535" y="14603"/>
                  </a:lnTo>
                  <a:lnTo>
                    <a:pt x="13505" y="14481"/>
                  </a:lnTo>
                  <a:lnTo>
                    <a:pt x="13627" y="14441"/>
                  </a:lnTo>
                  <a:lnTo>
                    <a:pt x="13708" y="14359"/>
                  </a:lnTo>
                  <a:lnTo>
                    <a:pt x="13911" y="13627"/>
                  </a:lnTo>
                  <a:lnTo>
                    <a:pt x="14359" y="11878"/>
                  </a:lnTo>
                  <a:lnTo>
                    <a:pt x="14603" y="11024"/>
                  </a:lnTo>
                  <a:lnTo>
                    <a:pt x="14847" y="10170"/>
                  </a:lnTo>
                  <a:lnTo>
                    <a:pt x="15457" y="10414"/>
                  </a:lnTo>
                  <a:lnTo>
                    <a:pt x="15783" y="10576"/>
                  </a:lnTo>
                  <a:lnTo>
                    <a:pt x="16149" y="10698"/>
                  </a:lnTo>
                  <a:lnTo>
                    <a:pt x="16433" y="10698"/>
                  </a:lnTo>
                  <a:lnTo>
                    <a:pt x="16555" y="10617"/>
                  </a:lnTo>
                  <a:lnTo>
                    <a:pt x="16718" y="10536"/>
                  </a:lnTo>
                  <a:lnTo>
                    <a:pt x="16962" y="10292"/>
                  </a:lnTo>
                  <a:lnTo>
                    <a:pt x="17165" y="10088"/>
                  </a:lnTo>
                  <a:lnTo>
                    <a:pt x="17776" y="9437"/>
                  </a:lnTo>
                  <a:lnTo>
                    <a:pt x="18345" y="8787"/>
                  </a:lnTo>
                  <a:lnTo>
                    <a:pt x="18874" y="8095"/>
                  </a:lnTo>
                  <a:lnTo>
                    <a:pt x="19362" y="7363"/>
                  </a:lnTo>
                  <a:lnTo>
                    <a:pt x="19403" y="7241"/>
                  </a:lnTo>
                  <a:lnTo>
                    <a:pt x="19321" y="7119"/>
                  </a:lnTo>
                  <a:lnTo>
                    <a:pt x="14440" y="2197"/>
                  </a:lnTo>
                  <a:lnTo>
                    <a:pt x="13952" y="1709"/>
                  </a:lnTo>
                  <a:lnTo>
                    <a:pt x="13423" y="1180"/>
                  </a:lnTo>
                  <a:lnTo>
                    <a:pt x="12854" y="733"/>
                  </a:lnTo>
                  <a:lnTo>
                    <a:pt x="12528" y="529"/>
                  </a:lnTo>
                  <a:lnTo>
                    <a:pt x="12203" y="367"/>
                  </a:lnTo>
                  <a:lnTo>
                    <a:pt x="11837" y="245"/>
                  </a:lnTo>
                  <a:lnTo>
                    <a:pt x="11471" y="123"/>
                  </a:lnTo>
                  <a:lnTo>
                    <a:pt x="11105" y="82"/>
                  </a:lnTo>
                  <a:lnTo>
                    <a:pt x="10698" y="41"/>
                  </a:lnTo>
                  <a:lnTo>
                    <a:pt x="99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151"/>
            <p:cNvSpPr/>
            <p:nvPr/>
          </p:nvSpPr>
          <p:spPr>
            <a:xfrm>
              <a:off x="3099332" y="1846884"/>
              <a:ext cx="2414028" cy="2473605"/>
            </a:xfrm>
            <a:custGeom>
              <a:avLst/>
              <a:gdLst/>
              <a:ahLst/>
              <a:cxnLst/>
              <a:rect l="l" t="t" r="r" b="b"/>
              <a:pathLst>
                <a:path w="52757" h="54059" extrusionOk="0">
                  <a:moveTo>
                    <a:pt x="49584" y="0"/>
                  </a:moveTo>
                  <a:lnTo>
                    <a:pt x="44418" y="82"/>
                  </a:lnTo>
                  <a:lnTo>
                    <a:pt x="39253" y="163"/>
                  </a:lnTo>
                  <a:lnTo>
                    <a:pt x="34087" y="285"/>
                  </a:lnTo>
                  <a:lnTo>
                    <a:pt x="28921" y="448"/>
                  </a:lnTo>
                  <a:lnTo>
                    <a:pt x="23755" y="651"/>
                  </a:lnTo>
                  <a:lnTo>
                    <a:pt x="18589" y="895"/>
                  </a:lnTo>
                  <a:lnTo>
                    <a:pt x="13423" y="1180"/>
                  </a:lnTo>
                  <a:lnTo>
                    <a:pt x="8257" y="1505"/>
                  </a:lnTo>
                  <a:lnTo>
                    <a:pt x="7810" y="2278"/>
                  </a:lnTo>
                  <a:lnTo>
                    <a:pt x="7484" y="3132"/>
                  </a:lnTo>
                  <a:lnTo>
                    <a:pt x="7322" y="3539"/>
                  </a:lnTo>
                  <a:lnTo>
                    <a:pt x="7200" y="3986"/>
                  </a:lnTo>
                  <a:lnTo>
                    <a:pt x="7118" y="4434"/>
                  </a:lnTo>
                  <a:lnTo>
                    <a:pt x="7037" y="4881"/>
                  </a:lnTo>
                  <a:lnTo>
                    <a:pt x="6915" y="6305"/>
                  </a:lnTo>
                  <a:lnTo>
                    <a:pt x="6793" y="7688"/>
                  </a:lnTo>
                  <a:lnTo>
                    <a:pt x="6590" y="10535"/>
                  </a:lnTo>
                  <a:lnTo>
                    <a:pt x="6427" y="13342"/>
                  </a:lnTo>
                  <a:lnTo>
                    <a:pt x="6264" y="16189"/>
                  </a:lnTo>
                  <a:lnTo>
                    <a:pt x="6101" y="17938"/>
                  </a:lnTo>
                  <a:lnTo>
                    <a:pt x="6020" y="18793"/>
                  </a:lnTo>
                  <a:lnTo>
                    <a:pt x="5857" y="19687"/>
                  </a:lnTo>
                  <a:lnTo>
                    <a:pt x="5695" y="20542"/>
                  </a:lnTo>
                  <a:lnTo>
                    <a:pt x="5491" y="21396"/>
                  </a:lnTo>
                  <a:lnTo>
                    <a:pt x="5247" y="22250"/>
                  </a:lnTo>
                  <a:lnTo>
                    <a:pt x="4963" y="23064"/>
                  </a:lnTo>
                  <a:lnTo>
                    <a:pt x="4678" y="23877"/>
                  </a:lnTo>
                  <a:lnTo>
                    <a:pt x="4312" y="24650"/>
                  </a:lnTo>
                  <a:lnTo>
                    <a:pt x="3905" y="25423"/>
                  </a:lnTo>
                  <a:lnTo>
                    <a:pt x="3458" y="26155"/>
                  </a:lnTo>
                  <a:lnTo>
                    <a:pt x="2969" y="26846"/>
                  </a:lnTo>
                  <a:lnTo>
                    <a:pt x="2441" y="27457"/>
                  </a:lnTo>
                  <a:lnTo>
                    <a:pt x="1830" y="28067"/>
                  </a:lnTo>
                  <a:lnTo>
                    <a:pt x="1180" y="28636"/>
                  </a:lnTo>
                  <a:lnTo>
                    <a:pt x="895" y="28840"/>
                  </a:lnTo>
                  <a:lnTo>
                    <a:pt x="651" y="29124"/>
                  </a:lnTo>
                  <a:lnTo>
                    <a:pt x="407" y="29368"/>
                  </a:lnTo>
                  <a:lnTo>
                    <a:pt x="203" y="29653"/>
                  </a:lnTo>
                  <a:lnTo>
                    <a:pt x="41" y="29978"/>
                  </a:lnTo>
                  <a:lnTo>
                    <a:pt x="0" y="30263"/>
                  </a:lnTo>
                  <a:lnTo>
                    <a:pt x="0" y="30385"/>
                  </a:lnTo>
                  <a:lnTo>
                    <a:pt x="41" y="30548"/>
                  </a:lnTo>
                  <a:lnTo>
                    <a:pt x="81" y="30670"/>
                  </a:lnTo>
                  <a:lnTo>
                    <a:pt x="163" y="30792"/>
                  </a:lnTo>
                  <a:lnTo>
                    <a:pt x="285" y="30914"/>
                  </a:lnTo>
                  <a:lnTo>
                    <a:pt x="407" y="30995"/>
                  </a:lnTo>
                  <a:lnTo>
                    <a:pt x="732" y="31077"/>
                  </a:lnTo>
                  <a:lnTo>
                    <a:pt x="1058" y="31117"/>
                  </a:lnTo>
                  <a:lnTo>
                    <a:pt x="1342" y="31117"/>
                  </a:lnTo>
                  <a:lnTo>
                    <a:pt x="2400" y="31077"/>
                  </a:lnTo>
                  <a:lnTo>
                    <a:pt x="3458" y="31036"/>
                  </a:lnTo>
                  <a:lnTo>
                    <a:pt x="4515" y="30914"/>
                  </a:lnTo>
                  <a:lnTo>
                    <a:pt x="5532" y="30751"/>
                  </a:lnTo>
                  <a:lnTo>
                    <a:pt x="5532" y="31524"/>
                  </a:lnTo>
                  <a:lnTo>
                    <a:pt x="5532" y="33233"/>
                  </a:lnTo>
                  <a:lnTo>
                    <a:pt x="5451" y="36161"/>
                  </a:lnTo>
                  <a:lnTo>
                    <a:pt x="5491" y="36893"/>
                  </a:lnTo>
                  <a:lnTo>
                    <a:pt x="5573" y="37626"/>
                  </a:lnTo>
                  <a:lnTo>
                    <a:pt x="5695" y="38317"/>
                  </a:lnTo>
                  <a:lnTo>
                    <a:pt x="5939" y="39049"/>
                  </a:lnTo>
                  <a:lnTo>
                    <a:pt x="6223" y="39700"/>
                  </a:lnTo>
                  <a:lnTo>
                    <a:pt x="6590" y="40351"/>
                  </a:lnTo>
                  <a:lnTo>
                    <a:pt x="6996" y="40961"/>
                  </a:lnTo>
                  <a:lnTo>
                    <a:pt x="7484" y="41530"/>
                  </a:lnTo>
                  <a:lnTo>
                    <a:pt x="8135" y="42100"/>
                  </a:lnTo>
                  <a:lnTo>
                    <a:pt x="8827" y="42629"/>
                  </a:lnTo>
                  <a:lnTo>
                    <a:pt x="9559" y="43076"/>
                  </a:lnTo>
                  <a:lnTo>
                    <a:pt x="10332" y="43483"/>
                  </a:lnTo>
                  <a:lnTo>
                    <a:pt x="11105" y="43768"/>
                  </a:lnTo>
                  <a:lnTo>
                    <a:pt x="11959" y="44052"/>
                  </a:lnTo>
                  <a:lnTo>
                    <a:pt x="12813" y="44256"/>
                  </a:lnTo>
                  <a:lnTo>
                    <a:pt x="13667" y="44418"/>
                  </a:lnTo>
                  <a:lnTo>
                    <a:pt x="14521" y="44500"/>
                  </a:lnTo>
                  <a:lnTo>
                    <a:pt x="15376" y="44581"/>
                  </a:lnTo>
                  <a:lnTo>
                    <a:pt x="16230" y="44622"/>
                  </a:lnTo>
                  <a:lnTo>
                    <a:pt x="17125" y="44622"/>
                  </a:lnTo>
                  <a:lnTo>
                    <a:pt x="18833" y="44540"/>
                  </a:lnTo>
                  <a:lnTo>
                    <a:pt x="20582" y="44418"/>
                  </a:lnTo>
                  <a:lnTo>
                    <a:pt x="20582" y="44418"/>
                  </a:lnTo>
                  <a:lnTo>
                    <a:pt x="20501" y="44459"/>
                  </a:lnTo>
                  <a:lnTo>
                    <a:pt x="20460" y="44540"/>
                  </a:lnTo>
                  <a:lnTo>
                    <a:pt x="20379" y="44825"/>
                  </a:lnTo>
                  <a:lnTo>
                    <a:pt x="20297" y="45273"/>
                  </a:lnTo>
                  <a:lnTo>
                    <a:pt x="20257" y="45842"/>
                  </a:lnTo>
                  <a:lnTo>
                    <a:pt x="20216" y="47306"/>
                  </a:lnTo>
                  <a:lnTo>
                    <a:pt x="20216" y="49015"/>
                  </a:lnTo>
                  <a:lnTo>
                    <a:pt x="20297" y="52269"/>
                  </a:lnTo>
                  <a:lnTo>
                    <a:pt x="20379" y="54059"/>
                  </a:lnTo>
                  <a:lnTo>
                    <a:pt x="48079" y="52920"/>
                  </a:lnTo>
                  <a:lnTo>
                    <a:pt x="47998" y="51252"/>
                  </a:lnTo>
                  <a:lnTo>
                    <a:pt x="47998" y="49584"/>
                  </a:lnTo>
                  <a:lnTo>
                    <a:pt x="47998" y="47917"/>
                  </a:lnTo>
                  <a:lnTo>
                    <a:pt x="48039" y="46249"/>
                  </a:lnTo>
                  <a:lnTo>
                    <a:pt x="48079" y="44540"/>
                  </a:lnTo>
                  <a:lnTo>
                    <a:pt x="48161" y="42873"/>
                  </a:lnTo>
                  <a:lnTo>
                    <a:pt x="48283" y="41205"/>
                  </a:lnTo>
                  <a:lnTo>
                    <a:pt x="48445" y="39537"/>
                  </a:lnTo>
                  <a:lnTo>
                    <a:pt x="48730" y="36243"/>
                  </a:lnTo>
                  <a:lnTo>
                    <a:pt x="48893" y="34575"/>
                  </a:lnTo>
                  <a:lnTo>
                    <a:pt x="49137" y="32866"/>
                  </a:lnTo>
                  <a:lnTo>
                    <a:pt x="49381" y="31199"/>
                  </a:lnTo>
                  <a:lnTo>
                    <a:pt x="49666" y="29531"/>
                  </a:lnTo>
                  <a:lnTo>
                    <a:pt x="50072" y="27904"/>
                  </a:lnTo>
                  <a:lnTo>
                    <a:pt x="50276" y="27090"/>
                  </a:lnTo>
                  <a:lnTo>
                    <a:pt x="50520" y="26318"/>
                  </a:lnTo>
                  <a:lnTo>
                    <a:pt x="50967" y="24935"/>
                  </a:lnTo>
                  <a:lnTo>
                    <a:pt x="51374" y="23592"/>
                  </a:lnTo>
                  <a:lnTo>
                    <a:pt x="51740" y="22250"/>
                  </a:lnTo>
                  <a:lnTo>
                    <a:pt x="52066" y="20908"/>
                  </a:lnTo>
                  <a:lnTo>
                    <a:pt x="52350" y="19525"/>
                  </a:lnTo>
                  <a:lnTo>
                    <a:pt x="52554" y="18142"/>
                  </a:lnTo>
                  <a:lnTo>
                    <a:pt x="52676" y="16718"/>
                  </a:lnTo>
                  <a:lnTo>
                    <a:pt x="52757" y="15254"/>
                  </a:lnTo>
                  <a:lnTo>
                    <a:pt x="52716" y="13749"/>
                  </a:lnTo>
                  <a:lnTo>
                    <a:pt x="52676" y="12203"/>
                  </a:lnTo>
                  <a:lnTo>
                    <a:pt x="52554" y="10739"/>
                  </a:lnTo>
                  <a:lnTo>
                    <a:pt x="52350" y="9234"/>
                  </a:lnTo>
                  <a:lnTo>
                    <a:pt x="52106" y="7729"/>
                  </a:lnTo>
                  <a:lnTo>
                    <a:pt x="51781" y="6264"/>
                  </a:lnTo>
                  <a:lnTo>
                    <a:pt x="51415" y="4800"/>
                  </a:lnTo>
                  <a:lnTo>
                    <a:pt x="51008" y="3336"/>
                  </a:lnTo>
                  <a:lnTo>
                    <a:pt x="50683" y="2481"/>
                  </a:lnTo>
                  <a:lnTo>
                    <a:pt x="50357" y="1627"/>
                  </a:lnTo>
                  <a:lnTo>
                    <a:pt x="49991" y="814"/>
                  </a:lnTo>
                  <a:lnTo>
                    <a:pt x="495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151"/>
            <p:cNvSpPr/>
            <p:nvPr/>
          </p:nvSpPr>
          <p:spPr>
            <a:xfrm>
              <a:off x="3089997" y="1837549"/>
              <a:ext cx="2430821" cy="2492274"/>
            </a:xfrm>
            <a:custGeom>
              <a:avLst/>
              <a:gdLst/>
              <a:ahLst/>
              <a:cxnLst/>
              <a:rect l="l" t="t" r="r" b="b"/>
              <a:pathLst>
                <a:path w="53124" h="54467" extrusionOk="0">
                  <a:moveTo>
                    <a:pt x="49667" y="410"/>
                  </a:moveTo>
                  <a:lnTo>
                    <a:pt x="49910" y="896"/>
                  </a:lnTo>
                  <a:lnTo>
                    <a:pt x="50195" y="1465"/>
                  </a:lnTo>
                  <a:lnTo>
                    <a:pt x="50480" y="2075"/>
                  </a:lnTo>
                  <a:lnTo>
                    <a:pt x="50683" y="2685"/>
                  </a:lnTo>
                  <a:lnTo>
                    <a:pt x="51090" y="3906"/>
                  </a:lnTo>
                  <a:lnTo>
                    <a:pt x="51456" y="5167"/>
                  </a:lnTo>
                  <a:lnTo>
                    <a:pt x="51781" y="6468"/>
                  </a:lnTo>
                  <a:lnTo>
                    <a:pt x="52066" y="7770"/>
                  </a:lnTo>
                  <a:lnTo>
                    <a:pt x="52310" y="9112"/>
                  </a:lnTo>
                  <a:lnTo>
                    <a:pt x="52473" y="10455"/>
                  </a:lnTo>
                  <a:lnTo>
                    <a:pt x="52636" y="11756"/>
                  </a:lnTo>
                  <a:lnTo>
                    <a:pt x="52717" y="13058"/>
                  </a:lnTo>
                  <a:lnTo>
                    <a:pt x="52758" y="14359"/>
                  </a:lnTo>
                  <a:lnTo>
                    <a:pt x="52758" y="15661"/>
                  </a:lnTo>
                  <a:lnTo>
                    <a:pt x="52676" y="16963"/>
                  </a:lnTo>
                  <a:lnTo>
                    <a:pt x="52554" y="18264"/>
                  </a:lnTo>
                  <a:lnTo>
                    <a:pt x="52392" y="19566"/>
                  </a:lnTo>
                  <a:lnTo>
                    <a:pt x="52147" y="20868"/>
                  </a:lnTo>
                  <a:lnTo>
                    <a:pt x="51863" y="22088"/>
                  </a:lnTo>
                  <a:lnTo>
                    <a:pt x="51537" y="23308"/>
                  </a:lnTo>
                  <a:lnTo>
                    <a:pt x="51171" y="24488"/>
                  </a:lnTo>
                  <a:lnTo>
                    <a:pt x="50805" y="25667"/>
                  </a:lnTo>
                  <a:lnTo>
                    <a:pt x="50439" y="26888"/>
                  </a:lnTo>
                  <a:lnTo>
                    <a:pt x="50073" y="28067"/>
                  </a:lnTo>
                  <a:lnTo>
                    <a:pt x="49788" y="29288"/>
                  </a:lnTo>
                  <a:lnTo>
                    <a:pt x="49544" y="30508"/>
                  </a:lnTo>
                  <a:lnTo>
                    <a:pt x="49300" y="31769"/>
                  </a:lnTo>
                  <a:lnTo>
                    <a:pt x="49137" y="33030"/>
                  </a:lnTo>
                  <a:lnTo>
                    <a:pt x="48812" y="35552"/>
                  </a:lnTo>
                  <a:lnTo>
                    <a:pt x="48568" y="38074"/>
                  </a:lnTo>
                  <a:lnTo>
                    <a:pt x="48365" y="40596"/>
                  </a:lnTo>
                  <a:lnTo>
                    <a:pt x="48161" y="43402"/>
                  </a:lnTo>
                  <a:lnTo>
                    <a:pt x="48039" y="46168"/>
                  </a:lnTo>
                  <a:lnTo>
                    <a:pt x="47999" y="48934"/>
                  </a:lnTo>
                  <a:lnTo>
                    <a:pt x="48039" y="51741"/>
                  </a:lnTo>
                  <a:lnTo>
                    <a:pt x="48074" y="52929"/>
                  </a:lnTo>
                  <a:lnTo>
                    <a:pt x="48074" y="52929"/>
                  </a:lnTo>
                  <a:lnTo>
                    <a:pt x="37504" y="53368"/>
                  </a:lnTo>
                  <a:lnTo>
                    <a:pt x="26684" y="53815"/>
                  </a:lnTo>
                  <a:lnTo>
                    <a:pt x="20778" y="54052"/>
                  </a:lnTo>
                  <a:lnTo>
                    <a:pt x="20778" y="54052"/>
                  </a:lnTo>
                  <a:lnTo>
                    <a:pt x="20623" y="50073"/>
                  </a:lnTo>
                  <a:lnTo>
                    <a:pt x="20583" y="47999"/>
                  </a:lnTo>
                  <a:lnTo>
                    <a:pt x="20583" y="46941"/>
                  </a:lnTo>
                  <a:lnTo>
                    <a:pt x="20664" y="45924"/>
                  </a:lnTo>
                  <a:lnTo>
                    <a:pt x="20705" y="45517"/>
                  </a:lnTo>
                  <a:lnTo>
                    <a:pt x="20745" y="45111"/>
                  </a:lnTo>
                  <a:lnTo>
                    <a:pt x="20827" y="44826"/>
                  </a:lnTo>
                  <a:lnTo>
                    <a:pt x="20827" y="44785"/>
                  </a:lnTo>
                  <a:lnTo>
                    <a:pt x="20868" y="44785"/>
                  </a:lnTo>
                  <a:lnTo>
                    <a:pt x="20908" y="44744"/>
                  </a:lnTo>
                  <a:lnTo>
                    <a:pt x="20949" y="44663"/>
                  </a:lnTo>
                  <a:lnTo>
                    <a:pt x="20949" y="44582"/>
                  </a:lnTo>
                  <a:lnTo>
                    <a:pt x="20949" y="44541"/>
                  </a:lnTo>
                  <a:lnTo>
                    <a:pt x="20908" y="44460"/>
                  </a:lnTo>
                  <a:lnTo>
                    <a:pt x="20868" y="44419"/>
                  </a:lnTo>
                  <a:lnTo>
                    <a:pt x="20786" y="44419"/>
                  </a:lnTo>
                  <a:lnTo>
                    <a:pt x="18874" y="44541"/>
                  </a:lnTo>
                  <a:lnTo>
                    <a:pt x="17939" y="44582"/>
                  </a:lnTo>
                  <a:lnTo>
                    <a:pt x="17003" y="44622"/>
                  </a:lnTo>
                  <a:lnTo>
                    <a:pt x="16027" y="44622"/>
                  </a:lnTo>
                  <a:lnTo>
                    <a:pt x="15092" y="44541"/>
                  </a:lnTo>
                  <a:lnTo>
                    <a:pt x="14156" y="44460"/>
                  </a:lnTo>
                  <a:lnTo>
                    <a:pt x="13220" y="44297"/>
                  </a:lnTo>
                  <a:lnTo>
                    <a:pt x="12407" y="44134"/>
                  </a:lnTo>
                  <a:lnTo>
                    <a:pt x="11634" y="43890"/>
                  </a:lnTo>
                  <a:lnTo>
                    <a:pt x="10861" y="43606"/>
                  </a:lnTo>
                  <a:lnTo>
                    <a:pt x="10129" y="43280"/>
                  </a:lnTo>
                  <a:lnTo>
                    <a:pt x="9438" y="42873"/>
                  </a:lnTo>
                  <a:lnTo>
                    <a:pt x="8746" y="42385"/>
                  </a:lnTo>
                  <a:lnTo>
                    <a:pt x="8136" y="41856"/>
                  </a:lnTo>
                  <a:lnTo>
                    <a:pt x="7566" y="41287"/>
                  </a:lnTo>
                  <a:lnTo>
                    <a:pt x="7322" y="40962"/>
                  </a:lnTo>
                  <a:lnTo>
                    <a:pt x="7078" y="40636"/>
                  </a:lnTo>
                  <a:lnTo>
                    <a:pt x="6672" y="39904"/>
                  </a:lnTo>
                  <a:lnTo>
                    <a:pt x="6346" y="39172"/>
                  </a:lnTo>
                  <a:lnTo>
                    <a:pt x="6061" y="38399"/>
                  </a:lnTo>
                  <a:lnTo>
                    <a:pt x="5980" y="37830"/>
                  </a:lnTo>
                  <a:lnTo>
                    <a:pt x="5899" y="37219"/>
                  </a:lnTo>
                  <a:lnTo>
                    <a:pt x="5858" y="36650"/>
                  </a:lnTo>
                  <a:lnTo>
                    <a:pt x="5858" y="36040"/>
                  </a:lnTo>
                  <a:lnTo>
                    <a:pt x="5939" y="32379"/>
                  </a:lnTo>
                  <a:lnTo>
                    <a:pt x="5939" y="31728"/>
                  </a:lnTo>
                  <a:lnTo>
                    <a:pt x="5939" y="31077"/>
                  </a:lnTo>
                  <a:lnTo>
                    <a:pt x="5939" y="30955"/>
                  </a:lnTo>
                  <a:lnTo>
                    <a:pt x="5899" y="30833"/>
                  </a:lnTo>
                  <a:lnTo>
                    <a:pt x="5817" y="30793"/>
                  </a:lnTo>
                  <a:lnTo>
                    <a:pt x="5451" y="30793"/>
                  </a:lnTo>
                  <a:lnTo>
                    <a:pt x="5207" y="30833"/>
                  </a:lnTo>
                  <a:lnTo>
                    <a:pt x="4719" y="30915"/>
                  </a:lnTo>
                  <a:lnTo>
                    <a:pt x="3702" y="31037"/>
                  </a:lnTo>
                  <a:lnTo>
                    <a:pt x="2726" y="31077"/>
                  </a:lnTo>
                  <a:lnTo>
                    <a:pt x="1790" y="31118"/>
                  </a:lnTo>
                  <a:lnTo>
                    <a:pt x="977" y="31118"/>
                  </a:lnTo>
                  <a:lnTo>
                    <a:pt x="814" y="31037"/>
                  </a:lnTo>
                  <a:lnTo>
                    <a:pt x="611" y="30955"/>
                  </a:lnTo>
                  <a:lnTo>
                    <a:pt x="489" y="30833"/>
                  </a:lnTo>
                  <a:lnTo>
                    <a:pt x="407" y="30671"/>
                  </a:lnTo>
                  <a:lnTo>
                    <a:pt x="367" y="30467"/>
                  </a:lnTo>
                  <a:lnTo>
                    <a:pt x="407" y="30304"/>
                  </a:lnTo>
                  <a:lnTo>
                    <a:pt x="448" y="30142"/>
                  </a:lnTo>
                  <a:lnTo>
                    <a:pt x="529" y="29979"/>
                  </a:lnTo>
                  <a:lnTo>
                    <a:pt x="774" y="29654"/>
                  </a:lnTo>
                  <a:lnTo>
                    <a:pt x="1018" y="29410"/>
                  </a:lnTo>
                  <a:lnTo>
                    <a:pt x="1262" y="29166"/>
                  </a:lnTo>
                  <a:lnTo>
                    <a:pt x="1546" y="28921"/>
                  </a:lnTo>
                  <a:lnTo>
                    <a:pt x="2116" y="28474"/>
                  </a:lnTo>
                  <a:lnTo>
                    <a:pt x="2645" y="27945"/>
                  </a:lnTo>
                  <a:lnTo>
                    <a:pt x="3133" y="27416"/>
                  </a:lnTo>
                  <a:lnTo>
                    <a:pt x="3580" y="26847"/>
                  </a:lnTo>
                  <a:lnTo>
                    <a:pt x="3987" y="26237"/>
                  </a:lnTo>
                  <a:lnTo>
                    <a:pt x="4353" y="25627"/>
                  </a:lnTo>
                  <a:lnTo>
                    <a:pt x="4678" y="24976"/>
                  </a:lnTo>
                  <a:lnTo>
                    <a:pt x="5004" y="24325"/>
                  </a:lnTo>
                  <a:lnTo>
                    <a:pt x="5248" y="23674"/>
                  </a:lnTo>
                  <a:lnTo>
                    <a:pt x="5492" y="22983"/>
                  </a:lnTo>
                  <a:lnTo>
                    <a:pt x="5736" y="22251"/>
                  </a:lnTo>
                  <a:lnTo>
                    <a:pt x="5899" y="21559"/>
                  </a:lnTo>
                  <a:lnTo>
                    <a:pt x="6061" y="20868"/>
                  </a:lnTo>
                  <a:lnTo>
                    <a:pt x="6346" y="19403"/>
                  </a:lnTo>
                  <a:lnTo>
                    <a:pt x="6550" y="17980"/>
                  </a:lnTo>
                  <a:lnTo>
                    <a:pt x="6712" y="16190"/>
                  </a:lnTo>
                  <a:lnTo>
                    <a:pt x="6794" y="14400"/>
                  </a:lnTo>
                  <a:lnTo>
                    <a:pt x="6997" y="10780"/>
                  </a:lnTo>
                  <a:lnTo>
                    <a:pt x="7119" y="8868"/>
                  </a:lnTo>
                  <a:lnTo>
                    <a:pt x="7282" y="6916"/>
                  </a:lnTo>
                  <a:lnTo>
                    <a:pt x="7363" y="6021"/>
                  </a:lnTo>
                  <a:lnTo>
                    <a:pt x="7444" y="5126"/>
                  </a:lnTo>
                  <a:lnTo>
                    <a:pt x="7607" y="4231"/>
                  </a:lnTo>
                  <a:lnTo>
                    <a:pt x="7729" y="3784"/>
                  </a:lnTo>
                  <a:lnTo>
                    <a:pt x="7892" y="3336"/>
                  </a:lnTo>
                  <a:lnTo>
                    <a:pt x="8217" y="2563"/>
                  </a:lnTo>
                  <a:lnTo>
                    <a:pt x="8600" y="1903"/>
                  </a:lnTo>
                  <a:lnTo>
                    <a:pt x="8600" y="1903"/>
                  </a:lnTo>
                  <a:lnTo>
                    <a:pt x="12488" y="1628"/>
                  </a:lnTo>
                  <a:lnTo>
                    <a:pt x="16515" y="1424"/>
                  </a:lnTo>
                  <a:lnTo>
                    <a:pt x="20542" y="1221"/>
                  </a:lnTo>
                  <a:lnTo>
                    <a:pt x="24569" y="1018"/>
                  </a:lnTo>
                  <a:lnTo>
                    <a:pt x="32623" y="733"/>
                  </a:lnTo>
                  <a:lnTo>
                    <a:pt x="40717" y="570"/>
                  </a:lnTo>
                  <a:lnTo>
                    <a:pt x="49667" y="410"/>
                  </a:lnTo>
                  <a:close/>
                  <a:moveTo>
                    <a:pt x="49788" y="1"/>
                  </a:moveTo>
                  <a:lnTo>
                    <a:pt x="41287" y="123"/>
                  </a:lnTo>
                  <a:lnTo>
                    <a:pt x="32826" y="326"/>
                  </a:lnTo>
                  <a:lnTo>
                    <a:pt x="28596" y="489"/>
                  </a:lnTo>
                  <a:lnTo>
                    <a:pt x="24366" y="652"/>
                  </a:lnTo>
                  <a:lnTo>
                    <a:pt x="20095" y="814"/>
                  </a:lnTo>
                  <a:lnTo>
                    <a:pt x="15864" y="1058"/>
                  </a:lnTo>
                  <a:lnTo>
                    <a:pt x="11634" y="1302"/>
                  </a:lnTo>
                  <a:lnTo>
                    <a:pt x="9560" y="1424"/>
                  </a:lnTo>
                  <a:lnTo>
                    <a:pt x="9031" y="1465"/>
                  </a:lnTo>
                  <a:lnTo>
                    <a:pt x="8746" y="1465"/>
                  </a:lnTo>
                  <a:lnTo>
                    <a:pt x="8461" y="1506"/>
                  </a:lnTo>
                  <a:lnTo>
                    <a:pt x="8339" y="1587"/>
                  </a:lnTo>
                  <a:lnTo>
                    <a:pt x="8217" y="1750"/>
                  </a:lnTo>
                  <a:lnTo>
                    <a:pt x="8014" y="2075"/>
                  </a:lnTo>
                  <a:lnTo>
                    <a:pt x="7810" y="2482"/>
                  </a:lnTo>
                  <a:lnTo>
                    <a:pt x="7648" y="2889"/>
                  </a:lnTo>
                  <a:lnTo>
                    <a:pt x="7322" y="3743"/>
                  </a:lnTo>
                  <a:lnTo>
                    <a:pt x="7119" y="4597"/>
                  </a:lnTo>
                  <a:lnTo>
                    <a:pt x="6997" y="5492"/>
                  </a:lnTo>
                  <a:lnTo>
                    <a:pt x="6794" y="7607"/>
                  </a:lnTo>
                  <a:lnTo>
                    <a:pt x="6672" y="9722"/>
                  </a:lnTo>
                  <a:lnTo>
                    <a:pt x="6468" y="13709"/>
                  </a:lnTo>
                  <a:lnTo>
                    <a:pt x="6346" y="15702"/>
                  </a:lnTo>
                  <a:lnTo>
                    <a:pt x="6183" y="17654"/>
                  </a:lnTo>
                  <a:lnTo>
                    <a:pt x="5980" y="19281"/>
                  </a:lnTo>
                  <a:lnTo>
                    <a:pt x="5817" y="20054"/>
                  </a:lnTo>
                  <a:lnTo>
                    <a:pt x="5655" y="20868"/>
                  </a:lnTo>
                  <a:lnTo>
                    <a:pt x="5492" y="21640"/>
                  </a:lnTo>
                  <a:lnTo>
                    <a:pt x="5248" y="22413"/>
                  </a:lnTo>
                  <a:lnTo>
                    <a:pt x="5004" y="23186"/>
                  </a:lnTo>
                  <a:lnTo>
                    <a:pt x="4719" y="23918"/>
                  </a:lnTo>
                  <a:lnTo>
                    <a:pt x="4394" y="24651"/>
                  </a:lnTo>
                  <a:lnTo>
                    <a:pt x="4068" y="25342"/>
                  </a:lnTo>
                  <a:lnTo>
                    <a:pt x="3662" y="25993"/>
                  </a:lnTo>
                  <a:lnTo>
                    <a:pt x="3214" y="26644"/>
                  </a:lnTo>
                  <a:lnTo>
                    <a:pt x="2726" y="27254"/>
                  </a:lnTo>
                  <a:lnTo>
                    <a:pt x="2197" y="27864"/>
                  </a:lnTo>
                  <a:lnTo>
                    <a:pt x="1587" y="28393"/>
                  </a:lnTo>
                  <a:lnTo>
                    <a:pt x="977" y="28881"/>
                  </a:lnTo>
                  <a:lnTo>
                    <a:pt x="774" y="29125"/>
                  </a:lnTo>
                  <a:lnTo>
                    <a:pt x="529" y="29369"/>
                  </a:lnTo>
                  <a:lnTo>
                    <a:pt x="285" y="29654"/>
                  </a:lnTo>
                  <a:lnTo>
                    <a:pt x="123" y="29938"/>
                  </a:lnTo>
                  <a:lnTo>
                    <a:pt x="1" y="30264"/>
                  </a:lnTo>
                  <a:lnTo>
                    <a:pt x="1" y="30427"/>
                  </a:lnTo>
                  <a:lnTo>
                    <a:pt x="1" y="30589"/>
                  </a:lnTo>
                  <a:lnTo>
                    <a:pt x="1" y="30752"/>
                  </a:lnTo>
                  <a:lnTo>
                    <a:pt x="82" y="30915"/>
                  </a:lnTo>
                  <a:lnTo>
                    <a:pt x="163" y="31037"/>
                  </a:lnTo>
                  <a:lnTo>
                    <a:pt x="285" y="31199"/>
                  </a:lnTo>
                  <a:lnTo>
                    <a:pt x="448" y="31321"/>
                  </a:lnTo>
                  <a:lnTo>
                    <a:pt x="611" y="31403"/>
                  </a:lnTo>
                  <a:lnTo>
                    <a:pt x="814" y="31484"/>
                  </a:lnTo>
                  <a:lnTo>
                    <a:pt x="977" y="31484"/>
                  </a:lnTo>
                  <a:lnTo>
                    <a:pt x="1384" y="31525"/>
                  </a:lnTo>
                  <a:lnTo>
                    <a:pt x="1790" y="31525"/>
                  </a:lnTo>
                  <a:lnTo>
                    <a:pt x="2807" y="31484"/>
                  </a:lnTo>
                  <a:lnTo>
                    <a:pt x="3824" y="31403"/>
                  </a:lnTo>
                  <a:lnTo>
                    <a:pt x="4800" y="31321"/>
                  </a:lnTo>
                  <a:lnTo>
                    <a:pt x="5565" y="31199"/>
                  </a:lnTo>
                  <a:lnTo>
                    <a:pt x="5565" y="31199"/>
                  </a:lnTo>
                  <a:lnTo>
                    <a:pt x="5573" y="31240"/>
                  </a:lnTo>
                  <a:lnTo>
                    <a:pt x="5573" y="31850"/>
                  </a:lnTo>
                  <a:lnTo>
                    <a:pt x="5533" y="33640"/>
                  </a:lnTo>
                  <a:lnTo>
                    <a:pt x="5492" y="35186"/>
                  </a:lnTo>
                  <a:lnTo>
                    <a:pt x="5451" y="36731"/>
                  </a:lnTo>
                  <a:lnTo>
                    <a:pt x="5492" y="37504"/>
                  </a:lnTo>
                  <a:lnTo>
                    <a:pt x="5614" y="38236"/>
                  </a:lnTo>
                  <a:lnTo>
                    <a:pt x="5817" y="38928"/>
                  </a:lnTo>
                  <a:lnTo>
                    <a:pt x="6061" y="39619"/>
                  </a:lnTo>
                  <a:lnTo>
                    <a:pt x="6387" y="40270"/>
                  </a:lnTo>
                  <a:lnTo>
                    <a:pt x="6794" y="40921"/>
                  </a:lnTo>
                  <a:lnTo>
                    <a:pt x="7241" y="41490"/>
                  </a:lnTo>
                  <a:lnTo>
                    <a:pt x="7729" y="42060"/>
                  </a:lnTo>
                  <a:lnTo>
                    <a:pt x="8299" y="42548"/>
                  </a:lnTo>
                  <a:lnTo>
                    <a:pt x="8868" y="42995"/>
                  </a:lnTo>
                  <a:lnTo>
                    <a:pt x="9519" y="43362"/>
                  </a:lnTo>
                  <a:lnTo>
                    <a:pt x="10170" y="43728"/>
                  </a:lnTo>
                  <a:lnTo>
                    <a:pt x="10821" y="44012"/>
                  </a:lnTo>
                  <a:lnTo>
                    <a:pt x="11512" y="44256"/>
                  </a:lnTo>
                  <a:lnTo>
                    <a:pt x="12204" y="44500"/>
                  </a:lnTo>
                  <a:lnTo>
                    <a:pt x="12936" y="44663"/>
                  </a:lnTo>
                  <a:lnTo>
                    <a:pt x="13912" y="44826"/>
                  </a:lnTo>
                  <a:lnTo>
                    <a:pt x="14888" y="44948"/>
                  </a:lnTo>
                  <a:lnTo>
                    <a:pt x="15864" y="44989"/>
                  </a:lnTo>
                  <a:lnTo>
                    <a:pt x="16841" y="45029"/>
                  </a:lnTo>
                  <a:lnTo>
                    <a:pt x="17817" y="44989"/>
                  </a:lnTo>
                  <a:lnTo>
                    <a:pt x="18834" y="44948"/>
                  </a:lnTo>
                  <a:lnTo>
                    <a:pt x="20404" y="44850"/>
                  </a:lnTo>
                  <a:lnTo>
                    <a:pt x="20404" y="44850"/>
                  </a:lnTo>
                  <a:lnTo>
                    <a:pt x="20339" y="45111"/>
                  </a:lnTo>
                  <a:lnTo>
                    <a:pt x="20298" y="45395"/>
                  </a:lnTo>
                  <a:lnTo>
                    <a:pt x="20257" y="45924"/>
                  </a:lnTo>
                  <a:lnTo>
                    <a:pt x="20217" y="46453"/>
                  </a:lnTo>
                  <a:lnTo>
                    <a:pt x="20217" y="47551"/>
                  </a:lnTo>
                  <a:lnTo>
                    <a:pt x="20217" y="50154"/>
                  </a:lnTo>
                  <a:lnTo>
                    <a:pt x="20298" y="52758"/>
                  </a:lnTo>
                  <a:lnTo>
                    <a:pt x="20379" y="54263"/>
                  </a:lnTo>
                  <a:lnTo>
                    <a:pt x="20420" y="54344"/>
                  </a:lnTo>
                  <a:lnTo>
                    <a:pt x="20461" y="54385"/>
                  </a:lnTo>
                  <a:lnTo>
                    <a:pt x="20501" y="54425"/>
                  </a:lnTo>
                  <a:lnTo>
                    <a:pt x="20583" y="54466"/>
                  </a:lnTo>
                  <a:lnTo>
                    <a:pt x="31362" y="54019"/>
                  </a:lnTo>
                  <a:lnTo>
                    <a:pt x="42182" y="53571"/>
                  </a:lnTo>
                  <a:lnTo>
                    <a:pt x="48283" y="53327"/>
                  </a:lnTo>
                  <a:lnTo>
                    <a:pt x="48365" y="53327"/>
                  </a:lnTo>
                  <a:lnTo>
                    <a:pt x="48405" y="53286"/>
                  </a:lnTo>
                  <a:lnTo>
                    <a:pt x="48446" y="53205"/>
                  </a:lnTo>
                  <a:lnTo>
                    <a:pt x="48487" y="53124"/>
                  </a:lnTo>
                  <a:lnTo>
                    <a:pt x="48405" y="50317"/>
                  </a:lnTo>
                  <a:lnTo>
                    <a:pt x="48405" y="47510"/>
                  </a:lnTo>
                  <a:lnTo>
                    <a:pt x="48487" y="44704"/>
                  </a:lnTo>
                  <a:lnTo>
                    <a:pt x="48649" y="41897"/>
                  </a:lnTo>
                  <a:lnTo>
                    <a:pt x="48853" y="39294"/>
                  </a:lnTo>
                  <a:lnTo>
                    <a:pt x="49097" y="36691"/>
                  </a:lnTo>
                  <a:lnTo>
                    <a:pt x="49382" y="34087"/>
                  </a:lnTo>
                  <a:lnTo>
                    <a:pt x="49544" y="32826"/>
                  </a:lnTo>
                  <a:lnTo>
                    <a:pt x="49748" y="31525"/>
                  </a:lnTo>
                  <a:lnTo>
                    <a:pt x="49992" y="30304"/>
                  </a:lnTo>
                  <a:lnTo>
                    <a:pt x="50236" y="29044"/>
                  </a:lnTo>
                  <a:lnTo>
                    <a:pt x="50561" y="27823"/>
                  </a:lnTo>
                  <a:lnTo>
                    <a:pt x="50927" y="26644"/>
                  </a:lnTo>
                  <a:lnTo>
                    <a:pt x="51700" y="24203"/>
                  </a:lnTo>
                  <a:lnTo>
                    <a:pt x="52025" y="22983"/>
                  </a:lnTo>
                  <a:lnTo>
                    <a:pt x="52351" y="21763"/>
                  </a:lnTo>
                  <a:lnTo>
                    <a:pt x="52595" y="20502"/>
                  </a:lnTo>
                  <a:lnTo>
                    <a:pt x="52839" y="19200"/>
                  </a:lnTo>
                  <a:lnTo>
                    <a:pt x="53002" y="17939"/>
                  </a:lnTo>
                  <a:lnTo>
                    <a:pt x="53083" y="16637"/>
                  </a:lnTo>
                  <a:lnTo>
                    <a:pt x="53124" y="15336"/>
                  </a:lnTo>
                  <a:lnTo>
                    <a:pt x="53124" y="14034"/>
                  </a:lnTo>
                  <a:lnTo>
                    <a:pt x="53083" y="12773"/>
                  </a:lnTo>
                  <a:lnTo>
                    <a:pt x="53002" y="11471"/>
                  </a:lnTo>
                  <a:lnTo>
                    <a:pt x="52839" y="10129"/>
                  </a:lnTo>
                  <a:lnTo>
                    <a:pt x="52676" y="8828"/>
                  </a:lnTo>
                  <a:lnTo>
                    <a:pt x="52432" y="7526"/>
                  </a:lnTo>
                  <a:lnTo>
                    <a:pt x="52147" y="6224"/>
                  </a:lnTo>
                  <a:lnTo>
                    <a:pt x="51822" y="4963"/>
                  </a:lnTo>
                  <a:lnTo>
                    <a:pt x="51456" y="3702"/>
                  </a:lnTo>
                  <a:lnTo>
                    <a:pt x="51049" y="2441"/>
                  </a:lnTo>
                  <a:lnTo>
                    <a:pt x="50520" y="1262"/>
                  </a:lnTo>
                  <a:lnTo>
                    <a:pt x="50276" y="652"/>
                  </a:lnTo>
                  <a:lnTo>
                    <a:pt x="49992" y="189"/>
                  </a:lnTo>
                  <a:lnTo>
                    <a:pt x="49992" y="123"/>
                  </a:lnTo>
                  <a:lnTo>
                    <a:pt x="49951" y="82"/>
                  </a:lnTo>
                  <a:lnTo>
                    <a:pt x="49924" y="69"/>
                  </a:lnTo>
                  <a:lnTo>
                    <a:pt x="49910" y="41"/>
                  </a:lnTo>
                  <a:lnTo>
                    <a:pt x="498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151"/>
            <p:cNvSpPr/>
            <p:nvPr/>
          </p:nvSpPr>
          <p:spPr>
            <a:xfrm>
              <a:off x="4891745" y="1063265"/>
              <a:ext cx="454189" cy="517472"/>
            </a:xfrm>
            <a:custGeom>
              <a:avLst/>
              <a:gdLst/>
              <a:ahLst/>
              <a:cxnLst/>
              <a:rect l="l" t="t" r="r" b="b"/>
              <a:pathLst>
                <a:path w="9926" h="11309" extrusionOk="0">
                  <a:moveTo>
                    <a:pt x="5410" y="1"/>
                  </a:moveTo>
                  <a:lnTo>
                    <a:pt x="4841" y="41"/>
                  </a:lnTo>
                  <a:lnTo>
                    <a:pt x="4271" y="123"/>
                  </a:lnTo>
                  <a:lnTo>
                    <a:pt x="3783" y="285"/>
                  </a:lnTo>
                  <a:lnTo>
                    <a:pt x="3539" y="407"/>
                  </a:lnTo>
                  <a:lnTo>
                    <a:pt x="3336" y="529"/>
                  </a:lnTo>
                  <a:lnTo>
                    <a:pt x="3214" y="651"/>
                  </a:lnTo>
                  <a:lnTo>
                    <a:pt x="3092" y="773"/>
                  </a:lnTo>
                  <a:lnTo>
                    <a:pt x="2848" y="1099"/>
                  </a:lnTo>
                  <a:lnTo>
                    <a:pt x="2522" y="1790"/>
                  </a:lnTo>
                  <a:lnTo>
                    <a:pt x="2115" y="2604"/>
                  </a:lnTo>
                  <a:lnTo>
                    <a:pt x="1790" y="3417"/>
                  </a:lnTo>
                  <a:lnTo>
                    <a:pt x="1668" y="3295"/>
                  </a:lnTo>
                  <a:lnTo>
                    <a:pt x="1505" y="3173"/>
                  </a:lnTo>
                  <a:lnTo>
                    <a:pt x="1342" y="3092"/>
                  </a:lnTo>
                  <a:lnTo>
                    <a:pt x="1180" y="3051"/>
                  </a:lnTo>
                  <a:lnTo>
                    <a:pt x="1017" y="3011"/>
                  </a:lnTo>
                  <a:lnTo>
                    <a:pt x="854" y="3051"/>
                  </a:lnTo>
                  <a:lnTo>
                    <a:pt x="651" y="3051"/>
                  </a:lnTo>
                  <a:lnTo>
                    <a:pt x="488" y="3133"/>
                  </a:lnTo>
                  <a:lnTo>
                    <a:pt x="366" y="3255"/>
                  </a:lnTo>
                  <a:lnTo>
                    <a:pt x="244" y="3377"/>
                  </a:lnTo>
                  <a:lnTo>
                    <a:pt x="122" y="3499"/>
                  </a:lnTo>
                  <a:lnTo>
                    <a:pt x="41" y="3661"/>
                  </a:lnTo>
                  <a:lnTo>
                    <a:pt x="0" y="3824"/>
                  </a:lnTo>
                  <a:lnTo>
                    <a:pt x="0" y="4027"/>
                  </a:lnTo>
                  <a:lnTo>
                    <a:pt x="0" y="4190"/>
                  </a:lnTo>
                  <a:lnTo>
                    <a:pt x="41" y="4353"/>
                  </a:lnTo>
                  <a:lnTo>
                    <a:pt x="122" y="4516"/>
                  </a:lnTo>
                  <a:lnTo>
                    <a:pt x="244" y="4678"/>
                  </a:lnTo>
                  <a:lnTo>
                    <a:pt x="366" y="4800"/>
                  </a:lnTo>
                  <a:lnTo>
                    <a:pt x="529" y="4882"/>
                  </a:lnTo>
                  <a:lnTo>
                    <a:pt x="692" y="4963"/>
                  </a:lnTo>
                  <a:lnTo>
                    <a:pt x="854" y="5004"/>
                  </a:lnTo>
                  <a:lnTo>
                    <a:pt x="1017" y="5004"/>
                  </a:lnTo>
                  <a:lnTo>
                    <a:pt x="1180" y="4963"/>
                  </a:lnTo>
                  <a:lnTo>
                    <a:pt x="1139" y="5004"/>
                  </a:lnTo>
                  <a:lnTo>
                    <a:pt x="1098" y="5126"/>
                  </a:lnTo>
                  <a:lnTo>
                    <a:pt x="976" y="5410"/>
                  </a:lnTo>
                  <a:lnTo>
                    <a:pt x="773" y="5899"/>
                  </a:lnTo>
                  <a:lnTo>
                    <a:pt x="610" y="6305"/>
                  </a:lnTo>
                  <a:lnTo>
                    <a:pt x="448" y="6753"/>
                  </a:lnTo>
                  <a:lnTo>
                    <a:pt x="285" y="7282"/>
                  </a:lnTo>
                  <a:lnTo>
                    <a:pt x="163" y="7770"/>
                  </a:lnTo>
                  <a:lnTo>
                    <a:pt x="41" y="8298"/>
                  </a:lnTo>
                  <a:lnTo>
                    <a:pt x="41" y="8827"/>
                  </a:lnTo>
                  <a:lnTo>
                    <a:pt x="41" y="9153"/>
                  </a:lnTo>
                  <a:lnTo>
                    <a:pt x="122" y="9437"/>
                  </a:lnTo>
                  <a:lnTo>
                    <a:pt x="204" y="9722"/>
                  </a:lnTo>
                  <a:lnTo>
                    <a:pt x="285" y="10007"/>
                  </a:lnTo>
                  <a:lnTo>
                    <a:pt x="448" y="10251"/>
                  </a:lnTo>
                  <a:lnTo>
                    <a:pt x="570" y="10495"/>
                  </a:lnTo>
                  <a:lnTo>
                    <a:pt x="773" y="10698"/>
                  </a:lnTo>
                  <a:lnTo>
                    <a:pt x="976" y="10902"/>
                  </a:lnTo>
                  <a:lnTo>
                    <a:pt x="1261" y="11064"/>
                  </a:lnTo>
                  <a:lnTo>
                    <a:pt x="1505" y="11186"/>
                  </a:lnTo>
                  <a:lnTo>
                    <a:pt x="1790" y="11268"/>
                  </a:lnTo>
                  <a:lnTo>
                    <a:pt x="2075" y="11308"/>
                  </a:lnTo>
                  <a:lnTo>
                    <a:pt x="2359" y="11308"/>
                  </a:lnTo>
                  <a:lnTo>
                    <a:pt x="2644" y="11268"/>
                  </a:lnTo>
                  <a:lnTo>
                    <a:pt x="2929" y="11186"/>
                  </a:lnTo>
                  <a:lnTo>
                    <a:pt x="3173" y="11024"/>
                  </a:lnTo>
                  <a:lnTo>
                    <a:pt x="3458" y="10780"/>
                  </a:lnTo>
                  <a:lnTo>
                    <a:pt x="3661" y="10495"/>
                  </a:lnTo>
                  <a:lnTo>
                    <a:pt x="3824" y="10210"/>
                  </a:lnTo>
                  <a:lnTo>
                    <a:pt x="3986" y="9844"/>
                  </a:lnTo>
                  <a:lnTo>
                    <a:pt x="4190" y="9153"/>
                  </a:lnTo>
                  <a:lnTo>
                    <a:pt x="4312" y="8827"/>
                  </a:lnTo>
                  <a:lnTo>
                    <a:pt x="4475" y="8502"/>
                  </a:lnTo>
                  <a:lnTo>
                    <a:pt x="4515" y="8583"/>
                  </a:lnTo>
                  <a:lnTo>
                    <a:pt x="4678" y="8665"/>
                  </a:lnTo>
                  <a:lnTo>
                    <a:pt x="5207" y="8949"/>
                  </a:lnTo>
                  <a:lnTo>
                    <a:pt x="6061" y="9315"/>
                  </a:lnTo>
                  <a:lnTo>
                    <a:pt x="6508" y="9397"/>
                  </a:lnTo>
                  <a:lnTo>
                    <a:pt x="6956" y="9397"/>
                  </a:lnTo>
                  <a:lnTo>
                    <a:pt x="7200" y="9356"/>
                  </a:lnTo>
                  <a:lnTo>
                    <a:pt x="7403" y="9275"/>
                  </a:lnTo>
                  <a:lnTo>
                    <a:pt x="7607" y="9193"/>
                  </a:lnTo>
                  <a:lnTo>
                    <a:pt x="7810" y="9071"/>
                  </a:lnTo>
                  <a:lnTo>
                    <a:pt x="7973" y="8949"/>
                  </a:lnTo>
                  <a:lnTo>
                    <a:pt x="8135" y="8787"/>
                  </a:lnTo>
                  <a:lnTo>
                    <a:pt x="8420" y="8380"/>
                  </a:lnTo>
                  <a:lnTo>
                    <a:pt x="8624" y="7932"/>
                  </a:lnTo>
                  <a:lnTo>
                    <a:pt x="8786" y="7485"/>
                  </a:lnTo>
                  <a:lnTo>
                    <a:pt x="9274" y="5939"/>
                  </a:lnTo>
                  <a:lnTo>
                    <a:pt x="9681" y="4353"/>
                  </a:lnTo>
                  <a:lnTo>
                    <a:pt x="9844" y="3621"/>
                  </a:lnTo>
                  <a:lnTo>
                    <a:pt x="9884" y="3255"/>
                  </a:lnTo>
                  <a:lnTo>
                    <a:pt x="9925" y="2848"/>
                  </a:lnTo>
                  <a:lnTo>
                    <a:pt x="9884" y="2482"/>
                  </a:lnTo>
                  <a:lnTo>
                    <a:pt x="9844" y="2156"/>
                  </a:lnTo>
                  <a:lnTo>
                    <a:pt x="9762" y="1790"/>
                  </a:lnTo>
                  <a:lnTo>
                    <a:pt x="9600" y="1465"/>
                  </a:lnTo>
                  <a:lnTo>
                    <a:pt x="9437" y="1221"/>
                  </a:lnTo>
                  <a:lnTo>
                    <a:pt x="9234" y="977"/>
                  </a:lnTo>
                  <a:lnTo>
                    <a:pt x="9030" y="773"/>
                  </a:lnTo>
                  <a:lnTo>
                    <a:pt x="8746" y="611"/>
                  </a:lnTo>
                  <a:lnTo>
                    <a:pt x="8501" y="448"/>
                  </a:lnTo>
                  <a:lnTo>
                    <a:pt x="8217" y="326"/>
                  </a:lnTo>
                  <a:lnTo>
                    <a:pt x="7932" y="245"/>
                  </a:lnTo>
                  <a:lnTo>
                    <a:pt x="7607" y="163"/>
                  </a:lnTo>
                  <a:lnTo>
                    <a:pt x="7119" y="82"/>
                  </a:lnTo>
                  <a:lnTo>
                    <a:pt x="6590" y="41"/>
                  </a:lnTo>
                  <a:lnTo>
                    <a:pt x="60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151"/>
            <p:cNvSpPr/>
            <p:nvPr/>
          </p:nvSpPr>
          <p:spPr>
            <a:xfrm>
              <a:off x="4882410" y="1052100"/>
              <a:ext cx="472812" cy="537925"/>
            </a:xfrm>
            <a:custGeom>
              <a:avLst/>
              <a:gdLst/>
              <a:ahLst/>
              <a:cxnLst/>
              <a:rect l="l" t="t" r="r" b="b"/>
              <a:pathLst>
                <a:path w="10333" h="11756" extrusionOk="0">
                  <a:moveTo>
                    <a:pt x="6021" y="407"/>
                  </a:moveTo>
                  <a:lnTo>
                    <a:pt x="6916" y="489"/>
                  </a:lnTo>
                  <a:lnTo>
                    <a:pt x="7770" y="611"/>
                  </a:lnTo>
                  <a:lnTo>
                    <a:pt x="8136" y="692"/>
                  </a:lnTo>
                  <a:lnTo>
                    <a:pt x="8461" y="814"/>
                  </a:lnTo>
                  <a:lnTo>
                    <a:pt x="8787" y="977"/>
                  </a:lnTo>
                  <a:lnTo>
                    <a:pt x="9072" y="1180"/>
                  </a:lnTo>
                  <a:lnTo>
                    <a:pt x="9316" y="1383"/>
                  </a:lnTo>
                  <a:lnTo>
                    <a:pt x="9560" y="1668"/>
                  </a:lnTo>
                  <a:lnTo>
                    <a:pt x="9722" y="1953"/>
                  </a:lnTo>
                  <a:lnTo>
                    <a:pt x="9844" y="2319"/>
                  </a:lnTo>
                  <a:lnTo>
                    <a:pt x="9926" y="2685"/>
                  </a:lnTo>
                  <a:lnTo>
                    <a:pt x="9926" y="3092"/>
                  </a:lnTo>
                  <a:lnTo>
                    <a:pt x="9885" y="3499"/>
                  </a:lnTo>
                  <a:lnTo>
                    <a:pt x="9844" y="3905"/>
                  </a:lnTo>
                  <a:lnTo>
                    <a:pt x="9682" y="4678"/>
                  </a:lnTo>
                  <a:lnTo>
                    <a:pt x="9478" y="5410"/>
                  </a:lnTo>
                  <a:lnTo>
                    <a:pt x="8950" y="7119"/>
                  </a:lnTo>
                  <a:lnTo>
                    <a:pt x="8705" y="7851"/>
                  </a:lnTo>
                  <a:lnTo>
                    <a:pt x="8583" y="8217"/>
                  </a:lnTo>
                  <a:lnTo>
                    <a:pt x="8421" y="8542"/>
                  </a:lnTo>
                  <a:lnTo>
                    <a:pt x="8217" y="8868"/>
                  </a:lnTo>
                  <a:lnTo>
                    <a:pt x="7973" y="9112"/>
                  </a:lnTo>
                  <a:lnTo>
                    <a:pt x="7648" y="9275"/>
                  </a:lnTo>
                  <a:lnTo>
                    <a:pt x="7323" y="9397"/>
                  </a:lnTo>
                  <a:lnTo>
                    <a:pt x="7038" y="9437"/>
                  </a:lnTo>
                  <a:lnTo>
                    <a:pt x="6753" y="9437"/>
                  </a:lnTo>
                  <a:lnTo>
                    <a:pt x="6509" y="9397"/>
                  </a:lnTo>
                  <a:lnTo>
                    <a:pt x="6224" y="9315"/>
                  </a:lnTo>
                  <a:lnTo>
                    <a:pt x="5451" y="8990"/>
                  </a:lnTo>
                  <a:lnTo>
                    <a:pt x="5004" y="8746"/>
                  </a:lnTo>
                  <a:lnTo>
                    <a:pt x="4882" y="8664"/>
                  </a:lnTo>
                  <a:lnTo>
                    <a:pt x="4841" y="8624"/>
                  </a:lnTo>
                  <a:lnTo>
                    <a:pt x="4841" y="8624"/>
                  </a:lnTo>
                  <a:lnTo>
                    <a:pt x="4841" y="8624"/>
                  </a:lnTo>
                  <a:lnTo>
                    <a:pt x="4719" y="8583"/>
                  </a:lnTo>
                  <a:lnTo>
                    <a:pt x="4557" y="8583"/>
                  </a:lnTo>
                  <a:lnTo>
                    <a:pt x="4516" y="8664"/>
                  </a:lnTo>
                  <a:lnTo>
                    <a:pt x="4478" y="8747"/>
                  </a:lnTo>
                  <a:lnTo>
                    <a:pt x="4475" y="8746"/>
                  </a:lnTo>
                  <a:lnTo>
                    <a:pt x="4475" y="8754"/>
                  </a:lnTo>
                  <a:lnTo>
                    <a:pt x="4312" y="9112"/>
                  </a:lnTo>
                  <a:lnTo>
                    <a:pt x="4150" y="9600"/>
                  </a:lnTo>
                  <a:lnTo>
                    <a:pt x="3987" y="10047"/>
                  </a:lnTo>
                  <a:lnTo>
                    <a:pt x="3784" y="10495"/>
                  </a:lnTo>
                  <a:lnTo>
                    <a:pt x="3621" y="10739"/>
                  </a:lnTo>
                  <a:lnTo>
                    <a:pt x="3458" y="10942"/>
                  </a:lnTo>
                  <a:lnTo>
                    <a:pt x="3255" y="11105"/>
                  </a:lnTo>
                  <a:lnTo>
                    <a:pt x="3011" y="11227"/>
                  </a:lnTo>
                  <a:lnTo>
                    <a:pt x="2767" y="11308"/>
                  </a:lnTo>
                  <a:lnTo>
                    <a:pt x="2523" y="11349"/>
                  </a:lnTo>
                  <a:lnTo>
                    <a:pt x="2238" y="11349"/>
                  </a:lnTo>
                  <a:lnTo>
                    <a:pt x="1994" y="11308"/>
                  </a:lnTo>
                  <a:lnTo>
                    <a:pt x="1709" y="11227"/>
                  </a:lnTo>
                  <a:lnTo>
                    <a:pt x="1465" y="11064"/>
                  </a:lnTo>
                  <a:lnTo>
                    <a:pt x="1221" y="10902"/>
                  </a:lnTo>
                  <a:lnTo>
                    <a:pt x="1058" y="10698"/>
                  </a:lnTo>
                  <a:lnTo>
                    <a:pt x="855" y="10495"/>
                  </a:lnTo>
                  <a:lnTo>
                    <a:pt x="733" y="10251"/>
                  </a:lnTo>
                  <a:lnTo>
                    <a:pt x="611" y="9966"/>
                  </a:lnTo>
                  <a:lnTo>
                    <a:pt x="530" y="9722"/>
                  </a:lnTo>
                  <a:lnTo>
                    <a:pt x="448" y="9397"/>
                  </a:lnTo>
                  <a:lnTo>
                    <a:pt x="448" y="9071"/>
                  </a:lnTo>
                  <a:lnTo>
                    <a:pt x="448" y="8746"/>
                  </a:lnTo>
                  <a:lnTo>
                    <a:pt x="489" y="8461"/>
                  </a:lnTo>
                  <a:lnTo>
                    <a:pt x="611" y="7851"/>
                  </a:lnTo>
                  <a:lnTo>
                    <a:pt x="814" y="7200"/>
                  </a:lnTo>
                  <a:lnTo>
                    <a:pt x="1018" y="6631"/>
                  </a:lnTo>
                  <a:lnTo>
                    <a:pt x="1221" y="6061"/>
                  </a:lnTo>
                  <a:lnTo>
                    <a:pt x="1343" y="5695"/>
                  </a:lnTo>
                  <a:lnTo>
                    <a:pt x="1424" y="5492"/>
                  </a:lnTo>
                  <a:lnTo>
                    <a:pt x="1506" y="5410"/>
                  </a:lnTo>
                  <a:lnTo>
                    <a:pt x="1587" y="5329"/>
                  </a:lnTo>
                  <a:lnTo>
                    <a:pt x="1587" y="5288"/>
                  </a:lnTo>
                  <a:lnTo>
                    <a:pt x="1587" y="5207"/>
                  </a:lnTo>
                  <a:lnTo>
                    <a:pt x="1587" y="5166"/>
                  </a:lnTo>
                  <a:lnTo>
                    <a:pt x="1506" y="5044"/>
                  </a:lnTo>
                  <a:lnTo>
                    <a:pt x="1140" y="5044"/>
                  </a:lnTo>
                  <a:lnTo>
                    <a:pt x="936" y="5004"/>
                  </a:lnTo>
                  <a:lnTo>
                    <a:pt x="733" y="4882"/>
                  </a:lnTo>
                  <a:lnTo>
                    <a:pt x="570" y="4760"/>
                  </a:lnTo>
                  <a:lnTo>
                    <a:pt x="489" y="4597"/>
                  </a:lnTo>
                  <a:lnTo>
                    <a:pt x="408" y="4394"/>
                  </a:lnTo>
                  <a:lnTo>
                    <a:pt x="408" y="4190"/>
                  </a:lnTo>
                  <a:lnTo>
                    <a:pt x="448" y="3946"/>
                  </a:lnTo>
                  <a:lnTo>
                    <a:pt x="570" y="3743"/>
                  </a:lnTo>
                  <a:lnTo>
                    <a:pt x="733" y="3621"/>
                  </a:lnTo>
                  <a:lnTo>
                    <a:pt x="896" y="3539"/>
                  </a:lnTo>
                  <a:lnTo>
                    <a:pt x="1099" y="3499"/>
                  </a:lnTo>
                  <a:lnTo>
                    <a:pt x="1302" y="3499"/>
                  </a:lnTo>
                  <a:lnTo>
                    <a:pt x="1506" y="3539"/>
                  </a:lnTo>
                  <a:lnTo>
                    <a:pt x="1669" y="3661"/>
                  </a:lnTo>
                  <a:lnTo>
                    <a:pt x="1831" y="3824"/>
                  </a:lnTo>
                  <a:lnTo>
                    <a:pt x="1913" y="3865"/>
                  </a:lnTo>
                  <a:lnTo>
                    <a:pt x="2035" y="3865"/>
                  </a:lnTo>
                  <a:lnTo>
                    <a:pt x="2116" y="3824"/>
                  </a:lnTo>
                  <a:lnTo>
                    <a:pt x="2157" y="3743"/>
                  </a:lnTo>
                  <a:lnTo>
                    <a:pt x="2360" y="3214"/>
                  </a:lnTo>
                  <a:lnTo>
                    <a:pt x="2604" y="2726"/>
                  </a:lnTo>
                  <a:lnTo>
                    <a:pt x="3092" y="1750"/>
                  </a:lnTo>
                  <a:lnTo>
                    <a:pt x="3296" y="1343"/>
                  </a:lnTo>
                  <a:lnTo>
                    <a:pt x="3418" y="1180"/>
                  </a:lnTo>
                  <a:lnTo>
                    <a:pt x="3580" y="1017"/>
                  </a:lnTo>
                  <a:lnTo>
                    <a:pt x="3743" y="895"/>
                  </a:lnTo>
                  <a:lnTo>
                    <a:pt x="3906" y="773"/>
                  </a:lnTo>
                  <a:lnTo>
                    <a:pt x="4312" y="651"/>
                  </a:lnTo>
                  <a:lnTo>
                    <a:pt x="4719" y="529"/>
                  </a:lnTo>
                  <a:lnTo>
                    <a:pt x="5167" y="448"/>
                  </a:lnTo>
                  <a:lnTo>
                    <a:pt x="5614" y="407"/>
                  </a:lnTo>
                  <a:close/>
                  <a:moveTo>
                    <a:pt x="5980" y="0"/>
                  </a:moveTo>
                  <a:lnTo>
                    <a:pt x="5492" y="41"/>
                  </a:lnTo>
                  <a:lnTo>
                    <a:pt x="5004" y="82"/>
                  </a:lnTo>
                  <a:lnTo>
                    <a:pt x="4516" y="163"/>
                  </a:lnTo>
                  <a:lnTo>
                    <a:pt x="4068" y="285"/>
                  </a:lnTo>
                  <a:lnTo>
                    <a:pt x="3702" y="448"/>
                  </a:lnTo>
                  <a:lnTo>
                    <a:pt x="3499" y="570"/>
                  </a:lnTo>
                  <a:lnTo>
                    <a:pt x="3336" y="692"/>
                  </a:lnTo>
                  <a:lnTo>
                    <a:pt x="3174" y="855"/>
                  </a:lnTo>
                  <a:lnTo>
                    <a:pt x="3052" y="1017"/>
                  </a:lnTo>
                  <a:lnTo>
                    <a:pt x="2807" y="1465"/>
                  </a:lnTo>
                  <a:lnTo>
                    <a:pt x="2238" y="2522"/>
                  </a:lnTo>
                  <a:lnTo>
                    <a:pt x="1994" y="3051"/>
                  </a:lnTo>
                  <a:lnTo>
                    <a:pt x="1898" y="3321"/>
                  </a:lnTo>
                  <a:lnTo>
                    <a:pt x="1872" y="3295"/>
                  </a:lnTo>
                  <a:lnTo>
                    <a:pt x="1587" y="3133"/>
                  </a:lnTo>
                  <a:lnTo>
                    <a:pt x="1302" y="3092"/>
                  </a:lnTo>
                  <a:lnTo>
                    <a:pt x="977" y="3092"/>
                  </a:lnTo>
                  <a:lnTo>
                    <a:pt x="692" y="3173"/>
                  </a:lnTo>
                  <a:lnTo>
                    <a:pt x="448" y="3336"/>
                  </a:lnTo>
                  <a:lnTo>
                    <a:pt x="204" y="3580"/>
                  </a:lnTo>
                  <a:lnTo>
                    <a:pt x="82" y="3865"/>
                  </a:lnTo>
                  <a:lnTo>
                    <a:pt x="1" y="4027"/>
                  </a:lnTo>
                  <a:lnTo>
                    <a:pt x="1" y="4190"/>
                  </a:lnTo>
                  <a:lnTo>
                    <a:pt x="1" y="4516"/>
                  </a:lnTo>
                  <a:lnTo>
                    <a:pt x="123" y="4800"/>
                  </a:lnTo>
                  <a:lnTo>
                    <a:pt x="286" y="5044"/>
                  </a:lnTo>
                  <a:lnTo>
                    <a:pt x="530" y="5248"/>
                  </a:lnTo>
                  <a:lnTo>
                    <a:pt x="814" y="5370"/>
                  </a:lnTo>
                  <a:lnTo>
                    <a:pt x="1027" y="5423"/>
                  </a:lnTo>
                  <a:lnTo>
                    <a:pt x="1027" y="5423"/>
                  </a:lnTo>
                  <a:lnTo>
                    <a:pt x="936" y="5695"/>
                  </a:lnTo>
                  <a:lnTo>
                    <a:pt x="733" y="6224"/>
                  </a:lnTo>
                  <a:lnTo>
                    <a:pt x="530" y="6712"/>
                  </a:lnTo>
                  <a:lnTo>
                    <a:pt x="326" y="7404"/>
                  </a:lnTo>
                  <a:lnTo>
                    <a:pt x="123" y="8136"/>
                  </a:lnTo>
                  <a:lnTo>
                    <a:pt x="82" y="8502"/>
                  </a:lnTo>
                  <a:lnTo>
                    <a:pt x="41" y="8868"/>
                  </a:lnTo>
                  <a:lnTo>
                    <a:pt x="41" y="9234"/>
                  </a:lnTo>
                  <a:lnTo>
                    <a:pt x="82" y="9600"/>
                  </a:lnTo>
                  <a:lnTo>
                    <a:pt x="164" y="9885"/>
                  </a:lnTo>
                  <a:lnTo>
                    <a:pt x="286" y="10210"/>
                  </a:lnTo>
                  <a:lnTo>
                    <a:pt x="408" y="10495"/>
                  </a:lnTo>
                  <a:lnTo>
                    <a:pt x="570" y="10739"/>
                  </a:lnTo>
                  <a:lnTo>
                    <a:pt x="774" y="11024"/>
                  </a:lnTo>
                  <a:lnTo>
                    <a:pt x="977" y="11227"/>
                  </a:lnTo>
                  <a:lnTo>
                    <a:pt x="1221" y="11430"/>
                  </a:lnTo>
                  <a:lnTo>
                    <a:pt x="1506" y="11552"/>
                  </a:lnTo>
                  <a:lnTo>
                    <a:pt x="1791" y="11675"/>
                  </a:lnTo>
                  <a:lnTo>
                    <a:pt x="2075" y="11756"/>
                  </a:lnTo>
                  <a:lnTo>
                    <a:pt x="2685" y="11756"/>
                  </a:lnTo>
                  <a:lnTo>
                    <a:pt x="2970" y="11675"/>
                  </a:lnTo>
                  <a:lnTo>
                    <a:pt x="3255" y="11593"/>
                  </a:lnTo>
                  <a:lnTo>
                    <a:pt x="3499" y="11430"/>
                  </a:lnTo>
                  <a:lnTo>
                    <a:pt x="3743" y="11227"/>
                  </a:lnTo>
                  <a:lnTo>
                    <a:pt x="3946" y="10983"/>
                  </a:lnTo>
                  <a:lnTo>
                    <a:pt x="4109" y="10698"/>
                  </a:lnTo>
                  <a:lnTo>
                    <a:pt x="4272" y="10414"/>
                  </a:lnTo>
                  <a:lnTo>
                    <a:pt x="4394" y="10088"/>
                  </a:lnTo>
                  <a:lnTo>
                    <a:pt x="4597" y="9478"/>
                  </a:lnTo>
                  <a:lnTo>
                    <a:pt x="4760" y="9071"/>
                  </a:lnTo>
                  <a:lnTo>
                    <a:pt x="4760" y="9071"/>
                  </a:lnTo>
                  <a:lnTo>
                    <a:pt x="5004" y="9193"/>
                  </a:lnTo>
                  <a:lnTo>
                    <a:pt x="5899" y="9600"/>
                  </a:lnTo>
                  <a:lnTo>
                    <a:pt x="6184" y="9722"/>
                  </a:lnTo>
                  <a:lnTo>
                    <a:pt x="6509" y="9803"/>
                  </a:lnTo>
                  <a:lnTo>
                    <a:pt x="6834" y="9844"/>
                  </a:lnTo>
                  <a:lnTo>
                    <a:pt x="7119" y="9844"/>
                  </a:lnTo>
                  <a:lnTo>
                    <a:pt x="7445" y="9803"/>
                  </a:lnTo>
                  <a:lnTo>
                    <a:pt x="7729" y="9681"/>
                  </a:lnTo>
                  <a:lnTo>
                    <a:pt x="8014" y="9559"/>
                  </a:lnTo>
                  <a:lnTo>
                    <a:pt x="8299" y="9356"/>
                  </a:lnTo>
                  <a:lnTo>
                    <a:pt x="8543" y="9071"/>
                  </a:lnTo>
                  <a:lnTo>
                    <a:pt x="8787" y="8746"/>
                  </a:lnTo>
                  <a:lnTo>
                    <a:pt x="8950" y="8380"/>
                  </a:lnTo>
                  <a:lnTo>
                    <a:pt x="9072" y="8014"/>
                  </a:lnTo>
                  <a:lnTo>
                    <a:pt x="9397" y="7078"/>
                  </a:lnTo>
                  <a:lnTo>
                    <a:pt x="9682" y="6143"/>
                  </a:lnTo>
                  <a:lnTo>
                    <a:pt x="9926" y="5166"/>
                  </a:lnTo>
                  <a:lnTo>
                    <a:pt x="10170" y="4190"/>
                  </a:lnTo>
                  <a:lnTo>
                    <a:pt x="10251" y="3783"/>
                  </a:lnTo>
                  <a:lnTo>
                    <a:pt x="10292" y="3336"/>
                  </a:lnTo>
                  <a:lnTo>
                    <a:pt x="10333" y="2929"/>
                  </a:lnTo>
                  <a:lnTo>
                    <a:pt x="10292" y="2482"/>
                  </a:lnTo>
                  <a:lnTo>
                    <a:pt x="10170" y="2034"/>
                  </a:lnTo>
                  <a:lnTo>
                    <a:pt x="10007" y="1628"/>
                  </a:lnTo>
                  <a:lnTo>
                    <a:pt x="9763" y="1302"/>
                  </a:lnTo>
                  <a:lnTo>
                    <a:pt x="9438" y="977"/>
                  </a:lnTo>
                  <a:lnTo>
                    <a:pt x="9112" y="733"/>
                  </a:lnTo>
                  <a:lnTo>
                    <a:pt x="8746" y="489"/>
                  </a:lnTo>
                  <a:lnTo>
                    <a:pt x="8299" y="326"/>
                  </a:lnTo>
                  <a:lnTo>
                    <a:pt x="7982" y="263"/>
                  </a:lnTo>
                  <a:lnTo>
                    <a:pt x="7982" y="263"/>
                  </a:lnTo>
                  <a:lnTo>
                    <a:pt x="7973" y="245"/>
                  </a:lnTo>
                  <a:lnTo>
                    <a:pt x="7892" y="245"/>
                  </a:lnTo>
                  <a:lnTo>
                    <a:pt x="6956" y="82"/>
                  </a:lnTo>
                  <a:lnTo>
                    <a:pt x="6468" y="41"/>
                  </a:lnTo>
                  <a:lnTo>
                    <a:pt x="59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151"/>
            <p:cNvSpPr/>
            <p:nvPr/>
          </p:nvSpPr>
          <p:spPr>
            <a:xfrm>
              <a:off x="5247244" y="1383393"/>
              <a:ext cx="986486" cy="837637"/>
            </a:xfrm>
            <a:custGeom>
              <a:avLst/>
              <a:gdLst/>
              <a:ahLst/>
              <a:cxnLst/>
              <a:rect l="l" t="t" r="r" b="b"/>
              <a:pathLst>
                <a:path w="21559" h="18306" extrusionOk="0">
                  <a:moveTo>
                    <a:pt x="7973" y="1"/>
                  </a:moveTo>
                  <a:lnTo>
                    <a:pt x="7729" y="42"/>
                  </a:lnTo>
                  <a:lnTo>
                    <a:pt x="7485" y="123"/>
                  </a:lnTo>
                  <a:lnTo>
                    <a:pt x="7281" y="204"/>
                  </a:lnTo>
                  <a:lnTo>
                    <a:pt x="7037" y="326"/>
                  </a:lnTo>
                  <a:lnTo>
                    <a:pt x="6834" y="489"/>
                  </a:lnTo>
                  <a:lnTo>
                    <a:pt x="6671" y="652"/>
                  </a:lnTo>
                  <a:lnTo>
                    <a:pt x="6509" y="855"/>
                  </a:lnTo>
                  <a:lnTo>
                    <a:pt x="6386" y="1058"/>
                  </a:lnTo>
                  <a:lnTo>
                    <a:pt x="6264" y="1302"/>
                  </a:lnTo>
                  <a:lnTo>
                    <a:pt x="6061" y="1750"/>
                  </a:lnTo>
                  <a:lnTo>
                    <a:pt x="5980" y="2075"/>
                  </a:lnTo>
                  <a:lnTo>
                    <a:pt x="5939" y="2441"/>
                  </a:lnTo>
                  <a:lnTo>
                    <a:pt x="5939" y="2767"/>
                  </a:lnTo>
                  <a:lnTo>
                    <a:pt x="5980" y="3092"/>
                  </a:lnTo>
                  <a:lnTo>
                    <a:pt x="6061" y="3743"/>
                  </a:lnTo>
                  <a:lnTo>
                    <a:pt x="6183" y="4394"/>
                  </a:lnTo>
                  <a:lnTo>
                    <a:pt x="5248" y="4557"/>
                  </a:lnTo>
                  <a:lnTo>
                    <a:pt x="4271" y="4801"/>
                  </a:lnTo>
                  <a:lnTo>
                    <a:pt x="3376" y="5085"/>
                  </a:lnTo>
                  <a:lnTo>
                    <a:pt x="2441" y="5411"/>
                  </a:lnTo>
                  <a:lnTo>
                    <a:pt x="2360" y="5533"/>
                  </a:lnTo>
                  <a:lnTo>
                    <a:pt x="2319" y="5573"/>
                  </a:lnTo>
                  <a:lnTo>
                    <a:pt x="2319" y="5655"/>
                  </a:lnTo>
                  <a:lnTo>
                    <a:pt x="2604" y="6672"/>
                  </a:lnTo>
                  <a:lnTo>
                    <a:pt x="2807" y="7689"/>
                  </a:lnTo>
                  <a:lnTo>
                    <a:pt x="3010" y="8706"/>
                  </a:lnTo>
                  <a:lnTo>
                    <a:pt x="3173" y="9722"/>
                  </a:lnTo>
                  <a:lnTo>
                    <a:pt x="3173" y="9722"/>
                  </a:lnTo>
                  <a:lnTo>
                    <a:pt x="2807" y="9600"/>
                  </a:lnTo>
                  <a:lnTo>
                    <a:pt x="2441" y="9560"/>
                  </a:lnTo>
                  <a:lnTo>
                    <a:pt x="2034" y="9600"/>
                  </a:lnTo>
                  <a:lnTo>
                    <a:pt x="1668" y="9722"/>
                  </a:lnTo>
                  <a:lnTo>
                    <a:pt x="1424" y="9844"/>
                  </a:lnTo>
                  <a:lnTo>
                    <a:pt x="1180" y="9966"/>
                  </a:lnTo>
                  <a:lnTo>
                    <a:pt x="977" y="10170"/>
                  </a:lnTo>
                  <a:lnTo>
                    <a:pt x="814" y="10333"/>
                  </a:lnTo>
                  <a:lnTo>
                    <a:pt x="651" y="10577"/>
                  </a:lnTo>
                  <a:lnTo>
                    <a:pt x="488" y="10780"/>
                  </a:lnTo>
                  <a:lnTo>
                    <a:pt x="244" y="11268"/>
                  </a:lnTo>
                  <a:lnTo>
                    <a:pt x="82" y="11797"/>
                  </a:lnTo>
                  <a:lnTo>
                    <a:pt x="0" y="12326"/>
                  </a:lnTo>
                  <a:lnTo>
                    <a:pt x="0" y="12854"/>
                  </a:lnTo>
                  <a:lnTo>
                    <a:pt x="41" y="13099"/>
                  </a:lnTo>
                  <a:lnTo>
                    <a:pt x="122" y="13343"/>
                  </a:lnTo>
                  <a:lnTo>
                    <a:pt x="204" y="13587"/>
                  </a:lnTo>
                  <a:lnTo>
                    <a:pt x="326" y="13831"/>
                  </a:lnTo>
                  <a:lnTo>
                    <a:pt x="448" y="14034"/>
                  </a:lnTo>
                  <a:lnTo>
                    <a:pt x="610" y="14237"/>
                  </a:lnTo>
                  <a:lnTo>
                    <a:pt x="814" y="14400"/>
                  </a:lnTo>
                  <a:lnTo>
                    <a:pt x="1017" y="14522"/>
                  </a:lnTo>
                  <a:lnTo>
                    <a:pt x="1302" y="14644"/>
                  </a:lnTo>
                  <a:lnTo>
                    <a:pt x="1587" y="14726"/>
                  </a:lnTo>
                  <a:lnTo>
                    <a:pt x="1912" y="14766"/>
                  </a:lnTo>
                  <a:lnTo>
                    <a:pt x="2197" y="14766"/>
                  </a:lnTo>
                  <a:lnTo>
                    <a:pt x="2522" y="14726"/>
                  </a:lnTo>
                  <a:lnTo>
                    <a:pt x="2848" y="14685"/>
                  </a:lnTo>
                  <a:lnTo>
                    <a:pt x="3417" y="14482"/>
                  </a:lnTo>
                  <a:lnTo>
                    <a:pt x="4027" y="14278"/>
                  </a:lnTo>
                  <a:lnTo>
                    <a:pt x="4312" y="15254"/>
                  </a:lnTo>
                  <a:lnTo>
                    <a:pt x="4597" y="16231"/>
                  </a:lnTo>
                  <a:lnTo>
                    <a:pt x="4922" y="17207"/>
                  </a:lnTo>
                  <a:lnTo>
                    <a:pt x="5288" y="18142"/>
                  </a:lnTo>
                  <a:lnTo>
                    <a:pt x="5329" y="18224"/>
                  </a:lnTo>
                  <a:lnTo>
                    <a:pt x="5410" y="18264"/>
                  </a:lnTo>
                  <a:lnTo>
                    <a:pt x="5451" y="18305"/>
                  </a:lnTo>
                  <a:lnTo>
                    <a:pt x="5532" y="18305"/>
                  </a:lnTo>
                  <a:lnTo>
                    <a:pt x="10780" y="17003"/>
                  </a:lnTo>
                  <a:lnTo>
                    <a:pt x="10861" y="16963"/>
                  </a:lnTo>
                  <a:lnTo>
                    <a:pt x="10942" y="16881"/>
                  </a:lnTo>
                  <a:lnTo>
                    <a:pt x="10942" y="16800"/>
                  </a:lnTo>
                  <a:lnTo>
                    <a:pt x="10902" y="16719"/>
                  </a:lnTo>
                  <a:lnTo>
                    <a:pt x="10617" y="16190"/>
                  </a:lnTo>
                  <a:lnTo>
                    <a:pt x="10332" y="15661"/>
                  </a:lnTo>
                  <a:lnTo>
                    <a:pt x="10088" y="15132"/>
                  </a:lnTo>
                  <a:lnTo>
                    <a:pt x="10007" y="14848"/>
                  </a:lnTo>
                  <a:lnTo>
                    <a:pt x="9925" y="14563"/>
                  </a:lnTo>
                  <a:lnTo>
                    <a:pt x="9885" y="14319"/>
                  </a:lnTo>
                  <a:lnTo>
                    <a:pt x="9885" y="14075"/>
                  </a:lnTo>
                  <a:lnTo>
                    <a:pt x="9885" y="13790"/>
                  </a:lnTo>
                  <a:lnTo>
                    <a:pt x="9966" y="13546"/>
                  </a:lnTo>
                  <a:lnTo>
                    <a:pt x="10007" y="13302"/>
                  </a:lnTo>
                  <a:lnTo>
                    <a:pt x="10129" y="13099"/>
                  </a:lnTo>
                  <a:lnTo>
                    <a:pt x="10251" y="12854"/>
                  </a:lnTo>
                  <a:lnTo>
                    <a:pt x="10454" y="12692"/>
                  </a:lnTo>
                  <a:lnTo>
                    <a:pt x="10617" y="12529"/>
                  </a:lnTo>
                  <a:lnTo>
                    <a:pt x="10820" y="12448"/>
                  </a:lnTo>
                  <a:lnTo>
                    <a:pt x="11024" y="12366"/>
                  </a:lnTo>
                  <a:lnTo>
                    <a:pt x="11227" y="12326"/>
                  </a:lnTo>
                  <a:lnTo>
                    <a:pt x="11674" y="12326"/>
                  </a:lnTo>
                  <a:lnTo>
                    <a:pt x="12122" y="12448"/>
                  </a:lnTo>
                  <a:lnTo>
                    <a:pt x="12325" y="12529"/>
                  </a:lnTo>
                  <a:lnTo>
                    <a:pt x="12529" y="12651"/>
                  </a:lnTo>
                  <a:lnTo>
                    <a:pt x="12732" y="12773"/>
                  </a:lnTo>
                  <a:lnTo>
                    <a:pt x="12895" y="12936"/>
                  </a:lnTo>
                  <a:lnTo>
                    <a:pt x="13220" y="13302"/>
                  </a:lnTo>
                  <a:lnTo>
                    <a:pt x="13464" y="13709"/>
                  </a:lnTo>
                  <a:lnTo>
                    <a:pt x="13545" y="13993"/>
                  </a:lnTo>
                  <a:lnTo>
                    <a:pt x="13627" y="14319"/>
                  </a:lnTo>
                  <a:lnTo>
                    <a:pt x="13708" y="14888"/>
                  </a:lnTo>
                  <a:lnTo>
                    <a:pt x="13708" y="15498"/>
                  </a:lnTo>
                  <a:lnTo>
                    <a:pt x="13627" y="16109"/>
                  </a:lnTo>
                  <a:lnTo>
                    <a:pt x="13586" y="16149"/>
                  </a:lnTo>
                  <a:lnTo>
                    <a:pt x="13505" y="16190"/>
                  </a:lnTo>
                  <a:lnTo>
                    <a:pt x="13505" y="16271"/>
                  </a:lnTo>
                  <a:lnTo>
                    <a:pt x="13505" y="16353"/>
                  </a:lnTo>
                  <a:lnTo>
                    <a:pt x="13545" y="16434"/>
                  </a:lnTo>
                  <a:lnTo>
                    <a:pt x="13586" y="16475"/>
                  </a:lnTo>
                  <a:lnTo>
                    <a:pt x="13668" y="16515"/>
                  </a:lnTo>
                  <a:lnTo>
                    <a:pt x="13749" y="16515"/>
                  </a:lnTo>
                  <a:lnTo>
                    <a:pt x="15091" y="16271"/>
                  </a:lnTo>
                  <a:lnTo>
                    <a:pt x="16433" y="15946"/>
                  </a:lnTo>
                  <a:lnTo>
                    <a:pt x="19077" y="15336"/>
                  </a:lnTo>
                  <a:lnTo>
                    <a:pt x="19159" y="15295"/>
                  </a:lnTo>
                  <a:lnTo>
                    <a:pt x="19199" y="15254"/>
                  </a:lnTo>
                  <a:lnTo>
                    <a:pt x="19240" y="15173"/>
                  </a:lnTo>
                  <a:lnTo>
                    <a:pt x="19240" y="15092"/>
                  </a:lnTo>
                  <a:lnTo>
                    <a:pt x="18223" y="10902"/>
                  </a:lnTo>
                  <a:lnTo>
                    <a:pt x="18793" y="10780"/>
                  </a:lnTo>
                  <a:lnTo>
                    <a:pt x="19322" y="10617"/>
                  </a:lnTo>
                  <a:lnTo>
                    <a:pt x="19850" y="10414"/>
                  </a:lnTo>
                  <a:lnTo>
                    <a:pt x="20338" y="10170"/>
                  </a:lnTo>
                  <a:lnTo>
                    <a:pt x="20745" y="9844"/>
                  </a:lnTo>
                  <a:lnTo>
                    <a:pt x="20949" y="9641"/>
                  </a:lnTo>
                  <a:lnTo>
                    <a:pt x="21111" y="9438"/>
                  </a:lnTo>
                  <a:lnTo>
                    <a:pt x="21274" y="9194"/>
                  </a:lnTo>
                  <a:lnTo>
                    <a:pt x="21396" y="8950"/>
                  </a:lnTo>
                  <a:lnTo>
                    <a:pt x="21477" y="8706"/>
                  </a:lnTo>
                  <a:lnTo>
                    <a:pt x="21518" y="8421"/>
                  </a:lnTo>
                  <a:lnTo>
                    <a:pt x="21559" y="8136"/>
                  </a:lnTo>
                  <a:lnTo>
                    <a:pt x="21518" y="7851"/>
                  </a:lnTo>
                  <a:lnTo>
                    <a:pt x="21477" y="7607"/>
                  </a:lnTo>
                  <a:lnTo>
                    <a:pt x="21396" y="7363"/>
                  </a:lnTo>
                  <a:lnTo>
                    <a:pt x="21274" y="7119"/>
                  </a:lnTo>
                  <a:lnTo>
                    <a:pt x="21152" y="6916"/>
                  </a:lnTo>
                  <a:lnTo>
                    <a:pt x="20989" y="6712"/>
                  </a:lnTo>
                  <a:lnTo>
                    <a:pt x="20786" y="6509"/>
                  </a:lnTo>
                  <a:lnTo>
                    <a:pt x="20582" y="6346"/>
                  </a:lnTo>
                  <a:lnTo>
                    <a:pt x="20379" y="6184"/>
                  </a:lnTo>
                  <a:lnTo>
                    <a:pt x="19891" y="5940"/>
                  </a:lnTo>
                  <a:lnTo>
                    <a:pt x="19403" y="5818"/>
                  </a:lnTo>
                  <a:lnTo>
                    <a:pt x="19118" y="5777"/>
                  </a:lnTo>
                  <a:lnTo>
                    <a:pt x="18874" y="5736"/>
                  </a:lnTo>
                  <a:lnTo>
                    <a:pt x="18345" y="5777"/>
                  </a:lnTo>
                  <a:lnTo>
                    <a:pt x="17857" y="5899"/>
                  </a:lnTo>
                  <a:lnTo>
                    <a:pt x="17410" y="6102"/>
                  </a:lnTo>
                  <a:lnTo>
                    <a:pt x="16962" y="6387"/>
                  </a:lnTo>
                  <a:lnTo>
                    <a:pt x="16474" y="3987"/>
                  </a:lnTo>
                  <a:lnTo>
                    <a:pt x="16393" y="3377"/>
                  </a:lnTo>
                  <a:lnTo>
                    <a:pt x="16311" y="3052"/>
                  </a:lnTo>
                  <a:lnTo>
                    <a:pt x="16230" y="2767"/>
                  </a:lnTo>
                  <a:lnTo>
                    <a:pt x="16067" y="2563"/>
                  </a:lnTo>
                  <a:lnTo>
                    <a:pt x="15905" y="2482"/>
                  </a:lnTo>
                  <a:lnTo>
                    <a:pt x="15701" y="2441"/>
                  </a:lnTo>
                  <a:lnTo>
                    <a:pt x="15457" y="2441"/>
                  </a:lnTo>
                  <a:lnTo>
                    <a:pt x="14156" y="2726"/>
                  </a:lnTo>
                  <a:lnTo>
                    <a:pt x="12854" y="3052"/>
                  </a:lnTo>
                  <a:lnTo>
                    <a:pt x="12163" y="3174"/>
                  </a:lnTo>
                  <a:lnTo>
                    <a:pt x="11512" y="3255"/>
                  </a:lnTo>
                  <a:lnTo>
                    <a:pt x="10576" y="3377"/>
                  </a:lnTo>
                  <a:lnTo>
                    <a:pt x="10657" y="2889"/>
                  </a:lnTo>
                  <a:lnTo>
                    <a:pt x="10657" y="2401"/>
                  </a:lnTo>
                  <a:lnTo>
                    <a:pt x="10576" y="1953"/>
                  </a:lnTo>
                  <a:lnTo>
                    <a:pt x="10413" y="1506"/>
                  </a:lnTo>
                  <a:lnTo>
                    <a:pt x="10210" y="1099"/>
                  </a:lnTo>
                  <a:lnTo>
                    <a:pt x="9925" y="733"/>
                  </a:lnTo>
                  <a:lnTo>
                    <a:pt x="9600" y="448"/>
                  </a:lnTo>
                  <a:lnTo>
                    <a:pt x="9397" y="326"/>
                  </a:lnTo>
                  <a:lnTo>
                    <a:pt x="9152" y="204"/>
                  </a:lnTo>
                  <a:lnTo>
                    <a:pt x="8705" y="42"/>
                  </a:lnTo>
                  <a:lnTo>
                    <a:pt x="84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151"/>
            <p:cNvSpPr/>
            <p:nvPr/>
          </p:nvSpPr>
          <p:spPr>
            <a:xfrm>
              <a:off x="5215579" y="1267990"/>
              <a:ext cx="65204" cy="121029"/>
            </a:xfrm>
            <a:custGeom>
              <a:avLst/>
              <a:gdLst/>
              <a:ahLst/>
              <a:cxnLst/>
              <a:rect l="l" t="t" r="r" b="b"/>
              <a:pathLst>
                <a:path w="1425" h="2645" extrusionOk="0">
                  <a:moveTo>
                    <a:pt x="936" y="1"/>
                  </a:moveTo>
                  <a:lnTo>
                    <a:pt x="896" y="42"/>
                  </a:lnTo>
                  <a:lnTo>
                    <a:pt x="814" y="82"/>
                  </a:lnTo>
                  <a:lnTo>
                    <a:pt x="814" y="164"/>
                  </a:lnTo>
                  <a:lnTo>
                    <a:pt x="814" y="245"/>
                  </a:lnTo>
                  <a:lnTo>
                    <a:pt x="936" y="1181"/>
                  </a:lnTo>
                  <a:lnTo>
                    <a:pt x="1018" y="1628"/>
                  </a:lnTo>
                  <a:lnTo>
                    <a:pt x="1058" y="1831"/>
                  </a:lnTo>
                  <a:lnTo>
                    <a:pt x="1058" y="1994"/>
                  </a:lnTo>
                  <a:lnTo>
                    <a:pt x="977" y="2157"/>
                  </a:lnTo>
                  <a:lnTo>
                    <a:pt x="896" y="2238"/>
                  </a:lnTo>
                  <a:lnTo>
                    <a:pt x="774" y="2238"/>
                  </a:lnTo>
                  <a:lnTo>
                    <a:pt x="692" y="2157"/>
                  </a:lnTo>
                  <a:lnTo>
                    <a:pt x="570" y="1994"/>
                  </a:lnTo>
                  <a:lnTo>
                    <a:pt x="530" y="1831"/>
                  </a:lnTo>
                  <a:lnTo>
                    <a:pt x="367" y="1425"/>
                  </a:lnTo>
                  <a:lnTo>
                    <a:pt x="326" y="1343"/>
                  </a:lnTo>
                  <a:lnTo>
                    <a:pt x="286" y="1303"/>
                  </a:lnTo>
                  <a:lnTo>
                    <a:pt x="204" y="1262"/>
                  </a:lnTo>
                  <a:lnTo>
                    <a:pt x="123" y="1262"/>
                  </a:lnTo>
                  <a:lnTo>
                    <a:pt x="82" y="1303"/>
                  </a:lnTo>
                  <a:lnTo>
                    <a:pt x="1" y="1343"/>
                  </a:lnTo>
                  <a:lnTo>
                    <a:pt x="1" y="1425"/>
                  </a:lnTo>
                  <a:lnTo>
                    <a:pt x="1" y="1506"/>
                  </a:lnTo>
                  <a:lnTo>
                    <a:pt x="164" y="2035"/>
                  </a:lnTo>
                  <a:lnTo>
                    <a:pt x="286" y="2279"/>
                  </a:lnTo>
                  <a:lnTo>
                    <a:pt x="448" y="2482"/>
                  </a:lnTo>
                  <a:lnTo>
                    <a:pt x="530" y="2564"/>
                  </a:lnTo>
                  <a:lnTo>
                    <a:pt x="652" y="2604"/>
                  </a:lnTo>
                  <a:lnTo>
                    <a:pt x="774" y="2645"/>
                  </a:lnTo>
                  <a:lnTo>
                    <a:pt x="896" y="2645"/>
                  </a:lnTo>
                  <a:lnTo>
                    <a:pt x="1018" y="2604"/>
                  </a:lnTo>
                  <a:lnTo>
                    <a:pt x="1140" y="2564"/>
                  </a:lnTo>
                  <a:lnTo>
                    <a:pt x="1221" y="2482"/>
                  </a:lnTo>
                  <a:lnTo>
                    <a:pt x="1302" y="2360"/>
                  </a:lnTo>
                  <a:lnTo>
                    <a:pt x="1384" y="2279"/>
                  </a:lnTo>
                  <a:lnTo>
                    <a:pt x="1424" y="2116"/>
                  </a:lnTo>
                  <a:lnTo>
                    <a:pt x="1424" y="1872"/>
                  </a:lnTo>
                  <a:lnTo>
                    <a:pt x="1424" y="1587"/>
                  </a:lnTo>
                  <a:lnTo>
                    <a:pt x="1384" y="1303"/>
                  </a:lnTo>
                  <a:lnTo>
                    <a:pt x="1180" y="164"/>
                  </a:lnTo>
                  <a:lnTo>
                    <a:pt x="1180" y="82"/>
                  </a:lnTo>
                  <a:lnTo>
                    <a:pt x="1099" y="42"/>
                  </a:lnTo>
                  <a:lnTo>
                    <a:pt x="10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151"/>
            <p:cNvSpPr/>
            <p:nvPr/>
          </p:nvSpPr>
          <p:spPr>
            <a:xfrm>
              <a:off x="5169043" y="1228912"/>
              <a:ext cx="24251" cy="2425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164" y="1"/>
                  </a:moveTo>
                  <a:lnTo>
                    <a:pt x="82" y="82"/>
                  </a:lnTo>
                  <a:lnTo>
                    <a:pt x="42" y="163"/>
                  </a:lnTo>
                  <a:lnTo>
                    <a:pt x="1" y="245"/>
                  </a:lnTo>
                  <a:lnTo>
                    <a:pt x="42" y="367"/>
                  </a:lnTo>
                  <a:lnTo>
                    <a:pt x="82" y="448"/>
                  </a:lnTo>
                  <a:lnTo>
                    <a:pt x="164" y="489"/>
                  </a:lnTo>
                  <a:lnTo>
                    <a:pt x="286" y="530"/>
                  </a:lnTo>
                  <a:lnTo>
                    <a:pt x="367" y="489"/>
                  </a:lnTo>
                  <a:lnTo>
                    <a:pt x="448" y="448"/>
                  </a:lnTo>
                  <a:lnTo>
                    <a:pt x="530" y="367"/>
                  </a:lnTo>
                  <a:lnTo>
                    <a:pt x="530" y="245"/>
                  </a:lnTo>
                  <a:lnTo>
                    <a:pt x="530" y="163"/>
                  </a:lnTo>
                  <a:lnTo>
                    <a:pt x="448" y="8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151"/>
            <p:cNvSpPr/>
            <p:nvPr/>
          </p:nvSpPr>
          <p:spPr>
            <a:xfrm>
              <a:off x="5290029" y="1264283"/>
              <a:ext cx="24251" cy="2425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164" y="1"/>
                  </a:moveTo>
                  <a:lnTo>
                    <a:pt x="82" y="82"/>
                  </a:lnTo>
                  <a:lnTo>
                    <a:pt x="42" y="163"/>
                  </a:lnTo>
                  <a:lnTo>
                    <a:pt x="1" y="245"/>
                  </a:lnTo>
                  <a:lnTo>
                    <a:pt x="42" y="367"/>
                  </a:lnTo>
                  <a:lnTo>
                    <a:pt x="82" y="448"/>
                  </a:lnTo>
                  <a:lnTo>
                    <a:pt x="164" y="489"/>
                  </a:lnTo>
                  <a:lnTo>
                    <a:pt x="286" y="529"/>
                  </a:lnTo>
                  <a:lnTo>
                    <a:pt x="367" y="489"/>
                  </a:lnTo>
                  <a:lnTo>
                    <a:pt x="448" y="448"/>
                  </a:lnTo>
                  <a:lnTo>
                    <a:pt x="530" y="367"/>
                  </a:lnTo>
                  <a:lnTo>
                    <a:pt x="530" y="245"/>
                  </a:lnTo>
                  <a:lnTo>
                    <a:pt x="530" y="163"/>
                  </a:lnTo>
                  <a:lnTo>
                    <a:pt x="448" y="8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151"/>
            <p:cNvSpPr/>
            <p:nvPr/>
          </p:nvSpPr>
          <p:spPr>
            <a:xfrm>
              <a:off x="5152295" y="1374104"/>
              <a:ext cx="78245" cy="48457"/>
            </a:xfrm>
            <a:custGeom>
              <a:avLst/>
              <a:gdLst/>
              <a:ahLst/>
              <a:cxnLst/>
              <a:rect l="l" t="t" r="r" b="b"/>
              <a:pathLst>
                <a:path w="1710" h="1059" extrusionOk="0">
                  <a:moveTo>
                    <a:pt x="164" y="0"/>
                  </a:moveTo>
                  <a:lnTo>
                    <a:pt x="82" y="41"/>
                  </a:lnTo>
                  <a:lnTo>
                    <a:pt x="42" y="82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2" y="326"/>
                  </a:lnTo>
                  <a:lnTo>
                    <a:pt x="326" y="611"/>
                  </a:lnTo>
                  <a:lnTo>
                    <a:pt x="692" y="855"/>
                  </a:lnTo>
                  <a:lnTo>
                    <a:pt x="855" y="936"/>
                  </a:lnTo>
                  <a:lnTo>
                    <a:pt x="1058" y="977"/>
                  </a:lnTo>
                  <a:lnTo>
                    <a:pt x="1302" y="1017"/>
                  </a:lnTo>
                  <a:lnTo>
                    <a:pt x="1506" y="1058"/>
                  </a:lnTo>
                  <a:lnTo>
                    <a:pt x="1587" y="1017"/>
                  </a:lnTo>
                  <a:lnTo>
                    <a:pt x="1628" y="977"/>
                  </a:lnTo>
                  <a:lnTo>
                    <a:pt x="1709" y="936"/>
                  </a:lnTo>
                  <a:lnTo>
                    <a:pt x="1709" y="855"/>
                  </a:lnTo>
                  <a:lnTo>
                    <a:pt x="1669" y="773"/>
                  </a:lnTo>
                  <a:lnTo>
                    <a:pt x="1628" y="692"/>
                  </a:lnTo>
                  <a:lnTo>
                    <a:pt x="1587" y="651"/>
                  </a:lnTo>
                  <a:lnTo>
                    <a:pt x="1262" y="651"/>
                  </a:lnTo>
                  <a:lnTo>
                    <a:pt x="1180" y="611"/>
                  </a:lnTo>
                  <a:lnTo>
                    <a:pt x="1018" y="570"/>
                  </a:lnTo>
                  <a:lnTo>
                    <a:pt x="936" y="529"/>
                  </a:lnTo>
                  <a:lnTo>
                    <a:pt x="896" y="489"/>
                  </a:lnTo>
                  <a:lnTo>
                    <a:pt x="733" y="407"/>
                  </a:lnTo>
                  <a:lnTo>
                    <a:pt x="652" y="367"/>
                  </a:lnTo>
                  <a:lnTo>
                    <a:pt x="611" y="367"/>
                  </a:lnTo>
                  <a:lnTo>
                    <a:pt x="611" y="326"/>
                  </a:lnTo>
                  <a:lnTo>
                    <a:pt x="489" y="204"/>
                  </a:lnTo>
                  <a:lnTo>
                    <a:pt x="408" y="163"/>
                  </a:lnTo>
                  <a:lnTo>
                    <a:pt x="367" y="122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151"/>
            <p:cNvSpPr/>
            <p:nvPr/>
          </p:nvSpPr>
          <p:spPr>
            <a:xfrm>
              <a:off x="4945695" y="992522"/>
              <a:ext cx="508183" cy="245764"/>
            </a:xfrm>
            <a:custGeom>
              <a:avLst/>
              <a:gdLst/>
              <a:ahLst/>
              <a:cxnLst/>
              <a:rect l="l" t="t" r="r" b="b"/>
              <a:pathLst>
                <a:path w="11106" h="5371" extrusionOk="0">
                  <a:moveTo>
                    <a:pt x="5492" y="1"/>
                  </a:moveTo>
                  <a:lnTo>
                    <a:pt x="5167" y="42"/>
                  </a:lnTo>
                  <a:lnTo>
                    <a:pt x="4841" y="123"/>
                  </a:lnTo>
                  <a:lnTo>
                    <a:pt x="4516" y="245"/>
                  </a:lnTo>
                  <a:lnTo>
                    <a:pt x="4272" y="408"/>
                  </a:lnTo>
                  <a:lnTo>
                    <a:pt x="4068" y="570"/>
                  </a:lnTo>
                  <a:lnTo>
                    <a:pt x="3865" y="774"/>
                  </a:lnTo>
                  <a:lnTo>
                    <a:pt x="3824" y="814"/>
                  </a:lnTo>
                  <a:lnTo>
                    <a:pt x="3662" y="814"/>
                  </a:lnTo>
                  <a:lnTo>
                    <a:pt x="3458" y="855"/>
                  </a:lnTo>
                  <a:lnTo>
                    <a:pt x="3051" y="855"/>
                  </a:lnTo>
                  <a:lnTo>
                    <a:pt x="2767" y="896"/>
                  </a:lnTo>
                  <a:lnTo>
                    <a:pt x="2441" y="936"/>
                  </a:lnTo>
                  <a:lnTo>
                    <a:pt x="2157" y="1058"/>
                  </a:lnTo>
                  <a:lnTo>
                    <a:pt x="1872" y="1180"/>
                  </a:lnTo>
                  <a:lnTo>
                    <a:pt x="1587" y="1343"/>
                  </a:lnTo>
                  <a:lnTo>
                    <a:pt x="1343" y="1506"/>
                  </a:lnTo>
                  <a:lnTo>
                    <a:pt x="1140" y="1709"/>
                  </a:lnTo>
                  <a:lnTo>
                    <a:pt x="936" y="1953"/>
                  </a:lnTo>
                  <a:lnTo>
                    <a:pt x="733" y="2238"/>
                  </a:lnTo>
                  <a:lnTo>
                    <a:pt x="570" y="2523"/>
                  </a:lnTo>
                  <a:lnTo>
                    <a:pt x="286" y="3174"/>
                  </a:lnTo>
                  <a:lnTo>
                    <a:pt x="82" y="3865"/>
                  </a:lnTo>
                  <a:lnTo>
                    <a:pt x="41" y="4190"/>
                  </a:lnTo>
                  <a:lnTo>
                    <a:pt x="1" y="4557"/>
                  </a:lnTo>
                  <a:lnTo>
                    <a:pt x="41" y="4841"/>
                  </a:lnTo>
                  <a:lnTo>
                    <a:pt x="163" y="5085"/>
                  </a:lnTo>
                  <a:lnTo>
                    <a:pt x="245" y="5207"/>
                  </a:lnTo>
                  <a:lnTo>
                    <a:pt x="367" y="5289"/>
                  </a:lnTo>
                  <a:lnTo>
                    <a:pt x="489" y="5370"/>
                  </a:lnTo>
                  <a:lnTo>
                    <a:pt x="652" y="5370"/>
                  </a:lnTo>
                  <a:lnTo>
                    <a:pt x="855" y="5329"/>
                  </a:lnTo>
                  <a:lnTo>
                    <a:pt x="1018" y="5289"/>
                  </a:lnTo>
                  <a:lnTo>
                    <a:pt x="1343" y="5045"/>
                  </a:lnTo>
                  <a:lnTo>
                    <a:pt x="1994" y="4516"/>
                  </a:lnTo>
                  <a:lnTo>
                    <a:pt x="2563" y="3987"/>
                  </a:lnTo>
                  <a:lnTo>
                    <a:pt x="3092" y="3377"/>
                  </a:lnTo>
                  <a:lnTo>
                    <a:pt x="4190" y="2197"/>
                  </a:lnTo>
                  <a:lnTo>
                    <a:pt x="4679" y="2645"/>
                  </a:lnTo>
                  <a:lnTo>
                    <a:pt x="5248" y="3092"/>
                  </a:lnTo>
                  <a:lnTo>
                    <a:pt x="5817" y="3458"/>
                  </a:lnTo>
                  <a:lnTo>
                    <a:pt x="6387" y="3824"/>
                  </a:lnTo>
                  <a:lnTo>
                    <a:pt x="7078" y="4150"/>
                  </a:lnTo>
                  <a:lnTo>
                    <a:pt x="7729" y="4435"/>
                  </a:lnTo>
                  <a:lnTo>
                    <a:pt x="8461" y="4679"/>
                  </a:lnTo>
                  <a:lnTo>
                    <a:pt x="9153" y="4882"/>
                  </a:lnTo>
                  <a:lnTo>
                    <a:pt x="9478" y="4963"/>
                  </a:lnTo>
                  <a:lnTo>
                    <a:pt x="9844" y="5045"/>
                  </a:lnTo>
                  <a:lnTo>
                    <a:pt x="10170" y="5045"/>
                  </a:lnTo>
                  <a:lnTo>
                    <a:pt x="10333" y="5004"/>
                  </a:lnTo>
                  <a:lnTo>
                    <a:pt x="10536" y="4923"/>
                  </a:lnTo>
                  <a:lnTo>
                    <a:pt x="10780" y="4801"/>
                  </a:lnTo>
                  <a:lnTo>
                    <a:pt x="10943" y="4557"/>
                  </a:lnTo>
                  <a:lnTo>
                    <a:pt x="11024" y="4435"/>
                  </a:lnTo>
                  <a:lnTo>
                    <a:pt x="11065" y="4313"/>
                  </a:lnTo>
                  <a:lnTo>
                    <a:pt x="11105" y="4190"/>
                  </a:lnTo>
                  <a:lnTo>
                    <a:pt x="11065" y="4028"/>
                  </a:lnTo>
                  <a:lnTo>
                    <a:pt x="11065" y="3865"/>
                  </a:lnTo>
                  <a:lnTo>
                    <a:pt x="10983" y="3702"/>
                  </a:lnTo>
                  <a:lnTo>
                    <a:pt x="10821" y="3418"/>
                  </a:lnTo>
                  <a:lnTo>
                    <a:pt x="10617" y="3174"/>
                  </a:lnTo>
                  <a:lnTo>
                    <a:pt x="10414" y="2930"/>
                  </a:lnTo>
                  <a:lnTo>
                    <a:pt x="9885" y="2401"/>
                  </a:lnTo>
                  <a:lnTo>
                    <a:pt x="9356" y="1953"/>
                  </a:lnTo>
                  <a:lnTo>
                    <a:pt x="8868" y="1547"/>
                  </a:lnTo>
                  <a:lnTo>
                    <a:pt x="8339" y="1140"/>
                  </a:lnTo>
                  <a:lnTo>
                    <a:pt x="7729" y="733"/>
                  </a:lnTo>
                  <a:lnTo>
                    <a:pt x="7119" y="408"/>
                  </a:lnTo>
                  <a:lnTo>
                    <a:pt x="6794" y="286"/>
                  </a:lnTo>
                  <a:lnTo>
                    <a:pt x="6468" y="164"/>
                  </a:lnTo>
                  <a:lnTo>
                    <a:pt x="6143" y="82"/>
                  </a:lnTo>
                  <a:lnTo>
                    <a:pt x="5817" y="42"/>
                  </a:lnTo>
                  <a:lnTo>
                    <a:pt x="54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151"/>
            <p:cNvSpPr/>
            <p:nvPr/>
          </p:nvSpPr>
          <p:spPr>
            <a:xfrm>
              <a:off x="4739094" y="1835718"/>
              <a:ext cx="817137" cy="340619"/>
            </a:xfrm>
            <a:custGeom>
              <a:avLst/>
              <a:gdLst/>
              <a:ahLst/>
              <a:cxnLst/>
              <a:rect l="l" t="t" r="r" b="b"/>
              <a:pathLst>
                <a:path w="17858" h="7444" extrusionOk="0">
                  <a:moveTo>
                    <a:pt x="3987" y="0"/>
                  </a:moveTo>
                  <a:lnTo>
                    <a:pt x="1994" y="814"/>
                  </a:lnTo>
                  <a:lnTo>
                    <a:pt x="1" y="1709"/>
                  </a:lnTo>
                  <a:lnTo>
                    <a:pt x="82" y="1993"/>
                  </a:lnTo>
                  <a:lnTo>
                    <a:pt x="285" y="2563"/>
                  </a:lnTo>
                  <a:lnTo>
                    <a:pt x="652" y="3539"/>
                  </a:lnTo>
                  <a:lnTo>
                    <a:pt x="936" y="4271"/>
                  </a:lnTo>
                  <a:lnTo>
                    <a:pt x="1140" y="4678"/>
                  </a:lnTo>
                  <a:lnTo>
                    <a:pt x="1343" y="5044"/>
                  </a:lnTo>
                  <a:lnTo>
                    <a:pt x="1587" y="5369"/>
                  </a:lnTo>
                  <a:lnTo>
                    <a:pt x="1831" y="5735"/>
                  </a:lnTo>
                  <a:lnTo>
                    <a:pt x="2116" y="6020"/>
                  </a:lnTo>
                  <a:lnTo>
                    <a:pt x="2401" y="6305"/>
                  </a:lnTo>
                  <a:lnTo>
                    <a:pt x="2645" y="6468"/>
                  </a:lnTo>
                  <a:lnTo>
                    <a:pt x="2929" y="6630"/>
                  </a:lnTo>
                  <a:lnTo>
                    <a:pt x="3499" y="6915"/>
                  </a:lnTo>
                  <a:lnTo>
                    <a:pt x="4109" y="7118"/>
                  </a:lnTo>
                  <a:lnTo>
                    <a:pt x="4760" y="7281"/>
                  </a:lnTo>
                  <a:lnTo>
                    <a:pt x="5451" y="7322"/>
                  </a:lnTo>
                  <a:lnTo>
                    <a:pt x="6143" y="7362"/>
                  </a:lnTo>
                  <a:lnTo>
                    <a:pt x="7526" y="7403"/>
                  </a:lnTo>
                  <a:lnTo>
                    <a:pt x="8909" y="7444"/>
                  </a:lnTo>
                  <a:lnTo>
                    <a:pt x="9641" y="7444"/>
                  </a:lnTo>
                  <a:lnTo>
                    <a:pt x="10332" y="7403"/>
                  </a:lnTo>
                  <a:lnTo>
                    <a:pt x="11878" y="7322"/>
                  </a:lnTo>
                  <a:lnTo>
                    <a:pt x="13424" y="7159"/>
                  </a:lnTo>
                  <a:lnTo>
                    <a:pt x="14970" y="6956"/>
                  </a:lnTo>
                  <a:lnTo>
                    <a:pt x="15702" y="6834"/>
                  </a:lnTo>
                  <a:lnTo>
                    <a:pt x="16475" y="6671"/>
                  </a:lnTo>
                  <a:lnTo>
                    <a:pt x="16719" y="6630"/>
                  </a:lnTo>
                  <a:lnTo>
                    <a:pt x="16922" y="6508"/>
                  </a:lnTo>
                  <a:lnTo>
                    <a:pt x="17085" y="6346"/>
                  </a:lnTo>
                  <a:lnTo>
                    <a:pt x="17125" y="6264"/>
                  </a:lnTo>
                  <a:lnTo>
                    <a:pt x="17125" y="6183"/>
                  </a:lnTo>
                  <a:lnTo>
                    <a:pt x="17085" y="6020"/>
                  </a:lnTo>
                  <a:lnTo>
                    <a:pt x="17044" y="5939"/>
                  </a:lnTo>
                  <a:lnTo>
                    <a:pt x="16922" y="5817"/>
                  </a:lnTo>
                  <a:lnTo>
                    <a:pt x="16800" y="5776"/>
                  </a:lnTo>
                  <a:lnTo>
                    <a:pt x="17044" y="5735"/>
                  </a:lnTo>
                  <a:lnTo>
                    <a:pt x="17288" y="5654"/>
                  </a:lnTo>
                  <a:lnTo>
                    <a:pt x="17410" y="5573"/>
                  </a:lnTo>
                  <a:lnTo>
                    <a:pt x="17491" y="5451"/>
                  </a:lnTo>
                  <a:lnTo>
                    <a:pt x="17532" y="5329"/>
                  </a:lnTo>
                  <a:lnTo>
                    <a:pt x="17614" y="5207"/>
                  </a:lnTo>
                  <a:lnTo>
                    <a:pt x="17614" y="5085"/>
                  </a:lnTo>
                  <a:lnTo>
                    <a:pt x="17573" y="4963"/>
                  </a:lnTo>
                  <a:lnTo>
                    <a:pt x="17532" y="4841"/>
                  </a:lnTo>
                  <a:lnTo>
                    <a:pt x="17451" y="4759"/>
                  </a:lnTo>
                  <a:lnTo>
                    <a:pt x="17329" y="4678"/>
                  </a:lnTo>
                  <a:lnTo>
                    <a:pt x="16922" y="4678"/>
                  </a:lnTo>
                  <a:lnTo>
                    <a:pt x="16637" y="4719"/>
                  </a:lnTo>
                  <a:lnTo>
                    <a:pt x="16353" y="4719"/>
                  </a:lnTo>
                  <a:lnTo>
                    <a:pt x="16719" y="4637"/>
                  </a:lnTo>
                  <a:lnTo>
                    <a:pt x="17085" y="4597"/>
                  </a:lnTo>
                  <a:lnTo>
                    <a:pt x="17247" y="4597"/>
                  </a:lnTo>
                  <a:lnTo>
                    <a:pt x="17451" y="4515"/>
                  </a:lnTo>
                  <a:lnTo>
                    <a:pt x="17614" y="4434"/>
                  </a:lnTo>
                  <a:lnTo>
                    <a:pt x="17736" y="4312"/>
                  </a:lnTo>
                  <a:lnTo>
                    <a:pt x="17858" y="4149"/>
                  </a:lnTo>
                  <a:lnTo>
                    <a:pt x="17858" y="3986"/>
                  </a:lnTo>
                  <a:lnTo>
                    <a:pt x="17858" y="3783"/>
                  </a:lnTo>
                  <a:lnTo>
                    <a:pt x="17736" y="3661"/>
                  </a:lnTo>
                  <a:lnTo>
                    <a:pt x="17614" y="3580"/>
                  </a:lnTo>
                  <a:lnTo>
                    <a:pt x="17491" y="3580"/>
                  </a:lnTo>
                  <a:lnTo>
                    <a:pt x="17207" y="3539"/>
                  </a:lnTo>
                  <a:lnTo>
                    <a:pt x="15702" y="3661"/>
                  </a:lnTo>
                  <a:lnTo>
                    <a:pt x="15702" y="3661"/>
                  </a:lnTo>
                  <a:lnTo>
                    <a:pt x="16108" y="3620"/>
                  </a:lnTo>
                  <a:lnTo>
                    <a:pt x="16475" y="3539"/>
                  </a:lnTo>
                  <a:lnTo>
                    <a:pt x="16841" y="3417"/>
                  </a:lnTo>
                  <a:lnTo>
                    <a:pt x="17207" y="3295"/>
                  </a:lnTo>
                  <a:lnTo>
                    <a:pt x="17329" y="3214"/>
                  </a:lnTo>
                  <a:lnTo>
                    <a:pt x="17451" y="3092"/>
                  </a:lnTo>
                  <a:lnTo>
                    <a:pt x="17532" y="3010"/>
                  </a:lnTo>
                  <a:lnTo>
                    <a:pt x="17532" y="2888"/>
                  </a:lnTo>
                  <a:lnTo>
                    <a:pt x="17451" y="2766"/>
                  </a:lnTo>
                  <a:lnTo>
                    <a:pt x="17369" y="2725"/>
                  </a:lnTo>
                  <a:lnTo>
                    <a:pt x="17207" y="2685"/>
                  </a:lnTo>
                  <a:lnTo>
                    <a:pt x="16027" y="2685"/>
                  </a:lnTo>
                  <a:lnTo>
                    <a:pt x="15010" y="2766"/>
                  </a:lnTo>
                  <a:lnTo>
                    <a:pt x="12936" y="2969"/>
                  </a:lnTo>
                  <a:lnTo>
                    <a:pt x="11878" y="3051"/>
                  </a:lnTo>
                  <a:lnTo>
                    <a:pt x="10821" y="3092"/>
                  </a:lnTo>
                  <a:lnTo>
                    <a:pt x="9804" y="3132"/>
                  </a:lnTo>
                  <a:lnTo>
                    <a:pt x="8746" y="3051"/>
                  </a:lnTo>
                  <a:lnTo>
                    <a:pt x="8055" y="2929"/>
                  </a:lnTo>
                  <a:lnTo>
                    <a:pt x="7363" y="2807"/>
                  </a:lnTo>
                  <a:lnTo>
                    <a:pt x="6672" y="2603"/>
                  </a:lnTo>
                  <a:lnTo>
                    <a:pt x="6061" y="2319"/>
                  </a:lnTo>
                  <a:lnTo>
                    <a:pt x="5695" y="2075"/>
                  </a:lnTo>
                  <a:lnTo>
                    <a:pt x="5370" y="1831"/>
                  </a:lnTo>
                  <a:lnTo>
                    <a:pt x="5126" y="1586"/>
                  </a:lnTo>
                  <a:lnTo>
                    <a:pt x="4841" y="1302"/>
                  </a:lnTo>
                  <a:lnTo>
                    <a:pt x="4434" y="692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151"/>
            <p:cNvSpPr/>
            <p:nvPr/>
          </p:nvSpPr>
          <p:spPr>
            <a:xfrm>
              <a:off x="4729805" y="1826384"/>
              <a:ext cx="835715" cy="359288"/>
            </a:xfrm>
            <a:custGeom>
              <a:avLst/>
              <a:gdLst/>
              <a:ahLst/>
              <a:cxnLst/>
              <a:rect l="l" t="t" r="r" b="b"/>
              <a:pathLst>
                <a:path w="18264" h="7852" extrusionOk="0">
                  <a:moveTo>
                    <a:pt x="4126" y="449"/>
                  </a:moveTo>
                  <a:lnTo>
                    <a:pt x="4393" y="896"/>
                  </a:lnTo>
                  <a:lnTo>
                    <a:pt x="4759" y="1465"/>
                  </a:lnTo>
                  <a:lnTo>
                    <a:pt x="5207" y="1953"/>
                  </a:lnTo>
                  <a:lnTo>
                    <a:pt x="5451" y="2197"/>
                  </a:lnTo>
                  <a:lnTo>
                    <a:pt x="5736" y="2441"/>
                  </a:lnTo>
                  <a:lnTo>
                    <a:pt x="6061" y="2645"/>
                  </a:lnTo>
                  <a:lnTo>
                    <a:pt x="6427" y="2807"/>
                  </a:lnTo>
                  <a:lnTo>
                    <a:pt x="6793" y="2970"/>
                  </a:lnTo>
                  <a:lnTo>
                    <a:pt x="7159" y="3092"/>
                  </a:lnTo>
                  <a:lnTo>
                    <a:pt x="7932" y="3296"/>
                  </a:lnTo>
                  <a:lnTo>
                    <a:pt x="8664" y="3418"/>
                  </a:lnTo>
                  <a:lnTo>
                    <a:pt x="9559" y="3499"/>
                  </a:lnTo>
                  <a:lnTo>
                    <a:pt x="10413" y="3540"/>
                  </a:lnTo>
                  <a:lnTo>
                    <a:pt x="11268" y="3499"/>
                  </a:lnTo>
                  <a:lnTo>
                    <a:pt x="12122" y="3458"/>
                  </a:lnTo>
                  <a:lnTo>
                    <a:pt x="13871" y="3296"/>
                  </a:lnTo>
                  <a:lnTo>
                    <a:pt x="15579" y="3133"/>
                  </a:lnTo>
                  <a:lnTo>
                    <a:pt x="16596" y="3092"/>
                  </a:lnTo>
                  <a:lnTo>
                    <a:pt x="17084" y="3092"/>
                  </a:lnTo>
                  <a:lnTo>
                    <a:pt x="17288" y="3051"/>
                  </a:lnTo>
                  <a:lnTo>
                    <a:pt x="17369" y="3051"/>
                  </a:lnTo>
                  <a:lnTo>
                    <a:pt x="17491" y="3092"/>
                  </a:lnTo>
                  <a:lnTo>
                    <a:pt x="17532" y="3173"/>
                  </a:lnTo>
                  <a:lnTo>
                    <a:pt x="17491" y="3214"/>
                  </a:lnTo>
                  <a:lnTo>
                    <a:pt x="17328" y="3296"/>
                  </a:lnTo>
                  <a:lnTo>
                    <a:pt x="16881" y="3458"/>
                  </a:lnTo>
                  <a:lnTo>
                    <a:pt x="16393" y="3580"/>
                  </a:lnTo>
                  <a:lnTo>
                    <a:pt x="15905" y="3662"/>
                  </a:lnTo>
                  <a:lnTo>
                    <a:pt x="15823" y="3662"/>
                  </a:lnTo>
                  <a:lnTo>
                    <a:pt x="15742" y="3702"/>
                  </a:lnTo>
                  <a:lnTo>
                    <a:pt x="15701" y="3784"/>
                  </a:lnTo>
                  <a:lnTo>
                    <a:pt x="15701" y="3865"/>
                  </a:lnTo>
                  <a:lnTo>
                    <a:pt x="15701" y="3946"/>
                  </a:lnTo>
                  <a:lnTo>
                    <a:pt x="15742" y="3987"/>
                  </a:lnTo>
                  <a:lnTo>
                    <a:pt x="15823" y="4028"/>
                  </a:lnTo>
                  <a:lnTo>
                    <a:pt x="15905" y="4068"/>
                  </a:lnTo>
                  <a:lnTo>
                    <a:pt x="16962" y="3987"/>
                  </a:lnTo>
                  <a:lnTo>
                    <a:pt x="17410" y="3946"/>
                  </a:lnTo>
                  <a:lnTo>
                    <a:pt x="17654" y="3946"/>
                  </a:lnTo>
                  <a:lnTo>
                    <a:pt x="17735" y="3987"/>
                  </a:lnTo>
                  <a:lnTo>
                    <a:pt x="17817" y="4028"/>
                  </a:lnTo>
                  <a:lnTo>
                    <a:pt x="17898" y="4109"/>
                  </a:lnTo>
                  <a:lnTo>
                    <a:pt x="17898" y="4190"/>
                  </a:lnTo>
                  <a:lnTo>
                    <a:pt x="17857" y="4312"/>
                  </a:lnTo>
                  <a:lnTo>
                    <a:pt x="17817" y="4394"/>
                  </a:lnTo>
                  <a:lnTo>
                    <a:pt x="17613" y="4516"/>
                  </a:lnTo>
                  <a:lnTo>
                    <a:pt x="17450" y="4597"/>
                  </a:lnTo>
                  <a:lnTo>
                    <a:pt x="17206" y="4638"/>
                  </a:lnTo>
                  <a:lnTo>
                    <a:pt x="16962" y="4638"/>
                  </a:lnTo>
                  <a:lnTo>
                    <a:pt x="16718" y="4678"/>
                  </a:lnTo>
                  <a:lnTo>
                    <a:pt x="16474" y="4719"/>
                  </a:lnTo>
                  <a:lnTo>
                    <a:pt x="16434" y="4760"/>
                  </a:lnTo>
                  <a:lnTo>
                    <a:pt x="16393" y="4801"/>
                  </a:lnTo>
                  <a:lnTo>
                    <a:pt x="16352" y="4923"/>
                  </a:lnTo>
                  <a:lnTo>
                    <a:pt x="16393" y="5045"/>
                  </a:lnTo>
                  <a:lnTo>
                    <a:pt x="16434" y="5085"/>
                  </a:lnTo>
                  <a:lnTo>
                    <a:pt x="16474" y="5085"/>
                  </a:lnTo>
                  <a:lnTo>
                    <a:pt x="16800" y="5126"/>
                  </a:lnTo>
                  <a:lnTo>
                    <a:pt x="17125" y="5085"/>
                  </a:lnTo>
                  <a:lnTo>
                    <a:pt x="17288" y="5045"/>
                  </a:lnTo>
                  <a:lnTo>
                    <a:pt x="17450" y="5085"/>
                  </a:lnTo>
                  <a:lnTo>
                    <a:pt x="17491" y="5085"/>
                  </a:lnTo>
                  <a:lnTo>
                    <a:pt x="17572" y="5126"/>
                  </a:lnTo>
                  <a:lnTo>
                    <a:pt x="17613" y="5207"/>
                  </a:lnTo>
                  <a:lnTo>
                    <a:pt x="17613" y="5289"/>
                  </a:lnTo>
                  <a:lnTo>
                    <a:pt x="17572" y="5492"/>
                  </a:lnTo>
                  <a:lnTo>
                    <a:pt x="17491" y="5614"/>
                  </a:lnTo>
                  <a:lnTo>
                    <a:pt x="17328" y="5695"/>
                  </a:lnTo>
                  <a:lnTo>
                    <a:pt x="17166" y="5736"/>
                  </a:lnTo>
                  <a:lnTo>
                    <a:pt x="16912" y="5764"/>
                  </a:lnTo>
                  <a:lnTo>
                    <a:pt x="16800" y="5736"/>
                  </a:lnTo>
                  <a:lnTo>
                    <a:pt x="16474" y="5736"/>
                  </a:lnTo>
                  <a:lnTo>
                    <a:pt x="16352" y="5777"/>
                  </a:lnTo>
                  <a:lnTo>
                    <a:pt x="16311" y="5817"/>
                  </a:lnTo>
                  <a:lnTo>
                    <a:pt x="16271" y="5858"/>
                  </a:lnTo>
                  <a:lnTo>
                    <a:pt x="16271" y="5939"/>
                  </a:lnTo>
                  <a:lnTo>
                    <a:pt x="16271" y="6021"/>
                  </a:lnTo>
                  <a:lnTo>
                    <a:pt x="16311" y="6061"/>
                  </a:lnTo>
                  <a:lnTo>
                    <a:pt x="16352" y="6102"/>
                  </a:lnTo>
                  <a:lnTo>
                    <a:pt x="16474" y="6143"/>
                  </a:lnTo>
                  <a:lnTo>
                    <a:pt x="16881" y="6143"/>
                  </a:lnTo>
                  <a:lnTo>
                    <a:pt x="17003" y="6184"/>
                  </a:lnTo>
                  <a:lnTo>
                    <a:pt x="17084" y="6224"/>
                  </a:lnTo>
                  <a:lnTo>
                    <a:pt x="17125" y="6306"/>
                  </a:lnTo>
                  <a:lnTo>
                    <a:pt x="17125" y="6387"/>
                  </a:lnTo>
                  <a:lnTo>
                    <a:pt x="17125" y="6468"/>
                  </a:lnTo>
                  <a:lnTo>
                    <a:pt x="17044" y="6509"/>
                  </a:lnTo>
                  <a:lnTo>
                    <a:pt x="16922" y="6590"/>
                  </a:lnTo>
                  <a:lnTo>
                    <a:pt x="16637" y="6712"/>
                  </a:lnTo>
                  <a:lnTo>
                    <a:pt x="16556" y="6712"/>
                  </a:lnTo>
                  <a:lnTo>
                    <a:pt x="16547" y="6729"/>
                  </a:lnTo>
                  <a:lnTo>
                    <a:pt x="16547" y="6729"/>
                  </a:lnTo>
                  <a:lnTo>
                    <a:pt x="15295" y="6956"/>
                  </a:lnTo>
                  <a:lnTo>
                    <a:pt x="13993" y="7119"/>
                  </a:lnTo>
                  <a:lnTo>
                    <a:pt x="12651" y="7282"/>
                  </a:lnTo>
                  <a:lnTo>
                    <a:pt x="11308" y="7363"/>
                  </a:lnTo>
                  <a:lnTo>
                    <a:pt x="9966" y="7444"/>
                  </a:lnTo>
                  <a:lnTo>
                    <a:pt x="8583" y="7444"/>
                  </a:lnTo>
                  <a:lnTo>
                    <a:pt x="5939" y="7363"/>
                  </a:lnTo>
                  <a:lnTo>
                    <a:pt x="5329" y="7322"/>
                  </a:lnTo>
                  <a:lnTo>
                    <a:pt x="4719" y="7241"/>
                  </a:lnTo>
                  <a:lnTo>
                    <a:pt x="4109" y="7078"/>
                  </a:lnTo>
                  <a:lnTo>
                    <a:pt x="3539" y="6834"/>
                  </a:lnTo>
                  <a:lnTo>
                    <a:pt x="3051" y="6550"/>
                  </a:lnTo>
                  <a:lnTo>
                    <a:pt x="2604" y="6224"/>
                  </a:lnTo>
                  <a:lnTo>
                    <a:pt x="2238" y="5817"/>
                  </a:lnTo>
                  <a:lnTo>
                    <a:pt x="1871" y="5370"/>
                  </a:lnTo>
                  <a:lnTo>
                    <a:pt x="1668" y="5045"/>
                  </a:lnTo>
                  <a:lnTo>
                    <a:pt x="1465" y="4678"/>
                  </a:lnTo>
                  <a:lnTo>
                    <a:pt x="1139" y="3987"/>
                  </a:lnTo>
                  <a:lnTo>
                    <a:pt x="855" y="3214"/>
                  </a:lnTo>
                  <a:lnTo>
                    <a:pt x="610" y="2482"/>
                  </a:lnTo>
                  <a:lnTo>
                    <a:pt x="529" y="2197"/>
                  </a:lnTo>
                  <a:lnTo>
                    <a:pt x="456" y="2051"/>
                  </a:lnTo>
                  <a:lnTo>
                    <a:pt x="570" y="1994"/>
                  </a:lnTo>
                  <a:lnTo>
                    <a:pt x="733" y="1913"/>
                  </a:lnTo>
                  <a:lnTo>
                    <a:pt x="1383" y="1587"/>
                  </a:lnTo>
                  <a:lnTo>
                    <a:pt x="2807" y="977"/>
                  </a:lnTo>
                  <a:lnTo>
                    <a:pt x="4126" y="449"/>
                  </a:lnTo>
                  <a:close/>
                  <a:moveTo>
                    <a:pt x="4149" y="1"/>
                  </a:moveTo>
                  <a:lnTo>
                    <a:pt x="2807" y="530"/>
                  </a:lnTo>
                  <a:lnTo>
                    <a:pt x="1505" y="1099"/>
                  </a:lnTo>
                  <a:lnTo>
                    <a:pt x="244" y="1709"/>
                  </a:lnTo>
                  <a:lnTo>
                    <a:pt x="122" y="1750"/>
                  </a:lnTo>
                  <a:lnTo>
                    <a:pt x="41" y="1872"/>
                  </a:lnTo>
                  <a:lnTo>
                    <a:pt x="0" y="1953"/>
                  </a:lnTo>
                  <a:lnTo>
                    <a:pt x="41" y="2116"/>
                  </a:lnTo>
                  <a:lnTo>
                    <a:pt x="244" y="2726"/>
                  </a:lnTo>
                  <a:lnTo>
                    <a:pt x="488" y="3377"/>
                  </a:lnTo>
                  <a:lnTo>
                    <a:pt x="773" y="4109"/>
                  </a:lnTo>
                  <a:lnTo>
                    <a:pt x="1099" y="4841"/>
                  </a:lnTo>
                  <a:lnTo>
                    <a:pt x="1383" y="5329"/>
                  </a:lnTo>
                  <a:lnTo>
                    <a:pt x="1709" y="5817"/>
                  </a:lnTo>
                  <a:lnTo>
                    <a:pt x="2075" y="6306"/>
                  </a:lnTo>
                  <a:lnTo>
                    <a:pt x="2522" y="6672"/>
                  </a:lnTo>
                  <a:lnTo>
                    <a:pt x="3010" y="7038"/>
                  </a:lnTo>
                  <a:lnTo>
                    <a:pt x="3539" y="7282"/>
                  </a:lnTo>
                  <a:lnTo>
                    <a:pt x="4109" y="7485"/>
                  </a:lnTo>
                  <a:lnTo>
                    <a:pt x="4719" y="7607"/>
                  </a:lnTo>
                  <a:lnTo>
                    <a:pt x="5370" y="7729"/>
                  </a:lnTo>
                  <a:lnTo>
                    <a:pt x="6061" y="7770"/>
                  </a:lnTo>
                  <a:lnTo>
                    <a:pt x="7444" y="7770"/>
                  </a:lnTo>
                  <a:lnTo>
                    <a:pt x="8868" y="7851"/>
                  </a:lnTo>
                  <a:lnTo>
                    <a:pt x="10332" y="7851"/>
                  </a:lnTo>
                  <a:lnTo>
                    <a:pt x="11959" y="7729"/>
                  </a:lnTo>
                  <a:lnTo>
                    <a:pt x="13546" y="7607"/>
                  </a:lnTo>
                  <a:lnTo>
                    <a:pt x="15132" y="7363"/>
                  </a:lnTo>
                  <a:lnTo>
                    <a:pt x="16718" y="7078"/>
                  </a:lnTo>
                  <a:lnTo>
                    <a:pt x="17003" y="6997"/>
                  </a:lnTo>
                  <a:lnTo>
                    <a:pt x="17288" y="6834"/>
                  </a:lnTo>
                  <a:lnTo>
                    <a:pt x="17369" y="6753"/>
                  </a:lnTo>
                  <a:lnTo>
                    <a:pt x="17450" y="6631"/>
                  </a:lnTo>
                  <a:lnTo>
                    <a:pt x="17532" y="6509"/>
                  </a:lnTo>
                  <a:lnTo>
                    <a:pt x="17532" y="6346"/>
                  </a:lnTo>
                  <a:lnTo>
                    <a:pt x="17491" y="6143"/>
                  </a:lnTo>
                  <a:lnTo>
                    <a:pt x="17439" y="6065"/>
                  </a:lnTo>
                  <a:lnTo>
                    <a:pt x="17450" y="6061"/>
                  </a:lnTo>
                  <a:lnTo>
                    <a:pt x="17654" y="5980"/>
                  </a:lnTo>
                  <a:lnTo>
                    <a:pt x="17817" y="5817"/>
                  </a:lnTo>
                  <a:lnTo>
                    <a:pt x="17939" y="5614"/>
                  </a:lnTo>
                  <a:lnTo>
                    <a:pt x="18020" y="5370"/>
                  </a:lnTo>
                  <a:lnTo>
                    <a:pt x="17979" y="5167"/>
                  </a:lnTo>
                  <a:lnTo>
                    <a:pt x="17939" y="4963"/>
                  </a:lnTo>
                  <a:lnTo>
                    <a:pt x="17844" y="4868"/>
                  </a:lnTo>
                  <a:lnTo>
                    <a:pt x="17898" y="4841"/>
                  </a:lnTo>
                  <a:lnTo>
                    <a:pt x="18061" y="4678"/>
                  </a:lnTo>
                  <a:lnTo>
                    <a:pt x="18223" y="4475"/>
                  </a:lnTo>
                  <a:lnTo>
                    <a:pt x="18264" y="4231"/>
                  </a:lnTo>
                  <a:lnTo>
                    <a:pt x="18264" y="4109"/>
                  </a:lnTo>
                  <a:lnTo>
                    <a:pt x="18264" y="3987"/>
                  </a:lnTo>
                  <a:lnTo>
                    <a:pt x="18183" y="3865"/>
                  </a:lnTo>
                  <a:lnTo>
                    <a:pt x="18142" y="3784"/>
                  </a:lnTo>
                  <a:lnTo>
                    <a:pt x="18020" y="3702"/>
                  </a:lnTo>
                  <a:lnTo>
                    <a:pt x="17939" y="3621"/>
                  </a:lnTo>
                  <a:lnTo>
                    <a:pt x="17694" y="3580"/>
                  </a:lnTo>
                  <a:lnTo>
                    <a:pt x="17660" y="3574"/>
                  </a:lnTo>
                  <a:lnTo>
                    <a:pt x="17660" y="3574"/>
                  </a:lnTo>
                  <a:lnTo>
                    <a:pt x="17776" y="3458"/>
                  </a:lnTo>
                  <a:lnTo>
                    <a:pt x="17857" y="3336"/>
                  </a:lnTo>
                  <a:lnTo>
                    <a:pt x="17898" y="3214"/>
                  </a:lnTo>
                  <a:lnTo>
                    <a:pt x="17939" y="3092"/>
                  </a:lnTo>
                  <a:lnTo>
                    <a:pt x="17898" y="2970"/>
                  </a:lnTo>
                  <a:lnTo>
                    <a:pt x="17817" y="2848"/>
                  </a:lnTo>
                  <a:lnTo>
                    <a:pt x="17694" y="2767"/>
                  </a:lnTo>
                  <a:lnTo>
                    <a:pt x="17532" y="2685"/>
                  </a:lnTo>
                  <a:lnTo>
                    <a:pt x="17044" y="2685"/>
                  </a:lnTo>
                  <a:lnTo>
                    <a:pt x="16067" y="2726"/>
                  </a:lnTo>
                  <a:lnTo>
                    <a:pt x="15091" y="2767"/>
                  </a:lnTo>
                  <a:lnTo>
                    <a:pt x="14156" y="2848"/>
                  </a:lnTo>
                  <a:lnTo>
                    <a:pt x="12325" y="3051"/>
                  </a:lnTo>
                  <a:lnTo>
                    <a:pt x="11390" y="3092"/>
                  </a:lnTo>
                  <a:lnTo>
                    <a:pt x="10454" y="3133"/>
                  </a:lnTo>
                  <a:lnTo>
                    <a:pt x="9559" y="3092"/>
                  </a:lnTo>
                  <a:lnTo>
                    <a:pt x="8624" y="3011"/>
                  </a:lnTo>
                  <a:lnTo>
                    <a:pt x="8176" y="2929"/>
                  </a:lnTo>
                  <a:lnTo>
                    <a:pt x="7729" y="2848"/>
                  </a:lnTo>
                  <a:lnTo>
                    <a:pt x="7281" y="2726"/>
                  </a:lnTo>
                  <a:lnTo>
                    <a:pt x="6875" y="2563"/>
                  </a:lnTo>
                  <a:lnTo>
                    <a:pt x="6427" y="2401"/>
                  </a:lnTo>
                  <a:lnTo>
                    <a:pt x="6061" y="2157"/>
                  </a:lnTo>
                  <a:lnTo>
                    <a:pt x="5695" y="1872"/>
                  </a:lnTo>
                  <a:lnTo>
                    <a:pt x="5370" y="1546"/>
                  </a:lnTo>
                  <a:lnTo>
                    <a:pt x="5085" y="1221"/>
                  </a:lnTo>
                  <a:lnTo>
                    <a:pt x="4841" y="855"/>
                  </a:lnTo>
                  <a:lnTo>
                    <a:pt x="4353" y="82"/>
                  </a:lnTo>
                  <a:lnTo>
                    <a:pt x="4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151"/>
            <p:cNvSpPr/>
            <p:nvPr/>
          </p:nvSpPr>
          <p:spPr>
            <a:xfrm>
              <a:off x="4655356" y="1565833"/>
              <a:ext cx="279212" cy="357366"/>
            </a:xfrm>
            <a:custGeom>
              <a:avLst/>
              <a:gdLst/>
              <a:ahLst/>
              <a:cxnLst/>
              <a:rect l="l" t="t" r="r" b="b"/>
              <a:pathLst>
                <a:path w="6102" h="7810" extrusionOk="0">
                  <a:moveTo>
                    <a:pt x="3946" y="0"/>
                  </a:moveTo>
                  <a:lnTo>
                    <a:pt x="0" y="2278"/>
                  </a:lnTo>
                  <a:lnTo>
                    <a:pt x="407" y="3783"/>
                  </a:lnTo>
                  <a:lnTo>
                    <a:pt x="895" y="5288"/>
                  </a:lnTo>
                  <a:lnTo>
                    <a:pt x="1261" y="6549"/>
                  </a:lnTo>
                  <a:lnTo>
                    <a:pt x="1465" y="7200"/>
                  </a:lnTo>
                  <a:lnTo>
                    <a:pt x="1668" y="7810"/>
                  </a:lnTo>
                  <a:lnTo>
                    <a:pt x="2807" y="7484"/>
                  </a:lnTo>
                  <a:lnTo>
                    <a:pt x="3946" y="7118"/>
                  </a:lnTo>
                  <a:lnTo>
                    <a:pt x="5044" y="6712"/>
                  </a:lnTo>
                  <a:lnTo>
                    <a:pt x="6102" y="6224"/>
                  </a:lnTo>
                  <a:lnTo>
                    <a:pt x="6061" y="5979"/>
                  </a:lnTo>
                  <a:lnTo>
                    <a:pt x="5817" y="5329"/>
                  </a:lnTo>
                  <a:lnTo>
                    <a:pt x="5126" y="3295"/>
                  </a:lnTo>
                  <a:lnTo>
                    <a:pt x="39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151"/>
            <p:cNvSpPr/>
            <p:nvPr/>
          </p:nvSpPr>
          <p:spPr>
            <a:xfrm>
              <a:off x="4655356" y="1565833"/>
              <a:ext cx="279212" cy="357366"/>
            </a:xfrm>
            <a:custGeom>
              <a:avLst/>
              <a:gdLst/>
              <a:ahLst/>
              <a:cxnLst/>
              <a:rect l="l" t="t" r="r" b="b"/>
              <a:pathLst>
                <a:path w="6102" h="7810" fill="none" extrusionOk="0">
                  <a:moveTo>
                    <a:pt x="0" y="2278"/>
                  </a:moveTo>
                  <a:lnTo>
                    <a:pt x="0" y="2278"/>
                  </a:lnTo>
                  <a:lnTo>
                    <a:pt x="407" y="3783"/>
                  </a:lnTo>
                  <a:lnTo>
                    <a:pt x="895" y="5288"/>
                  </a:lnTo>
                  <a:lnTo>
                    <a:pt x="895" y="5288"/>
                  </a:lnTo>
                  <a:lnTo>
                    <a:pt x="1261" y="6549"/>
                  </a:lnTo>
                  <a:lnTo>
                    <a:pt x="1465" y="7200"/>
                  </a:lnTo>
                  <a:lnTo>
                    <a:pt x="1668" y="7810"/>
                  </a:lnTo>
                  <a:lnTo>
                    <a:pt x="1668" y="7810"/>
                  </a:lnTo>
                  <a:lnTo>
                    <a:pt x="2807" y="7484"/>
                  </a:lnTo>
                  <a:lnTo>
                    <a:pt x="3946" y="7118"/>
                  </a:lnTo>
                  <a:lnTo>
                    <a:pt x="5044" y="6712"/>
                  </a:lnTo>
                  <a:lnTo>
                    <a:pt x="6102" y="6224"/>
                  </a:lnTo>
                  <a:lnTo>
                    <a:pt x="6102" y="6224"/>
                  </a:lnTo>
                  <a:lnTo>
                    <a:pt x="6061" y="5979"/>
                  </a:lnTo>
                  <a:lnTo>
                    <a:pt x="5817" y="5329"/>
                  </a:lnTo>
                  <a:lnTo>
                    <a:pt x="5126" y="3295"/>
                  </a:lnTo>
                  <a:lnTo>
                    <a:pt x="394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151"/>
            <p:cNvSpPr/>
            <p:nvPr/>
          </p:nvSpPr>
          <p:spPr>
            <a:xfrm>
              <a:off x="4646021" y="1556499"/>
              <a:ext cx="297881" cy="376035"/>
            </a:xfrm>
            <a:custGeom>
              <a:avLst/>
              <a:gdLst/>
              <a:ahLst/>
              <a:cxnLst/>
              <a:rect l="l" t="t" r="r" b="b"/>
              <a:pathLst>
                <a:path w="6510" h="8218" extrusionOk="0">
                  <a:moveTo>
                    <a:pt x="6143" y="6306"/>
                  </a:moveTo>
                  <a:lnTo>
                    <a:pt x="6102" y="6316"/>
                  </a:lnTo>
                  <a:lnTo>
                    <a:pt x="6102" y="6306"/>
                  </a:lnTo>
                  <a:close/>
                  <a:moveTo>
                    <a:pt x="4069" y="1"/>
                  </a:moveTo>
                  <a:lnTo>
                    <a:pt x="4028" y="41"/>
                  </a:lnTo>
                  <a:lnTo>
                    <a:pt x="3987" y="82"/>
                  </a:lnTo>
                  <a:lnTo>
                    <a:pt x="3947" y="163"/>
                  </a:lnTo>
                  <a:lnTo>
                    <a:pt x="3947" y="245"/>
                  </a:lnTo>
                  <a:lnTo>
                    <a:pt x="5126" y="3499"/>
                  </a:lnTo>
                  <a:lnTo>
                    <a:pt x="5818" y="5492"/>
                  </a:lnTo>
                  <a:lnTo>
                    <a:pt x="6021" y="6143"/>
                  </a:lnTo>
                  <a:lnTo>
                    <a:pt x="6080" y="6321"/>
                  </a:lnTo>
                  <a:lnTo>
                    <a:pt x="6080" y="6321"/>
                  </a:lnTo>
                  <a:lnTo>
                    <a:pt x="5980" y="6346"/>
                  </a:lnTo>
                  <a:lnTo>
                    <a:pt x="5655" y="6509"/>
                  </a:lnTo>
                  <a:lnTo>
                    <a:pt x="5085" y="6753"/>
                  </a:lnTo>
                  <a:lnTo>
                    <a:pt x="4028" y="7160"/>
                  </a:lnTo>
                  <a:lnTo>
                    <a:pt x="2930" y="7526"/>
                  </a:lnTo>
                  <a:lnTo>
                    <a:pt x="2002" y="7766"/>
                  </a:lnTo>
                  <a:lnTo>
                    <a:pt x="1831" y="7282"/>
                  </a:lnTo>
                  <a:lnTo>
                    <a:pt x="1628" y="6590"/>
                  </a:lnTo>
                  <a:lnTo>
                    <a:pt x="1221" y="5248"/>
                  </a:lnTo>
                  <a:lnTo>
                    <a:pt x="774" y="3824"/>
                  </a:lnTo>
                  <a:lnTo>
                    <a:pt x="367" y="2401"/>
                  </a:lnTo>
                  <a:lnTo>
                    <a:pt x="326" y="2319"/>
                  </a:lnTo>
                  <a:lnTo>
                    <a:pt x="286" y="2279"/>
                  </a:lnTo>
                  <a:lnTo>
                    <a:pt x="123" y="2279"/>
                  </a:lnTo>
                  <a:lnTo>
                    <a:pt x="82" y="2319"/>
                  </a:lnTo>
                  <a:lnTo>
                    <a:pt x="1" y="2360"/>
                  </a:lnTo>
                  <a:lnTo>
                    <a:pt x="1" y="2441"/>
                  </a:lnTo>
                  <a:lnTo>
                    <a:pt x="1" y="2523"/>
                  </a:lnTo>
                  <a:lnTo>
                    <a:pt x="408" y="3946"/>
                  </a:lnTo>
                  <a:lnTo>
                    <a:pt x="855" y="5329"/>
                  </a:lnTo>
                  <a:lnTo>
                    <a:pt x="1262" y="6712"/>
                  </a:lnTo>
                  <a:lnTo>
                    <a:pt x="1465" y="7404"/>
                  </a:lnTo>
                  <a:lnTo>
                    <a:pt x="1709" y="8055"/>
                  </a:lnTo>
                  <a:lnTo>
                    <a:pt x="1750" y="8136"/>
                  </a:lnTo>
                  <a:lnTo>
                    <a:pt x="1791" y="8177"/>
                  </a:lnTo>
                  <a:lnTo>
                    <a:pt x="1872" y="8217"/>
                  </a:lnTo>
                  <a:lnTo>
                    <a:pt x="1953" y="8217"/>
                  </a:lnTo>
                  <a:lnTo>
                    <a:pt x="2970" y="7933"/>
                  </a:lnTo>
                  <a:lnTo>
                    <a:pt x="3947" y="7607"/>
                  </a:lnTo>
                  <a:lnTo>
                    <a:pt x="4963" y="7241"/>
                  </a:lnTo>
                  <a:lnTo>
                    <a:pt x="5899" y="6834"/>
                  </a:lnTo>
                  <a:lnTo>
                    <a:pt x="6143" y="6753"/>
                  </a:lnTo>
                  <a:lnTo>
                    <a:pt x="6346" y="6672"/>
                  </a:lnTo>
                  <a:lnTo>
                    <a:pt x="6428" y="6590"/>
                  </a:lnTo>
                  <a:lnTo>
                    <a:pt x="6468" y="6509"/>
                  </a:lnTo>
                  <a:lnTo>
                    <a:pt x="6509" y="6428"/>
                  </a:lnTo>
                  <a:lnTo>
                    <a:pt x="6509" y="6306"/>
                  </a:lnTo>
                  <a:lnTo>
                    <a:pt x="6346" y="5777"/>
                  </a:lnTo>
                  <a:lnTo>
                    <a:pt x="5614" y="3702"/>
                  </a:lnTo>
                  <a:lnTo>
                    <a:pt x="4882" y="1628"/>
                  </a:lnTo>
                  <a:lnTo>
                    <a:pt x="4353" y="163"/>
                  </a:lnTo>
                  <a:lnTo>
                    <a:pt x="4313" y="82"/>
                  </a:lnTo>
                  <a:lnTo>
                    <a:pt x="4231" y="41"/>
                  </a:lnTo>
                  <a:lnTo>
                    <a:pt x="41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151"/>
            <p:cNvSpPr/>
            <p:nvPr/>
          </p:nvSpPr>
          <p:spPr>
            <a:xfrm>
              <a:off x="4649773" y="1792888"/>
              <a:ext cx="68911" cy="57746"/>
            </a:xfrm>
            <a:custGeom>
              <a:avLst/>
              <a:gdLst/>
              <a:ahLst/>
              <a:cxnLst/>
              <a:rect l="l" t="t" r="r" b="b"/>
              <a:pathLst>
                <a:path w="1506" h="1262" extrusionOk="0">
                  <a:moveTo>
                    <a:pt x="122" y="1"/>
                  </a:moveTo>
                  <a:lnTo>
                    <a:pt x="82" y="41"/>
                  </a:lnTo>
                  <a:lnTo>
                    <a:pt x="0" y="82"/>
                  </a:lnTo>
                  <a:lnTo>
                    <a:pt x="0" y="163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366" y="570"/>
                  </a:lnTo>
                  <a:lnTo>
                    <a:pt x="529" y="651"/>
                  </a:lnTo>
                  <a:lnTo>
                    <a:pt x="570" y="692"/>
                  </a:lnTo>
                  <a:lnTo>
                    <a:pt x="610" y="733"/>
                  </a:lnTo>
                  <a:lnTo>
                    <a:pt x="651" y="733"/>
                  </a:lnTo>
                  <a:lnTo>
                    <a:pt x="1139" y="1180"/>
                  </a:lnTo>
                  <a:lnTo>
                    <a:pt x="1221" y="1221"/>
                  </a:lnTo>
                  <a:lnTo>
                    <a:pt x="1302" y="1262"/>
                  </a:lnTo>
                  <a:lnTo>
                    <a:pt x="1383" y="1221"/>
                  </a:lnTo>
                  <a:lnTo>
                    <a:pt x="1424" y="1180"/>
                  </a:lnTo>
                  <a:lnTo>
                    <a:pt x="1465" y="1140"/>
                  </a:lnTo>
                  <a:lnTo>
                    <a:pt x="1505" y="1058"/>
                  </a:lnTo>
                  <a:lnTo>
                    <a:pt x="1465" y="977"/>
                  </a:lnTo>
                  <a:lnTo>
                    <a:pt x="1424" y="895"/>
                  </a:lnTo>
                  <a:lnTo>
                    <a:pt x="895" y="448"/>
                  </a:lnTo>
                  <a:lnTo>
                    <a:pt x="285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151"/>
            <p:cNvSpPr/>
            <p:nvPr/>
          </p:nvSpPr>
          <p:spPr>
            <a:xfrm>
              <a:off x="4863832" y="1876627"/>
              <a:ext cx="70741" cy="44751"/>
            </a:xfrm>
            <a:custGeom>
              <a:avLst/>
              <a:gdLst/>
              <a:ahLst/>
              <a:cxnLst/>
              <a:rect l="l" t="t" r="r" b="b"/>
              <a:pathLst>
                <a:path w="1546" h="978" extrusionOk="0">
                  <a:moveTo>
                    <a:pt x="1261" y="1"/>
                  </a:moveTo>
                  <a:lnTo>
                    <a:pt x="1220" y="42"/>
                  </a:lnTo>
                  <a:lnTo>
                    <a:pt x="1180" y="123"/>
                  </a:lnTo>
                  <a:lnTo>
                    <a:pt x="1139" y="204"/>
                  </a:lnTo>
                  <a:lnTo>
                    <a:pt x="1139" y="245"/>
                  </a:lnTo>
                  <a:lnTo>
                    <a:pt x="1139" y="367"/>
                  </a:lnTo>
                  <a:lnTo>
                    <a:pt x="1098" y="367"/>
                  </a:lnTo>
                  <a:lnTo>
                    <a:pt x="1098" y="408"/>
                  </a:lnTo>
                  <a:lnTo>
                    <a:pt x="1058" y="448"/>
                  </a:lnTo>
                  <a:lnTo>
                    <a:pt x="976" y="530"/>
                  </a:lnTo>
                  <a:lnTo>
                    <a:pt x="936" y="570"/>
                  </a:lnTo>
                  <a:lnTo>
                    <a:pt x="895" y="570"/>
                  </a:lnTo>
                  <a:lnTo>
                    <a:pt x="814" y="611"/>
                  </a:lnTo>
                  <a:lnTo>
                    <a:pt x="692" y="611"/>
                  </a:lnTo>
                  <a:lnTo>
                    <a:pt x="651" y="570"/>
                  </a:lnTo>
                  <a:lnTo>
                    <a:pt x="610" y="570"/>
                  </a:lnTo>
                  <a:lnTo>
                    <a:pt x="570" y="530"/>
                  </a:lnTo>
                  <a:lnTo>
                    <a:pt x="529" y="530"/>
                  </a:lnTo>
                  <a:lnTo>
                    <a:pt x="529" y="489"/>
                  </a:lnTo>
                  <a:lnTo>
                    <a:pt x="488" y="448"/>
                  </a:lnTo>
                  <a:lnTo>
                    <a:pt x="447" y="448"/>
                  </a:lnTo>
                  <a:lnTo>
                    <a:pt x="447" y="408"/>
                  </a:lnTo>
                  <a:lnTo>
                    <a:pt x="407" y="367"/>
                  </a:lnTo>
                  <a:lnTo>
                    <a:pt x="366" y="245"/>
                  </a:lnTo>
                  <a:lnTo>
                    <a:pt x="366" y="164"/>
                  </a:lnTo>
                  <a:lnTo>
                    <a:pt x="285" y="123"/>
                  </a:lnTo>
                  <a:lnTo>
                    <a:pt x="122" y="123"/>
                  </a:lnTo>
                  <a:lnTo>
                    <a:pt x="81" y="164"/>
                  </a:lnTo>
                  <a:lnTo>
                    <a:pt x="41" y="204"/>
                  </a:lnTo>
                  <a:lnTo>
                    <a:pt x="0" y="286"/>
                  </a:lnTo>
                  <a:lnTo>
                    <a:pt x="0" y="367"/>
                  </a:lnTo>
                  <a:lnTo>
                    <a:pt x="41" y="489"/>
                  </a:lnTo>
                  <a:lnTo>
                    <a:pt x="122" y="611"/>
                  </a:lnTo>
                  <a:lnTo>
                    <a:pt x="203" y="733"/>
                  </a:lnTo>
                  <a:lnTo>
                    <a:pt x="285" y="815"/>
                  </a:lnTo>
                  <a:lnTo>
                    <a:pt x="407" y="896"/>
                  </a:lnTo>
                  <a:lnTo>
                    <a:pt x="529" y="977"/>
                  </a:lnTo>
                  <a:lnTo>
                    <a:pt x="976" y="977"/>
                  </a:lnTo>
                  <a:lnTo>
                    <a:pt x="1098" y="896"/>
                  </a:lnTo>
                  <a:lnTo>
                    <a:pt x="1220" y="815"/>
                  </a:lnTo>
                  <a:lnTo>
                    <a:pt x="1342" y="733"/>
                  </a:lnTo>
                  <a:lnTo>
                    <a:pt x="1424" y="611"/>
                  </a:lnTo>
                  <a:lnTo>
                    <a:pt x="1505" y="489"/>
                  </a:lnTo>
                  <a:lnTo>
                    <a:pt x="1546" y="367"/>
                  </a:lnTo>
                  <a:lnTo>
                    <a:pt x="1546" y="204"/>
                  </a:lnTo>
                  <a:lnTo>
                    <a:pt x="1546" y="123"/>
                  </a:lnTo>
                  <a:lnTo>
                    <a:pt x="1505" y="42"/>
                  </a:lnTo>
                  <a:lnTo>
                    <a:pt x="14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151"/>
            <p:cNvSpPr/>
            <p:nvPr/>
          </p:nvSpPr>
          <p:spPr>
            <a:xfrm>
              <a:off x="5156047" y="1694232"/>
              <a:ext cx="50287" cy="195476"/>
            </a:xfrm>
            <a:custGeom>
              <a:avLst/>
              <a:gdLst/>
              <a:ahLst/>
              <a:cxnLst/>
              <a:rect l="l" t="t" r="r" b="b"/>
              <a:pathLst>
                <a:path w="1099" h="4272" extrusionOk="0">
                  <a:moveTo>
                    <a:pt x="895" y="1"/>
                  </a:moveTo>
                  <a:lnTo>
                    <a:pt x="814" y="41"/>
                  </a:lnTo>
                  <a:lnTo>
                    <a:pt x="773" y="82"/>
                  </a:lnTo>
                  <a:lnTo>
                    <a:pt x="692" y="123"/>
                  </a:lnTo>
                  <a:lnTo>
                    <a:pt x="692" y="204"/>
                  </a:lnTo>
                  <a:lnTo>
                    <a:pt x="570" y="1180"/>
                  </a:lnTo>
                  <a:lnTo>
                    <a:pt x="448" y="2157"/>
                  </a:lnTo>
                  <a:lnTo>
                    <a:pt x="244" y="3092"/>
                  </a:lnTo>
                  <a:lnTo>
                    <a:pt x="0" y="4028"/>
                  </a:lnTo>
                  <a:lnTo>
                    <a:pt x="0" y="4109"/>
                  </a:lnTo>
                  <a:lnTo>
                    <a:pt x="0" y="4190"/>
                  </a:lnTo>
                  <a:lnTo>
                    <a:pt x="41" y="4231"/>
                  </a:lnTo>
                  <a:lnTo>
                    <a:pt x="122" y="4272"/>
                  </a:lnTo>
                  <a:lnTo>
                    <a:pt x="285" y="4272"/>
                  </a:lnTo>
                  <a:lnTo>
                    <a:pt x="326" y="4231"/>
                  </a:lnTo>
                  <a:lnTo>
                    <a:pt x="366" y="4150"/>
                  </a:lnTo>
                  <a:lnTo>
                    <a:pt x="610" y="3173"/>
                  </a:lnTo>
                  <a:lnTo>
                    <a:pt x="854" y="2197"/>
                  </a:lnTo>
                  <a:lnTo>
                    <a:pt x="976" y="1221"/>
                  </a:lnTo>
                  <a:lnTo>
                    <a:pt x="1098" y="204"/>
                  </a:lnTo>
                  <a:lnTo>
                    <a:pt x="1058" y="123"/>
                  </a:lnTo>
                  <a:lnTo>
                    <a:pt x="1017" y="82"/>
                  </a:lnTo>
                  <a:lnTo>
                    <a:pt x="976" y="41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151"/>
            <p:cNvSpPr/>
            <p:nvPr/>
          </p:nvSpPr>
          <p:spPr>
            <a:xfrm>
              <a:off x="3598147" y="2611878"/>
              <a:ext cx="286671" cy="184265"/>
            </a:xfrm>
            <a:custGeom>
              <a:avLst/>
              <a:gdLst/>
              <a:ahLst/>
              <a:cxnLst/>
              <a:rect l="l" t="t" r="r" b="b"/>
              <a:pathLst>
                <a:path w="6265" h="4027" extrusionOk="0">
                  <a:moveTo>
                    <a:pt x="854" y="0"/>
                  </a:moveTo>
                  <a:lnTo>
                    <a:pt x="773" y="41"/>
                  </a:lnTo>
                  <a:lnTo>
                    <a:pt x="610" y="244"/>
                  </a:lnTo>
                  <a:lnTo>
                    <a:pt x="448" y="447"/>
                  </a:lnTo>
                  <a:lnTo>
                    <a:pt x="326" y="651"/>
                  </a:lnTo>
                  <a:lnTo>
                    <a:pt x="204" y="895"/>
                  </a:lnTo>
                  <a:lnTo>
                    <a:pt x="122" y="1139"/>
                  </a:lnTo>
                  <a:lnTo>
                    <a:pt x="82" y="1383"/>
                  </a:lnTo>
                  <a:lnTo>
                    <a:pt x="41" y="1627"/>
                  </a:lnTo>
                  <a:lnTo>
                    <a:pt x="0" y="1912"/>
                  </a:lnTo>
                  <a:lnTo>
                    <a:pt x="41" y="2156"/>
                  </a:lnTo>
                  <a:lnTo>
                    <a:pt x="82" y="2400"/>
                  </a:lnTo>
                  <a:lnTo>
                    <a:pt x="122" y="2644"/>
                  </a:lnTo>
                  <a:lnTo>
                    <a:pt x="244" y="2888"/>
                  </a:lnTo>
                  <a:lnTo>
                    <a:pt x="366" y="3091"/>
                  </a:lnTo>
                  <a:lnTo>
                    <a:pt x="488" y="3295"/>
                  </a:lnTo>
                  <a:lnTo>
                    <a:pt x="692" y="3498"/>
                  </a:lnTo>
                  <a:lnTo>
                    <a:pt x="895" y="3661"/>
                  </a:lnTo>
                  <a:lnTo>
                    <a:pt x="1099" y="3783"/>
                  </a:lnTo>
                  <a:lnTo>
                    <a:pt x="1261" y="3864"/>
                  </a:lnTo>
                  <a:lnTo>
                    <a:pt x="1709" y="3986"/>
                  </a:lnTo>
                  <a:lnTo>
                    <a:pt x="2115" y="4027"/>
                  </a:lnTo>
                  <a:lnTo>
                    <a:pt x="2563" y="4027"/>
                  </a:lnTo>
                  <a:lnTo>
                    <a:pt x="3010" y="3946"/>
                  </a:lnTo>
                  <a:lnTo>
                    <a:pt x="3417" y="3783"/>
                  </a:lnTo>
                  <a:lnTo>
                    <a:pt x="3824" y="3620"/>
                  </a:lnTo>
                  <a:lnTo>
                    <a:pt x="4190" y="3417"/>
                  </a:lnTo>
                  <a:lnTo>
                    <a:pt x="4515" y="3213"/>
                  </a:lnTo>
                  <a:lnTo>
                    <a:pt x="4800" y="2969"/>
                  </a:lnTo>
                  <a:lnTo>
                    <a:pt x="5288" y="2481"/>
                  </a:lnTo>
                  <a:lnTo>
                    <a:pt x="5776" y="1953"/>
                  </a:lnTo>
                  <a:lnTo>
                    <a:pt x="6224" y="1383"/>
                  </a:lnTo>
                  <a:lnTo>
                    <a:pt x="6264" y="1302"/>
                  </a:lnTo>
                  <a:lnTo>
                    <a:pt x="6264" y="1220"/>
                  </a:lnTo>
                  <a:lnTo>
                    <a:pt x="6224" y="1139"/>
                  </a:lnTo>
                  <a:lnTo>
                    <a:pt x="6183" y="1098"/>
                  </a:lnTo>
                  <a:lnTo>
                    <a:pt x="5939" y="1098"/>
                  </a:lnTo>
                  <a:lnTo>
                    <a:pt x="5898" y="1180"/>
                  </a:lnTo>
                  <a:lnTo>
                    <a:pt x="5247" y="1953"/>
                  </a:lnTo>
                  <a:lnTo>
                    <a:pt x="4922" y="2319"/>
                  </a:lnTo>
                  <a:lnTo>
                    <a:pt x="4556" y="2644"/>
                  </a:lnTo>
                  <a:lnTo>
                    <a:pt x="4190" y="2929"/>
                  </a:lnTo>
                  <a:lnTo>
                    <a:pt x="3742" y="3213"/>
                  </a:lnTo>
                  <a:lnTo>
                    <a:pt x="3295" y="3417"/>
                  </a:lnTo>
                  <a:lnTo>
                    <a:pt x="2848" y="3580"/>
                  </a:lnTo>
                  <a:lnTo>
                    <a:pt x="2481" y="3620"/>
                  </a:lnTo>
                  <a:lnTo>
                    <a:pt x="2115" y="3620"/>
                  </a:lnTo>
                  <a:lnTo>
                    <a:pt x="1749" y="3580"/>
                  </a:lnTo>
                  <a:lnTo>
                    <a:pt x="1424" y="3498"/>
                  </a:lnTo>
                  <a:lnTo>
                    <a:pt x="1099" y="3335"/>
                  </a:lnTo>
                  <a:lnTo>
                    <a:pt x="854" y="3091"/>
                  </a:lnTo>
                  <a:lnTo>
                    <a:pt x="651" y="2807"/>
                  </a:lnTo>
                  <a:lnTo>
                    <a:pt x="488" y="2441"/>
                  </a:lnTo>
                  <a:lnTo>
                    <a:pt x="448" y="2156"/>
                  </a:lnTo>
                  <a:lnTo>
                    <a:pt x="407" y="1871"/>
                  </a:lnTo>
                  <a:lnTo>
                    <a:pt x="448" y="1586"/>
                  </a:lnTo>
                  <a:lnTo>
                    <a:pt x="488" y="1302"/>
                  </a:lnTo>
                  <a:lnTo>
                    <a:pt x="570" y="1017"/>
                  </a:lnTo>
                  <a:lnTo>
                    <a:pt x="692" y="773"/>
                  </a:lnTo>
                  <a:lnTo>
                    <a:pt x="854" y="529"/>
                  </a:lnTo>
                  <a:lnTo>
                    <a:pt x="1058" y="325"/>
                  </a:lnTo>
                  <a:lnTo>
                    <a:pt x="1099" y="244"/>
                  </a:lnTo>
                  <a:lnTo>
                    <a:pt x="1139" y="163"/>
                  </a:lnTo>
                  <a:lnTo>
                    <a:pt x="1099" y="122"/>
                  </a:lnTo>
                  <a:lnTo>
                    <a:pt x="1058" y="41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151"/>
            <p:cNvSpPr/>
            <p:nvPr/>
          </p:nvSpPr>
          <p:spPr>
            <a:xfrm>
              <a:off x="4670227" y="1718439"/>
              <a:ext cx="87534" cy="243887"/>
            </a:xfrm>
            <a:custGeom>
              <a:avLst/>
              <a:gdLst/>
              <a:ahLst/>
              <a:cxnLst/>
              <a:rect l="l" t="t" r="r" b="b"/>
              <a:pathLst>
                <a:path w="1913" h="5330" extrusionOk="0">
                  <a:moveTo>
                    <a:pt x="163" y="1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1506" y="5207"/>
                  </a:lnTo>
                  <a:lnTo>
                    <a:pt x="1546" y="5288"/>
                  </a:lnTo>
                  <a:lnTo>
                    <a:pt x="1587" y="5329"/>
                  </a:lnTo>
                  <a:lnTo>
                    <a:pt x="1831" y="5329"/>
                  </a:lnTo>
                  <a:lnTo>
                    <a:pt x="1872" y="5248"/>
                  </a:lnTo>
                  <a:lnTo>
                    <a:pt x="1912" y="5207"/>
                  </a:lnTo>
                  <a:lnTo>
                    <a:pt x="1872" y="5085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285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151"/>
            <p:cNvSpPr/>
            <p:nvPr/>
          </p:nvSpPr>
          <p:spPr>
            <a:xfrm>
              <a:off x="4865663" y="1642113"/>
              <a:ext cx="94993" cy="240181"/>
            </a:xfrm>
            <a:custGeom>
              <a:avLst/>
              <a:gdLst/>
              <a:ahLst/>
              <a:cxnLst/>
              <a:rect l="l" t="t" r="r" b="b"/>
              <a:pathLst>
                <a:path w="2076" h="5249" extrusionOk="0">
                  <a:moveTo>
                    <a:pt x="123" y="1"/>
                  </a:moveTo>
                  <a:lnTo>
                    <a:pt x="82" y="41"/>
                  </a:lnTo>
                  <a:lnTo>
                    <a:pt x="1" y="82"/>
                  </a:lnTo>
                  <a:lnTo>
                    <a:pt x="1" y="164"/>
                  </a:lnTo>
                  <a:lnTo>
                    <a:pt x="1" y="245"/>
                  </a:lnTo>
                  <a:lnTo>
                    <a:pt x="367" y="1465"/>
                  </a:lnTo>
                  <a:lnTo>
                    <a:pt x="774" y="2726"/>
                  </a:lnTo>
                  <a:lnTo>
                    <a:pt x="1221" y="3946"/>
                  </a:lnTo>
                  <a:lnTo>
                    <a:pt x="1709" y="5126"/>
                  </a:lnTo>
                  <a:lnTo>
                    <a:pt x="1750" y="5207"/>
                  </a:lnTo>
                  <a:lnTo>
                    <a:pt x="1831" y="5248"/>
                  </a:lnTo>
                  <a:lnTo>
                    <a:pt x="1912" y="5248"/>
                  </a:lnTo>
                  <a:lnTo>
                    <a:pt x="1953" y="5207"/>
                  </a:lnTo>
                  <a:lnTo>
                    <a:pt x="2035" y="5167"/>
                  </a:lnTo>
                  <a:lnTo>
                    <a:pt x="2075" y="5085"/>
                  </a:lnTo>
                  <a:lnTo>
                    <a:pt x="2075" y="5004"/>
                  </a:lnTo>
                  <a:lnTo>
                    <a:pt x="2075" y="4923"/>
                  </a:lnTo>
                  <a:lnTo>
                    <a:pt x="1546" y="3743"/>
                  </a:lnTo>
                  <a:lnTo>
                    <a:pt x="1140" y="2563"/>
                  </a:lnTo>
                  <a:lnTo>
                    <a:pt x="733" y="134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151"/>
            <p:cNvSpPr/>
            <p:nvPr/>
          </p:nvSpPr>
          <p:spPr>
            <a:xfrm>
              <a:off x="5366354" y="1158215"/>
              <a:ext cx="54040" cy="29788"/>
            </a:xfrm>
            <a:custGeom>
              <a:avLst/>
              <a:gdLst/>
              <a:ahLst/>
              <a:cxnLst/>
              <a:rect l="l" t="t" r="r" b="b"/>
              <a:pathLst>
                <a:path w="1181" h="651" extrusionOk="0">
                  <a:moveTo>
                    <a:pt x="895" y="0"/>
                  </a:moveTo>
                  <a:lnTo>
                    <a:pt x="855" y="41"/>
                  </a:lnTo>
                  <a:lnTo>
                    <a:pt x="773" y="122"/>
                  </a:lnTo>
                  <a:lnTo>
                    <a:pt x="773" y="81"/>
                  </a:lnTo>
                  <a:lnTo>
                    <a:pt x="733" y="122"/>
                  </a:lnTo>
                  <a:lnTo>
                    <a:pt x="692" y="163"/>
                  </a:lnTo>
                  <a:lnTo>
                    <a:pt x="611" y="203"/>
                  </a:lnTo>
                  <a:lnTo>
                    <a:pt x="570" y="203"/>
                  </a:lnTo>
                  <a:lnTo>
                    <a:pt x="489" y="244"/>
                  </a:lnTo>
                  <a:lnTo>
                    <a:pt x="123" y="244"/>
                  </a:lnTo>
                  <a:lnTo>
                    <a:pt x="82" y="285"/>
                  </a:lnTo>
                  <a:lnTo>
                    <a:pt x="41" y="366"/>
                  </a:lnTo>
                  <a:lnTo>
                    <a:pt x="1" y="447"/>
                  </a:lnTo>
                  <a:lnTo>
                    <a:pt x="41" y="529"/>
                  </a:lnTo>
                  <a:lnTo>
                    <a:pt x="82" y="569"/>
                  </a:lnTo>
                  <a:lnTo>
                    <a:pt x="123" y="610"/>
                  </a:lnTo>
                  <a:lnTo>
                    <a:pt x="204" y="651"/>
                  </a:lnTo>
                  <a:lnTo>
                    <a:pt x="448" y="651"/>
                  </a:lnTo>
                  <a:lnTo>
                    <a:pt x="692" y="569"/>
                  </a:lnTo>
                  <a:lnTo>
                    <a:pt x="936" y="488"/>
                  </a:lnTo>
                  <a:lnTo>
                    <a:pt x="1099" y="325"/>
                  </a:lnTo>
                  <a:lnTo>
                    <a:pt x="1180" y="244"/>
                  </a:lnTo>
                  <a:lnTo>
                    <a:pt x="1180" y="203"/>
                  </a:lnTo>
                  <a:lnTo>
                    <a:pt x="1180" y="122"/>
                  </a:lnTo>
                  <a:lnTo>
                    <a:pt x="1099" y="41"/>
                  </a:lnTo>
                  <a:lnTo>
                    <a:pt x="10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151"/>
            <p:cNvSpPr/>
            <p:nvPr/>
          </p:nvSpPr>
          <p:spPr>
            <a:xfrm>
              <a:off x="5308653" y="1135839"/>
              <a:ext cx="65204" cy="24251"/>
            </a:xfrm>
            <a:custGeom>
              <a:avLst/>
              <a:gdLst/>
              <a:ahLst/>
              <a:cxnLst/>
              <a:rect l="l" t="t" r="r" b="b"/>
              <a:pathLst>
                <a:path w="1425" h="530" extrusionOk="0">
                  <a:moveTo>
                    <a:pt x="1180" y="1"/>
                  </a:moveTo>
                  <a:lnTo>
                    <a:pt x="163" y="123"/>
                  </a:lnTo>
                  <a:lnTo>
                    <a:pt x="82" y="164"/>
                  </a:lnTo>
                  <a:lnTo>
                    <a:pt x="41" y="204"/>
                  </a:lnTo>
                  <a:lnTo>
                    <a:pt x="1" y="286"/>
                  </a:lnTo>
                  <a:lnTo>
                    <a:pt x="1" y="367"/>
                  </a:lnTo>
                  <a:lnTo>
                    <a:pt x="41" y="448"/>
                  </a:lnTo>
                  <a:lnTo>
                    <a:pt x="123" y="489"/>
                  </a:lnTo>
                  <a:lnTo>
                    <a:pt x="163" y="530"/>
                  </a:lnTo>
                  <a:lnTo>
                    <a:pt x="245" y="530"/>
                  </a:lnTo>
                  <a:lnTo>
                    <a:pt x="1262" y="367"/>
                  </a:lnTo>
                  <a:lnTo>
                    <a:pt x="1343" y="326"/>
                  </a:lnTo>
                  <a:lnTo>
                    <a:pt x="1384" y="286"/>
                  </a:lnTo>
                  <a:lnTo>
                    <a:pt x="1424" y="204"/>
                  </a:lnTo>
                  <a:lnTo>
                    <a:pt x="1424" y="123"/>
                  </a:lnTo>
                  <a:lnTo>
                    <a:pt x="1384" y="42"/>
                  </a:lnTo>
                  <a:lnTo>
                    <a:pt x="13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151"/>
            <p:cNvSpPr/>
            <p:nvPr/>
          </p:nvSpPr>
          <p:spPr>
            <a:xfrm>
              <a:off x="5265868" y="1100513"/>
              <a:ext cx="52164" cy="20499"/>
            </a:xfrm>
            <a:custGeom>
              <a:avLst/>
              <a:gdLst/>
              <a:ahLst/>
              <a:cxnLst/>
              <a:rect l="l" t="t" r="r" b="b"/>
              <a:pathLst>
                <a:path w="1140" h="448" extrusionOk="0">
                  <a:moveTo>
                    <a:pt x="936" y="0"/>
                  </a:moveTo>
                  <a:lnTo>
                    <a:pt x="203" y="41"/>
                  </a:lnTo>
                  <a:lnTo>
                    <a:pt x="122" y="81"/>
                  </a:lnTo>
                  <a:lnTo>
                    <a:pt x="41" y="122"/>
                  </a:lnTo>
                  <a:lnTo>
                    <a:pt x="0" y="163"/>
                  </a:lnTo>
                  <a:lnTo>
                    <a:pt x="0" y="244"/>
                  </a:lnTo>
                  <a:lnTo>
                    <a:pt x="0" y="325"/>
                  </a:lnTo>
                  <a:lnTo>
                    <a:pt x="41" y="407"/>
                  </a:lnTo>
                  <a:lnTo>
                    <a:pt x="122" y="448"/>
                  </a:lnTo>
                  <a:lnTo>
                    <a:pt x="203" y="448"/>
                  </a:lnTo>
                  <a:lnTo>
                    <a:pt x="936" y="407"/>
                  </a:lnTo>
                  <a:lnTo>
                    <a:pt x="1017" y="407"/>
                  </a:lnTo>
                  <a:lnTo>
                    <a:pt x="1058" y="366"/>
                  </a:lnTo>
                  <a:lnTo>
                    <a:pt x="1098" y="285"/>
                  </a:lnTo>
                  <a:lnTo>
                    <a:pt x="1139" y="203"/>
                  </a:lnTo>
                  <a:lnTo>
                    <a:pt x="1098" y="122"/>
                  </a:lnTo>
                  <a:lnTo>
                    <a:pt x="1058" y="81"/>
                  </a:lnTo>
                  <a:lnTo>
                    <a:pt x="1017" y="41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151"/>
            <p:cNvSpPr/>
            <p:nvPr/>
          </p:nvSpPr>
          <p:spPr>
            <a:xfrm>
              <a:off x="5211873" y="1068848"/>
              <a:ext cx="61452" cy="18669"/>
            </a:xfrm>
            <a:custGeom>
              <a:avLst/>
              <a:gdLst/>
              <a:ahLst/>
              <a:cxnLst/>
              <a:rect l="l" t="t" r="r" b="b"/>
              <a:pathLst>
                <a:path w="1343" h="408" extrusionOk="0">
                  <a:moveTo>
                    <a:pt x="163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1221" y="407"/>
                  </a:lnTo>
                  <a:lnTo>
                    <a:pt x="1261" y="367"/>
                  </a:lnTo>
                  <a:lnTo>
                    <a:pt x="1302" y="285"/>
                  </a:lnTo>
                  <a:lnTo>
                    <a:pt x="1343" y="245"/>
                  </a:lnTo>
                  <a:lnTo>
                    <a:pt x="1302" y="163"/>
                  </a:lnTo>
                  <a:lnTo>
                    <a:pt x="1261" y="82"/>
                  </a:lnTo>
                  <a:lnTo>
                    <a:pt x="1221" y="41"/>
                  </a:lnTo>
                  <a:lnTo>
                    <a:pt x="1139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151"/>
            <p:cNvSpPr/>
            <p:nvPr/>
          </p:nvSpPr>
          <p:spPr>
            <a:xfrm>
              <a:off x="5183960" y="1040935"/>
              <a:ext cx="29834" cy="24251"/>
            </a:xfrm>
            <a:custGeom>
              <a:avLst/>
              <a:gdLst/>
              <a:ahLst/>
              <a:cxnLst/>
              <a:rect l="l" t="t" r="r" b="b"/>
              <a:pathLst>
                <a:path w="652" h="530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41" y="326"/>
                  </a:lnTo>
                  <a:lnTo>
                    <a:pt x="122" y="367"/>
                  </a:lnTo>
                  <a:lnTo>
                    <a:pt x="366" y="489"/>
                  </a:lnTo>
                  <a:lnTo>
                    <a:pt x="448" y="529"/>
                  </a:lnTo>
                  <a:lnTo>
                    <a:pt x="529" y="529"/>
                  </a:lnTo>
                  <a:lnTo>
                    <a:pt x="570" y="489"/>
                  </a:lnTo>
                  <a:lnTo>
                    <a:pt x="651" y="407"/>
                  </a:lnTo>
                  <a:lnTo>
                    <a:pt x="651" y="367"/>
                  </a:lnTo>
                  <a:lnTo>
                    <a:pt x="651" y="285"/>
                  </a:lnTo>
                  <a:lnTo>
                    <a:pt x="651" y="204"/>
                  </a:lnTo>
                  <a:lnTo>
                    <a:pt x="570" y="163"/>
                  </a:lnTo>
                  <a:lnTo>
                    <a:pt x="326" y="41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151"/>
            <p:cNvSpPr/>
            <p:nvPr/>
          </p:nvSpPr>
          <p:spPr>
            <a:xfrm>
              <a:off x="3367341" y="1383393"/>
              <a:ext cx="496972" cy="523054"/>
            </a:xfrm>
            <a:custGeom>
              <a:avLst/>
              <a:gdLst/>
              <a:ahLst/>
              <a:cxnLst/>
              <a:rect l="l" t="t" r="r" b="b"/>
              <a:pathLst>
                <a:path w="10861" h="11431" extrusionOk="0">
                  <a:moveTo>
                    <a:pt x="122" y="1"/>
                  </a:moveTo>
                  <a:lnTo>
                    <a:pt x="41" y="42"/>
                  </a:lnTo>
                  <a:lnTo>
                    <a:pt x="0" y="82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163" y="611"/>
                  </a:lnTo>
                  <a:lnTo>
                    <a:pt x="366" y="936"/>
                  </a:lnTo>
                  <a:lnTo>
                    <a:pt x="773" y="1628"/>
                  </a:lnTo>
                  <a:lnTo>
                    <a:pt x="1261" y="2197"/>
                  </a:lnTo>
                  <a:lnTo>
                    <a:pt x="1790" y="2726"/>
                  </a:lnTo>
                  <a:lnTo>
                    <a:pt x="2360" y="3214"/>
                  </a:lnTo>
                  <a:lnTo>
                    <a:pt x="2970" y="3702"/>
                  </a:lnTo>
                  <a:lnTo>
                    <a:pt x="3580" y="4109"/>
                  </a:lnTo>
                  <a:lnTo>
                    <a:pt x="4271" y="4557"/>
                  </a:lnTo>
                  <a:lnTo>
                    <a:pt x="5573" y="5329"/>
                  </a:lnTo>
                  <a:lnTo>
                    <a:pt x="6915" y="6184"/>
                  </a:lnTo>
                  <a:lnTo>
                    <a:pt x="7525" y="6631"/>
                  </a:lnTo>
                  <a:lnTo>
                    <a:pt x="8136" y="7119"/>
                  </a:lnTo>
                  <a:lnTo>
                    <a:pt x="8664" y="7648"/>
                  </a:lnTo>
                  <a:lnTo>
                    <a:pt x="9193" y="8217"/>
                  </a:lnTo>
                  <a:lnTo>
                    <a:pt x="9437" y="8543"/>
                  </a:lnTo>
                  <a:lnTo>
                    <a:pt x="9681" y="8868"/>
                  </a:lnTo>
                  <a:lnTo>
                    <a:pt x="9885" y="9234"/>
                  </a:lnTo>
                  <a:lnTo>
                    <a:pt x="10047" y="9641"/>
                  </a:lnTo>
                  <a:lnTo>
                    <a:pt x="10210" y="10007"/>
                  </a:lnTo>
                  <a:lnTo>
                    <a:pt x="10332" y="10414"/>
                  </a:lnTo>
                  <a:lnTo>
                    <a:pt x="10414" y="10821"/>
                  </a:lnTo>
                  <a:lnTo>
                    <a:pt x="10454" y="11227"/>
                  </a:lnTo>
                  <a:lnTo>
                    <a:pt x="10495" y="11309"/>
                  </a:lnTo>
                  <a:lnTo>
                    <a:pt x="10536" y="11390"/>
                  </a:lnTo>
                  <a:lnTo>
                    <a:pt x="10617" y="11431"/>
                  </a:lnTo>
                  <a:lnTo>
                    <a:pt x="10739" y="11431"/>
                  </a:lnTo>
                  <a:lnTo>
                    <a:pt x="10820" y="11390"/>
                  </a:lnTo>
                  <a:lnTo>
                    <a:pt x="10861" y="11309"/>
                  </a:lnTo>
                  <a:lnTo>
                    <a:pt x="10861" y="11227"/>
                  </a:lnTo>
                  <a:lnTo>
                    <a:pt x="10820" y="10861"/>
                  </a:lnTo>
                  <a:lnTo>
                    <a:pt x="10780" y="10495"/>
                  </a:lnTo>
                  <a:lnTo>
                    <a:pt x="10698" y="10170"/>
                  </a:lnTo>
                  <a:lnTo>
                    <a:pt x="10576" y="9804"/>
                  </a:lnTo>
                  <a:lnTo>
                    <a:pt x="10291" y="9153"/>
                  </a:lnTo>
                  <a:lnTo>
                    <a:pt x="9925" y="8543"/>
                  </a:lnTo>
                  <a:lnTo>
                    <a:pt x="9478" y="7973"/>
                  </a:lnTo>
                  <a:lnTo>
                    <a:pt x="8990" y="7404"/>
                  </a:lnTo>
                  <a:lnTo>
                    <a:pt x="8502" y="6916"/>
                  </a:lnTo>
                  <a:lnTo>
                    <a:pt x="7932" y="6428"/>
                  </a:lnTo>
                  <a:lnTo>
                    <a:pt x="7281" y="5940"/>
                  </a:lnTo>
                  <a:lnTo>
                    <a:pt x="6590" y="5492"/>
                  </a:lnTo>
                  <a:lnTo>
                    <a:pt x="5166" y="4638"/>
                  </a:lnTo>
                  <a:lnTo>
                    <a:pt x="3783" y="3784"/>
                  </a:lnTo>
                  <a:lnTo>
                    <a:pt x="3092" y="3336"/>
                  </a:lnTo>
                  <a:lnTo>
                    <a:pt x="2482" y="2807"/>
                  </a:lnTo>
                  <a:lnTo>
                    <a:pt x="1831" y="2238"/>
                  </a:lnTo>
                  <a:lnTo>
                    <a:pt x="1261" y="1587"/>
                  </a:lnTo>
                  <a:lnTo>
                    <a:pt x="1017" y="1262"/>
                  </a:lnTo>
                  <a:lnTo>
                    <a:pt x="773" y="896"/>
                  </a:lnTo>
                  <a:lnTo>
                    <a:pt x="570" y="530"/>
                  </a:lnTo>
                  <a:lnTo>
                    <a:pt x="407" y="123"/>
                  </a:lnTo>
                  <a:lnTo>
                    <a:pt x="326" y="4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151"/>
            <p:cNvSpPr/>
            <p:nvPr/>
          </p:nvSpPr>
          <p:spPr>
            <a:xfrm>
              <a:off x="3279850" y="1107926"/>
              <a:ext cx="106157" cy="152693"/>
            </a:xfrm>
            <a:custGeom>
              <a:avLst/>
              <a:gdLst/>
              <a:ahLst/>
              <a:cxnLst/>
              <a:rect l="l" t="t" r="r" b="b"/>
              <a:pathLst>
                <a:path w="2320" h="3337" extrusionOk="0">
                  <a:moveTo>
                    <a:pt x="936" y="1"/>
                  </a:moveTo>
                  <a:lnTo>
                    <a:pt x="814" y="41"/>
                  </a:lnTo>
                  <a:lnTo>
                    <a:pt x="692" y="82"/>
                  </a:lnTo>
                  <a:lnTo>
                    <a:pt x="570" y="123"/>
                  </a:lnTo>
                  <a:lnTo>
                    <a:pt x="489" y="245"/>
                  </a:lnTo>
                  <a:lnTo>
                    <a:pt x="367" y="448"/>
                  </a:lnTo>
                  <a:lnTo>
                    <a:pt x="204" y="936"/>
                  </a:lnTo>
                  <a:lnTo>
                    <a:pt x="82" y="1465"/>
                  </a:lnTo>
                  <a:lnTo>
                    <a:pt x="1" y="1913"/>
                  </a:lnTo>
                  <a:lnTo>
                    <a:pt x="1" y="2116"/>
                  </a:lnTo>
                  <a:lnTo>
                    <a:pt x="41" y="2360"/>
                  </a:lnTo>
                  <a:lnTo>
                    <a:pt x="82" y="2563"/>
                  </a:lnTo>
                  <a:lnTo>
                    <a:pt x="163" y="2807"/>
                  </a:lnTo>
                  <a:lnTo>
                    <a:pt x="285" y="2970"/>
                  </a:lnTo>
                  <a:lnTo>
                    <a:pt x="448" y="3133"/>
                  </a:lnTo>
                  <a:lnTo>
                    <a:pt x="570" y="3214"/>
                  </a:lnTo>
                  <a:lnTo>
                    <a:pt x="733" y="3296"/>
                  </a:lnTo>
                  <a:lnTo>
                    <a:pt x="855" y="3336"/>
                  </a:lnTo>
                  <a:lnTo>
                    <a:pt x="1018" y="3336"/>
                  </a:lnTo>
                  <a:lnTo>
                    <a:pt x="1343" y="3296"/>
                  </a:lnTo>
                  <a:lnTo>
                    <a:pt x="1628" y="3174"/>
                  </a:lnTo>
                  <a:lnTo>
                    <a:pt x="1790" y="3051"/>
                  </a:lnTo>
                  <a:lnTo>
                    <a:pt x="1912" y="2889"/>
                  </a:lnTo>
                  <a:lnTo>
                    <a:pt x="2034" y="2767"/>
                  </a:lnTo>
                  <a:lnTo>
                    <a:pt x="2156" y="2563"/>
                  </a:lnTo>
                  <a:lnTo>
                    <a:pt x="2238" y="2401"/>
                  </a:lnTo>
                  <a:lnTo>
                    <a:pt x="2278" y="2197"/>
                  </a:lnTo>
                  <a:lnTo>
                    <a:pt x="2319" y="2035"/>
                  </a:lnTo>
                  <a:lnTo>
                    <a:pt x="2319" y="1831"/>
                  </a:lnTo>
                  <a:lnTo>
                    <a:pt x="2278" y="1546"/>
                  </a:lnTo>
                  <a:lnTo>
                    <a:pt x="2197" y="1302"/>
                  </a:lnTo>
                  <a:lnTo>
                    <a:pt x="2116" y="1018"/>
                  </a:lnTo>
                  <a:lnTo>
                    <a:pt x="1953" y="814"/>
                  </a:lnTo>
                  <a:lnTo>
                    <a:pt x="1831" y="570"/>
                  </a:lnTo>
                  <a:lnTo>
                    <a:pt x="1628" y="367"/>
                  </a:lnTo>
                  <a:lnTo>
                    <a:pt x="1424" y="204"/>
                  </a:lnTo>
                  <a:lnTo>
                    <a:pt x="1221" y="82"/>
                  </a:lnTo>
                  <a:lnTo>
                    <a:pt x="1099" y="41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151"/>
            <p:cNvSpPr/>
            <p:nvPr/>
          </p:nvSpPr>
          <p:spPr>
            <a:xfrm>
              <a:off x="3240772" y="1128426"/>
              <a:ext cx="193600" cy="269923"/>
            </a:xfrm>
            <a:custGeom>
              <a:avLst/>
              <a:gdLst/>
              <a:ahLst/>
              <a:cxnLst/>
              <a:rect l="l" t="t" r="r" b="b"/>
              <a:pathLst>
                <a:path w="4231" h="5899" extrusionOk="0">
                  <a:moveTo>
                    <a:pt x="448" y="0"/>
                  </a:moveTo>
                  <a:lnTo>
                    <a:pt x="326" y="41"/>
                  </a:lnTo>
                  <a:lnTo>
                    <a:pt x="204" y="122"/>
                  </a:lnTo>
                  <a:lnTo>
                    <a:pt x="122" y="204"/>
                  </a:lnTo>
                  <a:lnTo>
                    <a:pt x="82" y="326"/>
                  </a:lnTo>
                  <a:lnTo>
                    <a:pt x="0" y="570"/>
                  </a:lnTo>
                  <a:lnTo>
                    <a:pt x="0" y="814"/>
                  </a:lnTo>
                  <a:lnTo>
                    <a:pt x="0" y="1424"/>
                  </a:lnTo>
                  <a:lnTo>
                    <a:pt x="41" y="2034"/>
                  </a:lnTo>
                  <a:lnTo>
                    <a:pt x="82" y="2644"/>
                  </a:lnTo>
                  <a:lnTo>
                    <a:pt x="204" y="3254"/>
                  </a:lnTo>
                  <a:lnTo>
                    <a:pt x="407" y="3864"/>
                  </a:lnTo>
                  <a:lnTo>
                    <a:pt x="651" y="4434"/>
                  </a:lnTo>
                  <a:lnTo>
                    <a:pt x="977" y="4922"/>
                  </a:lnTo>
                  <a:lnTo>
                    <a:pt x="1180" y="5166"/>
                  </a:lnTo>
                  <a:lnTo>
                    <a:pt x="1383" y="5369"/>
                  </a:lnTo>
                  <a:lnTo>
                    <a:pt x="1587" y="5573"/>
                  </a:lnTo>
                  <a:lnTo>
                    <a:pt x="1872" y="5736"/>
                  </a:lnTo>
                  <a:lnTo>
                    <a:pt x="2116" y="5817"/>
                  </a:lnTo>
                  <a:lnTo>
                    <a:pt x="2400" y="5898"/>
                  </a:lnTo>
                  <a:lnTo>
                    <a:pt x="2726" y="5898"/>
                  </a:lnTo>
                  <a:lnTo>
                    <a:pt x="3010" y="5858"/>
                  </a:lnTo>
                  <a:lnTo>
                    <a:pt x="3295" y="5776"/>
                  </a:lnTo>
                  <a:lnTo>
                    <a:pt x="3580" y="5614"/>
                  </a:lnTo>
                  <a:lnTo>
                    <a:pt x="3702" y="5491"/>
                  </a:lnTo>
                  <a:lnTo>
                    <a:pt x="3824" y="5369"/>
                  </a:lnTo>
                  <a:lnTo>
                    <a:pt x="3987" y="5044"/>
                  </a:lnTo>
                  <a:lnTo>
                    <a:pt x="4109" y="4719"/>
                  </a:lnTo>
                  <a:lnTo>
                    <a:pt x="4190" y="4353"/>
                  </a:lnTo>
                  <a:lnTo>
                    <a:pt x="4231" y="3905"/>
                  </a:lnTo>
                  <a:lnTo>
                    <a:pt x="4231" y="3417"/>
                  </a:lnTo>
                  <a:lnTo>
                    <a:pt x="4231" y="2929"/>
                  </a:lnTo>
                  <a:lnTo>
                    <a:pt x="4190" y="2441"/>
                  </a:lnTo>
                  <a:lnTo>
                    <a:pt x="4109" y="1953"/>
                  </a:lnTo>
                  <a:lnTo>
                    <a:pt x="3946" y="1465"/>
                  </a:lnTo>
                  <a:lnTo>
                    <a:pt x="3783" y="1017"/>
                  </a:lnTo>
                  <a:lnTo>
                    <a:pt x="3580" y="570"/>
                  </a:lnTo>
                  <a:lnTo>
                    <a:pt x="3417" y="366"/>
                  </a:lnTo>
                  <a:lnTo>
                    <a:pt x="3255" y="122"/>
                  </a:lnTo>
                  <a:lnTo>
                    <a:pt x="3132" y="41"/>
                  </a:lnTo>
                  <a:lnTo>
                    <a:pt x="3010" y="0"/>
                  </a:lnTo>
                  <a:lnTo>
                    <a:pt x="2888" y="0"/>
                  </a:lnTo>
                  <a:lnTo>
                    <a:pt x="2766" y="41"/>
                  </a:lnTo>
                  <a:lnTo>
                    <a:pt x="2604" y="122"/>
                  </a:lnTo>
                  <a:lnTo>
                    <a:pt x="2522" y="285"/>
                  </a:lnTo>
                  <a:lnTo>
                    <a:pt x="2360" y="610"/>
                  </a:lnTo>
                  <a:lnTo>
                    <a:pt x="2034" y="1465"/>
                  </a:lnTo>
                  <a:lnTo>
                    <a:pt x="1383" y="570"/>
                  </a:lnTo>
                  <a:lnTo>
                    <a:pt x="1180" y="366"/>
                  </a:lnTo>
                  <a:lnTo>
                    <a:pt x="977" y="163"/>
                  </a:lnTo>
                  <a:lnTo>
                    <a:pt x="855" y="82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151"/>
            <p:cNvSpPr/>
            <p:nvPr/>
          </p:nvSpPr>
          <p:spPr>
            <a:xfrm>
              <a:off x="3283556" y="1152586"/>
              <a:ext cx="59622" cy="165734"/>
            </a:xfrm>
            <a:custGeom>
              <a:avLst/>
              <a:gdLst/>
              <a:ahLst/>
              <a:cxnLst/>
              <a:rect l="l" t="t" r="r" b="b"/>
              <a:pathLst>
                <a:path w="1303" h="3622" extrusionOk="0">
                  <a:moveTo>
                    <a:pt x="1059" y="1"/>
                  </a:moveTo>
                  <a:lnTo>
                    <a:pt x="1018" y="42"/>
                  </a:lnTo>
                  <a:lnTo>
                    <a:pt x="937" y="123"/>
                  </a:lnTo>
                  <a:lnTo>
                    <a:pt x="611" y="937"/>
                  </a:lnTo>
                  <a:lnTo>
                    <a:pt x="326" y="1750"/>
                  </a:lnTo>
                  <a:lnTo>
                    <a:pt x="123" y="2564"/>
                  </a:lnTo>
                  <a:lnTo>
                    <a:pt x="1" y="3418"/>
                  </a:lnTo>
                  <a:lnTo>
                    <a:pt x="1" y="3540"/>
                  </a:lnTo>
                  <a:lnTo>
                    <a:pt x="42" y="3580"/>
                  </a:lnTo>
                  <a:lnTo>
                    <a:pt x="123" y="3621"/>
                  </a:lnTo>
                  <a:lnTo>
                    <a:pt x="245" y="3621"/>
                  </a:lnTo>
                  <a:lnTo>
                    <a:pt x="326" y="3580"/>
                  </a:lnTo>
                  <a:lnTo>
                    <a:pt x="367" y="3499"/>
                  </a:lnTo>
                  <a:lnTo>
                    <a:pt x="408" y="3418"/>
                  </a:lnTo>
                  <a:lnTo>
                    <a:pt x="530" y="2645"/>
                  </a:lnTo>
                  <a:lnTo>
                    <a:pt x="733" y="1831"/>
                  </a:lnTo>
                  <a:lnTo>
                    <a:pt x="977" y="1059"/>
                  </a:lnTo>
                  <a:lnTo>
                    <a:pt x="1303" y="326"/>
                  </a:lnTo>
                  <a:lnTo>
                    <a:pt x="1303" y="245"/>
                  </a:lnTo>
                  <a:lnTo>
                    <a:pt x="1303" y="164"/>
                  </a:lnTo>
                  <a:lnTo>
                    <a:pt x="1262" y="82"/>
                  </a:lnTo>
                  <a:lnTo>
                    <a:pt x="1221" y="42"/>
                  </a:lnTo>
                  <a:lnTo>
                    <a:pt x="11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151"/>
            <p:cNvSpPr/>
            <p:nvPr/>
          </p:nvSpPr>
          <p:spPr>
            <a:xfrm>
              <a:off x="3532987" y="1383393"/>
              <a:ext cx="31710" cy="204811"/>
            </a:xfrm>
            <a:custGeom>
              <a:avLst/>
              <a:gdLst/>
              <a:ahLst/>
              <a:cxnLst/>
              <a:rect l="l" t="t" r="r" b="b"/>
              <a:pathLst>
                <a:path w="693" h="4476" extrusionOk="0">
                  <a:moveTo>
                    <a:pt x="489" y="1"/>
                  </a:moveTo>
                  <a:lnTo>
                    <a:pt x="407" y="42"/>
                  </a:lnTo>
                  <a:lnTo>
                    <a:pt x="367" y="82"/>
                  </a:lnTo>
                  <a:lnTo>
                    <a:pt x="326" y="164"/>
                  </a:lnTo>
                  <a:lnTo>
                    <a:pt x="204" y="652"/>
                  </a:lnTo>
                  <a:lnTo>
                    <a:pt x="82" y="1180"/>
                  </a:lnTo>
                  <a:lnTo>
                    <a:pt x="41" y="1709"/>
                  </a:lnTo>
                  <a:lnTo>
                    <a:pt x="1" y="2238"/>
                  </a:lnTo>
                  <a:lnTo>
                    <a:pt x="41" y="2767"/>
                  </a:lnTo>
                  <a:lnTo>
                    <a:pt x="82" y="3296"/>
                  </a:lnTo>
                  <a:lnTo>
                    <a:pt x="163" y="3784"/>
                  </a:lnTo>
                  <a:lnTo>
                    <a:pt x="285" y="4312"/>
                  </a:lnTo>
                  <a:lnTo>
                    <a:pt x="326" y="4394"/>
                  </a:lnTo>
                  <a:lnTo>
                    <a:pt x="367" y="4435"/>
                  </a:lnTo>
                  <a:lnTo>
                    <a:pt x="448" y="4475"/>
                  </a:lnTo>
                  <a:lnTo>
                    <a:pt x="529" y="4435"/>
                  </a:lnTo>
                  <a:lnTo>
                    <a:pt x="611" y="4435"/>
                  </a:lnTo>
                  <a:lnTo>
                    <a:pt x="651" y="4353"/>
                  </a:lnTo>
                  <a:lnTo>
                    <a:pt x="651" y="4312"/>
                  </a:lnTo>
                  <a:lnTo>
                    <a:pt x="651" y="4231"/>
                  </a:lnTo>
                  <a:lnTo>
                    <a:pt x="570" y="3743"/>
                  </a:lnTo>
                  <a:lnTo>
                    <a:pt x="489" y="3214"/>
                  </a:lnTo>
                  <a:lnTo>
                    <a:pt x="448" y="2726"/>
                  </a:lnTo>
                  <a:lnTo>
                    <a:pt x="407" y="2238"/>
                  </a:lnTo>
                  <a:lnTo>
                    <a:pt x="448" y="1750"/>
                  </a:lnTo>
                  <a:lnTo>
                    <a:pt x="489" y="1221"/>
                  </a:lnTo>
                  <a:lnTo>
                    <a:pt x="570" y="733"/>
                  </a:lnTo>
                  <a:lnTo>
                    <a:pt x="692" y="245"/>
                  </a:lnTo>
                  <a:lnTo>
                    <a:pt x="692" y="164"/>
                  </a:lnTo>
                  <a:lnTo>
                    <a:pt x="692" y="82"/>
                  </a:lnTo>
                  <a:lnTo>
                    <a:pt x="611" y="42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151"/>
            <p:cNvSpPr/>
            <p:nvPr/>
          </p:nvSpPr>
          <p:spPr>
            <a:xfrm>
              <a:off x="3452955" y="1614200"/>
              <a:ext cx="193600" cy="20545"/>
            </a:xfrm>
            <a:custGeom>
              <a:avLst/>
              <a:gdLst/>
              <a:ahLst/>
              <a:cxnLst/>
              <a:rect l="l" t="t" r="r" b="b"/>
              <a:pathLst>
                <a:path w="4231" h="449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407"/>
                  </a:lnTo>
                  <a:lnTo>
                    <a:pt x="204" y="407"/>
                  </a:lnTo>
                  <a:lnTo>
                    <a:pt x="4068" y="448"/>
                  </a:lnTo>
                  <a:lnTo>
                    <a:pt x="4149" y="407"/>
                  </a:lnTo>
                  <a:lnTo>
                    <a:pt x="4190" y="367"/>
                  </a:lnTo>
                  <a:lnTo>
                    <a:pt x="4231" y="285"/>
                  </a:lnTo>
                  <a:lnTo>
                    <a:pt x="4231" y="245"/>
                  </a:lnTo>
                  <a:lnTo>
                    <a:pt x="4231" y="163"/>
                  </a:lnTo>
                  <a:lnTo>
                    <a:pt x="4190" y="82"/>
                  </a:lnTo>
                  <a:lnTo>
                    <a:pt x="4149" y="41"/>
                  </a:lnTo>
                  <a:lnTo>
                    <a:pt x="4068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151"/>
            <p:cNvSpPr/>
            <p:nvPr/>
          </p:nvSpPr>
          <p:spPr>
            <a:xfrm>
              <a:off x="3778665" y="1560251"/>
              <a:ext cx="33540" cy="212223"/>
            </a:xfrm>
            <a:custGeom>
              <a:avLst/>
              <a:gdLst/>
              <a:ahLst/>
              <a:cxnLst/>
              <a:rect l="l" t="t" r="r" b="b"/>
              <a:pathLst>
                <a:path w="733" h="4638" extrusionOk="0">
                  <a:moveTo>
                    <a:pt x="326" y="0"/>
                  </a:moveTo>
                  <a:lnTo>
                    <a:pt x="286" y="41"/>
                  </a:lnTo>
                  <a:lnTo>
                    <a:pt x="204" y="81"/>
                  </a:lnTo>
                  <a:lnTo>
                    <a:pt x="164" y="122"/>
                  </a:lnTo>
                  <a:lnTo>
                    <a:pt x="123" y="203"/>
                  </a:lnTo>
                  <a:lnTo>
                    <a:pt x="42" y="732"/>
                  </a:lnTo>
                  <a:lnTo>
                    <a:pt x="42" y="1302"/>
                  </a:lnTo>
                  <a:lnTo>
                    <a:pt x="1" y="1830"/>
                  </a:lnTo>
                  <a:lnTo>
                    <a:pt x="42" y="2359"/>
                  </a:lnTo>
                  <a:lnTo>
                    <a:pt x="82" y="2888"/>
                  </a:lnTo>
                  <a:lnTo>
                    <a:pt x="123" y="3458"/>
                  </a:lnTo>
                  <a:lnTo>
                    <a:pt x="245" y="3986"/>
                  </a:lnTo>
                  <a:lnTo>
                    <a:pt x="367" y="4515"/>
                  </a:lnTo>
                  <a:lnTo>
                    <a:pt x="367" y="4596"/>
                  </a:lnTo>
                  <a:lnTo>
                    <a:pt x="448" y="4637"/>
                  </a:lnTo>
                  <a:lnTo>
                    <a:pt x="570" y="4637"/>
                  </a:lnTo>
                  <a:lnTo>
                    <a:pt x="652" y="4596"/>
                  </a:lnTo>
                  <a:lnTo>
                    <a:pt x="692" y="4556"/>
                  </a:lnTo>
                  <a:lnTo>
                    <a:pt x="733" y="4474"/>
                  </a:lnTo>
                  <a:lnTo>
                    <a:pt x="733" y="4393"/>
                  </a:lnTo>
                  <a:lnTo>
                    <a:pt x="611" y="3864"/>
                  </a:lnTo>
                  <a:lnTo>
                    <a:pt x="530" y="3376"/>
                  </a:lnTo>
                  <a:lnTo>
                    <a:pt x="489" y="2847"/>
                  </a:lnTo>
                  <a:lnTo>
                    <a:pt x="448" y="2319"/>
                  </a:lnTo>
                  <a:lnTo>
                    <a:pt x="408" y="1261"/>
                  </a:lnTo>
                  <a:lnTo>
                    <a:pt x="530" y="203"/>
                  </a:lnTo>
                  <a:lnTo>
                    <a:pt x="530" y="122"/>
                  </a:lnTo>
                  <a:lnTo>
                    <a:pt x="489" y="81"/>
                  </a:lnTo>
                  <a:lnTo>
                    <a:pt x="408" y="41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151"/>
            <p:cNvSpPr/>
            <p:nvPr/>
          </p:nvSpPr>
          <p:spPr>
            <a:xfrm>
              <a:off x="3661432" y="1796595"/>
              <a:ext cx="186142" cy="68911"/>
            </a:xfrm>
            <a:custGeom>
              <a:avLst/>
              <a:gdLst/>
              <a:ahLst/>
              <a:cxnLst/>
              <a:rect l="l" t="t" r="r" b="b"/>
              <a:pathLst>
                <a:path w="4068" h="1506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26"/>
                  </a:lnTo>
                  <a:lnTo>
                    <a:pt x="122" y="408"/>
                  </a:lnTo>
                  <a:lnTo>
                    <a:pt x="204" y="408"/>
                  </a:lnTo>
                  <a:lnTo>
                    <a:pt x="692" y="448"/>
                  </a:lnTo>
                  <a:lnTo>
                    <a:pt x="1139" y="489"/>
                  </a:lnTo>
                  <a:lnTo>
                    <a:pt x="1627" y="570"/>
                  </a:lnTo>
                  <a:lnTo>
                    <a:pt x="2075" y="692"/>
                  </a:lnTo>
                  <a:lnTo>
                    <a:pt x="2522" y="855"/>
                  </a:lnTo>
                  <a:lnTo>
                    <a:pt x="2929" y="1018"/>
                  </a:lnTo>
                  <a:lnTo>
                    <a:pt x="3376" y="1221"/>
                  </a:lnTo>
                  <a:lnTo>
                    <a:pt x="3783" y="1465"/>
                  </a:lnTo>
                  <a:lnTo>
                    <a:pt x="3864" y="1506"/>
                  </a:lnTo>
                  <a:lnTo>
                    <a:pt x="3905" y="1506"/>
                  </a:lnTo>
                  <a:lnTo>
                    <a:pt x="3987" y="1465"/>
                  </a:lnTo>
                  <a:lnTo>
                    <a:pt x="4027" y="1384"/>
                  </a:lnTo>
                  <a:lnTo>
                    <a:pt x="4068" y="1343"/>
                  </a:lnTo>
                  <a:lnTo>
                    <a:pt x="4068" y="1262"/>
                  </a:lnTo>
                  <a:lnTo>
                    <a:pt x="4027" y="1181"/>
                  </a:lnTo>
                  <a:lnTo>
                    <a:pt x="3987" y="1140"/>
                  </a:lnTo>
                  <a:lnTo>
                    <a:pt x="3539" y="896"/>
                  </a:lnTo>
                  <a:lnTo>
                    <a:pt x="3092" y="652"/>
                  </a:lnTo>
                  <a:lnTo>
                    <a:pt x="2644" y="489"/>
                  </a:lnTo>
                  <a:lnTo>
                    <a:pt x="2156" y="326"/>
                  </a:lnTo>
                  <a:lnTo>
                    <a:pt x="1668" y="204"/>
                  </a:lnTo>
                  <a:lnTo>
                    <a:pt x="1180" y="82"/>
                  </a:lnTo>
                  <a:lnTo>
                    <a:pt x="692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151"/>
            <p:cNvSpPr/>
            <p:nvPr/>
          </p:nvSpPr>
          <p:spPr>
            <a:xfrm>
              <a:off x="3026713" y="1850590"/>
              <a:ext cx="610542" cy="506307"/>
            </a:xfrm>
            <a:custGeom>
              <a:avLst/>
              <a:gdLst/>
              <a:ahLst/>
              <a:cxnLst/>
              <a:rect l="l" t="t" r="r" b="b"/>
              <a:pathLst>
                <a:path w="13343" h="11065" extrusionOk="0">
                  <a:moveTo>
                    <a:pt x="10292" y="1"/>
                  </a:moveTo>
                  <a:lnTo>
                    <a:pt x="9926" y="41"/>
                  </a:lnTo>
                  <a:lnTo>
                    <a:pt x="9519" y="123"/>
                  </a:lnTo>
                  <a:lnTo>
                    <a:pt x="9153" y="245"/>
                  </a:lnTo>
                  <a:lnTo>
                    <a:pt x="8827" y="448"/>
                  </a:lnTo>
                  <a:lnTo>
                    <a:pt x="8624" y="651"/>
                  </a:lnTo>
                  <a:lnTo>
                    <a:pt x="8461" y="814"/>
                  </a:lnTo>
                  <a:lnTo>
                    <a:pt x="8339" y="1017"/>
                  </a:lnTo>
                  <a:lnTo>
                    <a:pt x="8217" y="1221"/>
                  </a:lnTo>
                  <a:lnTo>
                    <a:pt x="8014" y="1668"/>
                  </a:lnTo>
                  <a:lnTo>
                    <a:pt x="7851" y="2116"/>
                  </a:lnTo>
                  <a:lnTo>
                    <a:pt x="7729" y="2400"/>
                  </a:lnTo>
                  <a:lnTo>
                    <a:pt x="7648" y="2644"/>
                  </a:lnTo>
                  <a:lnTo>
                    <a:pt x="7485" y="2889"/>
                  </a:lnTo>
                  <a:lnTo>
                    <a:pt x="7282" y="3092"/>
                  </a:lnTo>
                  <a:lnTo>
                    <a:pt x="6916" y="3417"/>
                  </a:lnTo>
                  <a:lnTo>
                    <a:pt x="6509" y="3702"/>
                  </a:lnTo>
                  <a:lnTo>
                    <a:pt x="5695" y="4149"/>
                  </a:lnTo>
                  <a:lnTo>
                    <a:pt x="5289" y="4394"/>
                  </a:lnTo>
                  <a:lnTo>
                    <a:pt x="4922" y="4678"/>
                  </a:lnTo>
                  <a:lnTo>
                    <a:pt x="4597" y="5004"/>
                  </a:lnTo>
                  <a:lnTo>
                    <a:pt x="4353" y="5410"/>
                  </a:lnTo>
                  <a:lnTo>
                    <a:pt x="4150" y="5817"/>
                  </a:lnTo>
                  <a:lnTo>
                    <a:pt x="4028" y="6305"/>
                  </a:lnTo>
                  <a:lnTo>
                    <a:pt x="3865" y="7241"/>
                  </a:lnTo>
                  <a:lnTo>
                    <a:pt x="3784" y="7729"/>
                  </a:lnTo>
                  <a:lnTo>
                    <a:pt x="3621" y="8217"/>
                  </a:lnTo>
                  <a:lnTo>
                    <a:pt x="3539" y="8461"/>
                  </a:lnTo>
                  <a:lnTo>
                    <a:pt x="3377" y="8705"/>
                  </a:lnTo>
                  <a:lnTo>
                    <a:pt x="3173" y="8909"/>
                  </a:lnTo>
                  <a:lnTo>
                    <a:pt x="2970" y="9071"/>
                  </a:lnTo>
                  <a:lnTo>
                    <a:pt x="2645" y="9234"/>
                  </a:lnTo>
                  <a:lnTo>
                    <a:pt x="2319" y="9356"/>
                  </a:lnTo>
                  <a:lnTo>
                    <a:pt x="1668" y="9519"/>
                  </a:lnTo>
                  <a:lnTo>
                    <a:pt x="1140" y="9722"/>
                  </a:lnTo>
                  <a:lnTo>
                    <a:pt x="896" y="9844"/>
                  </a:lnTo>
                  <a:lnTo>
                    <a:pt x="651" y="9966"/>
                  </a:lnTo>
                  <a:lnTo>
                    <a:pt x="448" y="10129"/>
                  </a:lnTo>
                  <a:lnTo>
                    <a:pt x="245" y="10332"/>
                  </a:lnTo>
                  <a:lnTo>
                    <a:pt x="123" y="10536"/>
                  </a:lnTo>
                  <a:lnTo>
                    <a:pt x="1" y="10820"/>
                  </a:lnTo>
                  <a:lnTo>
                    <a:pt x="1" y="10902"/>
                  </a:lnTo>
                  <a:lnTo>
                    <a:pt x="1" y="10983"/>
                  </a:lnTo>
                  <a:lnTo>
                    <a:pt x="82" y="11024"/>
                  </a:lnTo>
                  <a:lnTo>
                    <a:pt x="123" y="11064"/>
                  </a:lnTo>
                  <a:lnTo>
                    <a:pt x="285" y="11064"/>
                  </a:lnTo>
                  <a:lnTo>
                    <a:pt x="326" y="10983"/>
                  </a:lnTo>
                  <a:lnTo>
                    <a:pt x="367" y="10942"/>
                  </a:lnTo>
                  <a:lnTo>
                    <a:pt x="489" y="10698"/>
                  </a:lnTo>
                  <a:lnTo>
                    <a:pt x="611" y="10495"/>
                  </a:lnTo>
                  <a:lnTo>
                    <a:pt x="814" y="10332"/>
                  </a:lnTo>
                  <a:lnTo>
                    <a:pt x="1018" y="10210"/>
                  </a:lnTo>
                  <a:lnTo>
                    <a:pt x="1262" y="10088"/>
                  </a:lnTo>
                  <a:lnTo>
                    <a:pt x="1506" y="10007"/>
                  </a:lnTo>
                  <a:lnTo>
                    <a:pt x="1994" y="9844"/>
                  </a:lnTo>
                  <a:lnTo>
                    <a:pt x="2482" y="9722"/>
                  </a:lnTo>
                  <a:lnTo>
                    <a:pt x="2929" y="9519"/>
                  </a:lnTo>
                  <a:lnTo>
                    <a:pt x="3133" y="9437"/>
                  </a:lnTo>
                  <a:lnTo>
                    <a:pt x="3336" y="9275"/>
                  </a:lnTo>
                  <a:lnTo>
                    <a:pt x="3539" y="9112"/>
                  </a:lnTo>
                  <a:lnTo>
                    <a:pt x="3702" y="8909"/>
                  </a:lnTo>
                  <a:lnTo>
                    <a:pt x="3824" y="8705"/>
                  </a:lnTo>
                  <a:lnTo>
                    <a:pt x="3946" y="8502"/>
                  </a:lnTo>
                  <a:lnTo>
                    <a:pt x="4109" y="8095"/>
                  </a:lnTo>
                  <a:lnTo>
                    <a:pt x="4190" y="7648"/>
                  </a:lnTo>
                  <a:lnTo>
                    <a:pt x="4272" y="7160"/>
                  </a:lnTo>
                  <a:lnTo>
                    <a:pt x="4353" y="6712"/>
                  </a:lnTo>
                  <a:lnTo>
                    <a:pt x="4434" y="6265"/>
                  </a:lnTo>
                  <a:lnTo>
                    <a:pt x="4556" y="5817"/>
                  </a:lnTo>
                  <a:lnTo>
                    <a:pt x="4800" y="5410"/>
                  </a:lnTo>
                  <a:lnTo>
                    <a:pt x="5045" y="5085"/>
                  </a:lnTo>
                  <a:lnTo>
                    <a:pt x="5411" y="4800"/>
                  </a:lnTo>
                  <a:lnTo>
                    <a:pt x="5777" y="4556"/>
                  </a:lnTo>
                  <a:lnTo>
                    <a:pt x="6143" y="4312"/>
                  </a:lnTo>
                  <a:lnTo>
                    <a:pt x="6956" y="3865"/>
                  </a:lnTo>
                  <a:lnTo>
                    <a:pt x="7322" y="3621"/>
                  </a:lnTo>
                  <a:lnTo>
                    <a:pt x="7648" y="3336"/>
                  </a:lnTo>
                  <a:lnTo>
                    <a:pt x="7810" y="3092"/>
                  </a:lnTo>
                  <a:lnTo>
                    <a:pt x="7973" y="2848"/>
                  </a:lnTo>
                  <a:lnTo>
                    <a:pt x="8177" y="2360"/>
                  </a:lnTo>
                  <a:lnTo>
                    <a:pt x="8339" y="1872"/>
                  </a:lnTo>
                  <a:lnTo>
                    <a:pt x="8543" y="1384"/>
                  </a:lnTo>
                  <a:lnTo>
                    <a:pt x="8787" y="1058"/>
                  </a:lnTo>
                  <a:lnTo>
                    <a:pt x="9071" y="773"/>
                  </a:lnTo>
                  <a:lnTo>
                    <a:pt x="9397" y="611"/>
                  </a:lnTo>
                  <a:lnTo>
                    <a:pt x="9763" y="448"/>
                  </a:lnTo>
                  <a:lnTo>
                    <a:pt x="10170" y="407"/>
                  </a:lnTo>
                  <a:lnTo>
                    <a:pt x="10617" y="407"/>
                  </a:lnTo>
                  <a:lnTo>
                    <a:pt x="11065" y="448"/>
                  </a:lnTo>
                  <a:lnTo>
                    <a:pt x="11512" y="570"/>
                  </a:lnTo>
                  <a:lnTo>
                    <a:pt x="11919" y="733"/>
                  </a:lnTo>
                  <a:lnTo>
                    <a:pt x="12326" y="936"/>
                  </a:lnTo>
                  <a:lnTo>
                    <a:pt x="12692" y="1221"/>
                  </a:lnTo>
                  <a:lnTo>
                    <a:pt x="13017" y="1506"/>
                  </a:lnTo>
                  <a:lnTo>
                    <a:pt x="13098" y="1546"/>
                  </a:lnTo>
                  <a:lnTo>
                    <a:pt x="13220" y="1546"/>
                  </a:lnTo>
                  <a:lnTo>
                    <a:pt x="13302" y="1506"/>
                  </a:lnTo>
                  <a:lnTo>
                    <a:pt x="13342" y="1424"/>
                  </a:lnTo>
                  <a:lnTo>
                    <a:pt x="13342" y="1384"/>
                  </a:lnTo>
                  <a:lnTo>
                    <a:pt x="13342" y="1302"/>
                  </a:lnTo>
                  <a:lnTo>
                    <a:pt x="13302" y="1221"/>
                  </a:lnTo>
                  <a:lnTo>
                    <a:pt x="13017" y="936"/>
                  </a:lnTo>
                  <a:lnTo>
                    <a:pt x="12651" y="692"/>
                  </a:lnTo>
                  <a:lnTo>
                    <a:pt x="12326" y="489"/>
                  </a:lnTo>
                  <a:lnTo>
                    <a:pt x="11919" y="285"/>
                  </a:lnTo>
                  <a:lnTo>
                    <a:pt x="11512" y="163"/>
                  </a:lnTo>
                  <a:lnTo>
                    <a:pt x="11105" y="41"/>
                  </a:lnTo>
                  <a:lnTo>
                    <a:pt x="106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151"/>
            <p:cNvSpPr/>
            <p:nvPr/>
          </p:nvSpPr>
          <p:spPr>
            <a:xfrm>
              <a:off x="3711675" y="517913"/>
              <a:ext cx="251300" cy="1377347"/>
            </a:xfrm>
            <a:custGeom>
              <a:avLst/>
              <a:gdLst/>
              <a:ahLst/>
              <a:cxnLst/>
              <a:rect l="l" t="t" r="r" b="b"/>
              <a:pathLst>
                <a:path w="5492" h="30101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63"/>
                  </a:lnTo>
                  <a:lnTo>
                    <a:pt x="0" y="245"/>
                  </a:lnTo>
                  <a:lnTo>
                    <a:pt x="41" y="285"/>
                  </a:lnTo>
                  <a:lnTo>
                    <a:pt x="123" y="367"/>
                  </a:lnTo>
                  <a:lnTo>
                    <a:pt x="407" y="529"/>
                  </a:lnTo>
                  <a:lnTo>
                    <a:pt x="692" y="692"/>
                  </a:lnTo>
                  <a:lnTo>
                    <a:pt x="977" y="895"/>
                  </a:lnTo>
                  <a:lnTo>
                    <a:pt x="1221" y="1099"/>
                  </a:lnTo>
                  <a:lnTo>
                    <a:pt x="1668" y="1587"/>
                  </a:lnTo>
                  <a:lnTo>
                    <a:pt x="2034" y="2156"/>
                  </a:lnTo>
                  <a:lnTo>
                    <a:pt x="2319" y="2726"/>
                  </a:lnTo>
                  <a:lnTo>
                    <a:pt x="2604" y="3336"/>
                  </a:lnTo>
                  <a:lnTo>
                    <a:pt x="2766" y="3987"/>
                  </a:lnTo>
                  <a:lnTo>
                    <a:pt x="2889" y="4638"/>
                  </a:lnTo>
                  <a:lnTo>
                    <a:pt x="3011" y="5451"/>
                  </a:lnTo>
                  <a:lnTo>
                    <a:pt x="3051" y="6265"/>
                  </a:lnTo>
                  <a:lnTo>
                    <a:pt x="3051" y="7078"/>
                  </a:lnTo>
                  <a:lnTo>
                    <a:pt x="3011" y="7892"/>
                  </a:lnTo>
                  <a:lnTo>
                    <a:pt x="2929" y="9559"/>
                  </a:lnTo>
                  <a:lnTo>
                    <a:pt x="2929" y="10373"/>
                  </a:lnTo>
                  <a:lnTo>
                    <a:pt x="2929" y="11186"/>
                  </a:lnTo>
                  <a:lnTo>
                    <a:pt x="3011" y="11959"/>
                  </a:lnTo>
                  <a:lnTo>
                    <a:pt x="3133" y="12691"/>
                  </a:lnTo>
                  <a:lnTo>
                    <a:pt x="3295" y="13424"/>
                  </a:lnTo>
                  <a:lnTo>
                    <a:pt x="3539" y="14156"/>
                  </a:lnTo>
                  <a:lnTo>
                    <a:pt x="4149" y="15579"/>
                  </a:lnTo>
                  <a:lnTo>
                    <a:pt x="4434" y="16312"/>
                  </a:lnTo>
                  <a:lnTo>
                    <a:pt x="4678" y="17044"/>
                  </a:lnTo>
                  <a:lnTo>
                    <a:pt x="4882" y="17857"/>
                  </a:lnTo>
                  <a:lnTo>
                    <a:pt x="4963" y="18630"/>
                  </a:lnTo>
                  <a:lnTo>
                    <a:pt x="5004" y="19444"/>
                  </a:lnTo>
                  <a:lnTo>
                    <a:pt x="4963" y="20257"/>
                  </a:lnTo>
                  <a:lnTo>
                    <a:pt x="4922" y="21071"/>
                  </a:lnTo>
                  <a:lnTo>
                    <a:pt x="4800" y="21884"/>
                  </a:lnTo>
                  <a:lnTo>
                    <a:pt x="4597" y="23511"/>
                  </a:lnTo>
                  <a:lnTo>
                    <a:pt x="4516" y="24325"/>
                  </a:lnTo>
                  <a:lnTo>
                    <a:pt x="4434" y="25138"/>
                  </a:lnTo>
                  <a:lnTo>
                    <a:pt x="4394" y="25992"/>
                  </a:lnTo>
                  <a:lnTo>
                    <a:pt x="4394" y="26806"/>
                  </a:lnTo>
                  <a:lnTo>
                    <a:pt x="4475" y="27620"/>
                  </a:lnTo>
                  <a:lnTo>
                    <a:pt x="4597" y="28433"/>
                  </a:lnTo>
                  <a:lnTo>
                    <a:pt x="4841" y="29206"/>
                  </a:lnTo>
                  <a:lnTo>
                    <a:pt x="4963" y="29613"/>
                  </a:lnTo>
                  <a:lnTo>
                    <a:pt x="5126" y="29979"/>
                  </a:lnTo>
                  <a:lnTo>
                    <a:pt x="5207" y="30060"/>
                  </a:lnTo>
                  <a:lnTo>
                    <a:pt x="5248" y="30101"/>
                  </a:lnTo>
                  <a:lnTo>
                    <a:pt x="5329" y="30101"/>
                  </a:lnTo>
                  <a:lnTo>
                    <a:pt x="5410" y="30060"/>
                  </a:lnTo>
                  <a:lnTo>
                    <a:pt x="5451" y="30019"/>
                  </a:lnTo>
                  <a:lnTo>
                    <a:pt x="5492" y="29938"/>
                  </a:lnTo>
                  <a:lnTo>
                    <a:pt x="5492" y="29857"/>
                  </a:lnTo>
                  <a:lnTo>
                    <a:pt x="5492" y="29775"/>
                  </a:lnTo>
                  <a:lnTo>
                    <a:pt x="5207" y="29084"/>
                  </a:lnTo>
                  <a:lnTo>
                    <a:pt x="5004" y="28352"/>
                  </a:lnTo>
                  <a:lnTo>
                    <a:pt x="4841" y="27620"/>
                  </a:lnTo>
                  <a:lnTo>
                    <a:pt x="4800" y="26847"/>
                  </a:lnTo>
                  <a:lnTo>
                    <a:pt x="4760" y="26074"/>
                  </a:lnTo>
                  <a:lnTo>
                    <a:pt x="4800" y="25301"/>
                  </a:lnTo>
                  <a:lnTo>
                    <a:pt x="4882" y="24569"/>
                  </a:lnTo>
                  <a:lnTo>
                    <a:pt x="4963" y="23796"/>
                  </a:lnTo>
                  <a:lnTo>
                    <a:pt x="5166" y="22210"/>
                  </a:lnTo>
                  <a:lnTo>
                    <a:pt x="5288" y="21396"/>
                  </a:lnTo>
                  <a:lnTo>
                    <a:pt x="5329" y="20583"/>
                  </a:lnTo>
                  <a:lnTo>
                    <a:pt x="5370" y="19810"/>
                  </a:lnTo>
                  <a:lnTo>
                    <a:pt x="5370" y="18996"/>
                  </a:lnTo>
                  <a:lnTo>
                    <a:pt x="5329" y="18183"/>
                  </a:lnTo>
                  <a:lnTo>
                    <a:pt x="5166" y="17369"/>
                  </a:lnTo>
                  <a:lnTo>
                    <a:pt x="4963" y="16637"/>
                  </a:lnTo>
                  <a:lnTo>
                    <a:pt x="4719" y="15905"/>
                  </a:lnTo>
                  <a:lnTo>
                    <a:pt x="4109" y="14481"/>
                  </a:lnTo>
                  <a:lnTo>
                    <a:pt x="3824" y="13708"/>
                  </a:lnTo>
                  <a:lnTo>
                    <a:pt x="3580" y="12935"/>
                  </a:lnTo>
                  <a:lnTo>
                    <a:pt x="3417" y="12163"/>
                  </a:lnTo>
                  <a:lnTo>
                    <a:pt x="3336" y="11349"/>
                  </a:lnTo>
                  <a:lnTo>
                    <a:pt x="3295" y="10536"/>
                  </a:lnTo>
                  <a:lnTo>
                    <a:pt x="3336" y="9722"/>
                  </a:lnTo>
                  <a:lnTo>
                    <a:pt x="3377" y="8095"/>
                  </a:lnTo>
                  <a:lnTo>
                    <a:pt x="3417" y="7281"/>
                  </a:lnTo>
                  <a:lnTo>
                    <a:pt x="3417" y="6468"/>
                  </a:lnTo>
                  <a:lnTo>
                    <a:pt x="3417" y="5654"/>
                  </a:lnTo>
                  <a:lnTo>
                    <a:pt x="3336" y="4841"/>
                  </a:lnTo>
                  <a:lnTo>
                    <a:pt x="3214" y="4109"/>
                  </a:lnTo>
                  <a:lnTo>
                    <a:pt x="3011" y="3377"/>
                  </a:lnTo>
                  <a:lnTo>
                    <a:pt x="2766" y="2685"/>
                  </a:lnTo>
                  <a:lnTo>
                    <a:pt x="2400" y="2034"/>
                  </a:lnTo>
                  <a:lnTo>
                    <a:pt x="1994" y="1424"/>
                  </a:lnTo>
                  <a:lnTo>
                    <a:pt x="1790" y="1139"/>
                  </a:lnTo>
                  <a:lnTo>
                    <a:pt x="1546" y="855"/>
                  </a:lnTo>
                  <a:lnTo>
                    <a:pt x="1261" y="611"/>
                  </a:lnTo>
                  <a:lnTo>
                    <a:pt x="977" y="367"/>
                  </a:lnTo>
                  <a:lnTo>
                    <a:pt x="651" y="204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151"/>
            <p:cNvSpPr/>
            <p:nvPr/>
          </p:nvSpPr>
          <p:spPr>
            <a:xfrm>
              <a:off x="3495785" y="326184"/>
              <a:ext cx="338789" cy="253176"/>
            </a:xfrm>
            <a:custGeom>
              <a:avLst/>
              <a:gdLst/>
              <a:ahLst/>
              <a:cxnLst/>
              <a:rect l="l" t="t" r="r" b="b"/>
              <a:pathLst>
                <a:path w="7404" h="5533" extrusionOk="0">
                  <a:moveTo>
                    <a:pt x="6386" y="1"/>
                  </a:moveTo>
                  <a:lnTo>
                    <a:pt x="6183" y="41"/>
                  </a:lnTo>
                  <a:lnTo>
                    <a:pt x="6020" y="164"/>
                  </a:lnTo>
                  <a:lnTo>
                    <a:pt x="5898" y="286"/>
                  </a:lnTo>
                  <a:lnTo>
                    <a:pt x="5776" y="489"/>
                  </a:lnTo>
                  <a:lnTo>
                    <a:pt x="5654" y="692"/>
                  </a:lnTo>
                  <a:lnTo>
                    <a:pt x="5613" y="936"/>
                  </a:lnTo>
                  <a:lnTo>
                    <a:pt x="5532" y="1140"/>
                  </a:lnTo>
                  <a:lnTo>
                    <a:pt x="5532" y="1465"/>
                  </a:lnTo>
                  <a:lnTo>
                    <a:pt x="5451" y="1750"/>
                  </a:lnTo>
                  <a:lnTo>
                    <a:pt x="5329" y="1384"/>
                  </a:lnTo>
                  <a:lnTo>
                    <a:pt x="5247" y="1221"/>
                  </a:lnTo>
                  <a:lnTo>
                    <a:pt x="5125" y="1058"/>
                  </a:lnTo>
                  <a:lnTo>
                    <a:pt x="4922" y="814"/>
                  </a:lnTo>
                  <a:lnTo>
                    <a:pt x="4637" y="611"/>
                  </a:lnTo>
                  <a:lnTo>
                    <a:pt x="4515" y="570"/>
                  </a:lnTo>
                  <a:lnTo>
                    <a:pt x="4352" y="530"/>
                  </a:lnTo>
                  <a:lnTo>
                    <a:pt x="4190" y="570"/>
                  </a:lnTo>
                  <a:lnTo>
                    <a:pt x="4027" y="611"/>
                  </a:lnTo>
                  <a:lnTo>
                    <a:pt x="3905" y="692"/>
                  </a:lnTo>
                  <a:lnTo>
                    <a:pt x="3783" y="814"/>
                  </a:lnTo>
                  <a:lnTo>
                    <a:pt x="3661" y="977"/>
                  </a:lnTo>
                  <a:lnTo>
                    <a:pt x="3580" y="1140"/>
                  </a:lnTo>
                  <a:lnTo>
                    <a:pt x="3498" y="1465"/>
                  </a:lnTo>
                  <a:lnTo>
                    <a:pt x="3417" y="1791"/>
                  </a:lnTo>
                  <a:lnTo>
                    <a:pt x="3417" y="2157"/>
                  </a:lnTo>
                  <a:lnTo>
                    <a:pt x="3458" y="2523"/>
                  </a:lnTo>
                  <a:lnTo>
                    <a:pt x="3132" y="2238"/>
                  </a:lnTo>
                  <a:lnTo>
                    <a:pt x="2969" y="2157"/>
                  </a:lnTo>
                  <a:lnTo>
                    <a:pt x="2807" y="2075"/>
                  </a:lnTo>
                  <a:lnTo>
                    <a:pt x="2603" y="2035"/>
                  </a:lnTo>
                  <a:lnTo>
                    <a:pt x="2400" y="2075"/>
                  </a:lnTo>
                  <a:lnTo>
                    <a:pt x="2197" y="2116"/>
                  </a:lnTo>
                  <a:lnTo>
                    <a:pt x="1993" y="2238"/>
                  </a:lnTo>
                  <a:lnTo>
                    <a:pt x="1830" y="2360"/>
                  </a:lnTo>
                  <a:lnTo>
                    <a:pt x="1668" y="2523"/>
                  </a:lnTo>
                  <a:lnTo>
                    <a:pt x="1586" y="2685"/>
                  </a:lnTo>
                  <a:lnTo>
                    <a:pt x="1505" y="2889"/>
                  </a:lnTo>
                  <a:lnTo>
                    <a:pt x="1464" y="3092"/>
                  </a:lnTo>
                  <a:lnTo>
                    <a:pt x="1424" y="3255"/>
                  </a:lnTo>
                  <a:lnTo>
                    <a:pt x="1464" y="3458"/>
                  </a:lnTo>
                  <a:lnTo>
                    <a:pt x="1505" y="3662"/>
                  </a:lnTo>
                  <a:lnTo>
                    <a:pt x="1505" y="3662"/>
                  </a:lnTo>
                  <a:lnTo>
                    <a:pt x="1302" y="3621"/>
                  </a:lnTo>
                  <a:lnTo>
                    <a:pt x="1098" y="3580"/>
                  </a:lnTo>
                  <a:lnTo>
                    <a:pt x="854" y="3621"/>
                  </a:lnTo>
                  <a:lnTo>
                    <a:pt x="570" y="3743"/>
                  </a:lnTo>
                  <a:lnTo>
                    <a:pt x="325" y="3865"/>
                  </a:lnTo>
                  <a:lnTo>
                    <a:pt x="163" y="4109"/>
                  </a:lnTo>
                  <a:lnTo>
                    <a:pt x="41" y="4394"/>
                  </a:lnTo>
                  <a:lnTo>
                    <a:pt x="0" y="4557"/>
                  </a:lnTo>
                  <a:lnTo>
                    <a:pt x="0" y="4679"/>
                  </a:lnTo>
                  <a:lnTo>
                    <a:pt x="41" y="4841"/>
                  </a:lnTo>
                  <a:lnTo>
                    <a:pt x="81" y="5004"/>
                  </a:lnTo>
                  <a:lnTo>
                    <a:pt x="163" y="5126"/>
                  </a:lnTo>
                  <a:lnTo>
                    <a:pt x="285" y="5248"/>
                  </a:lnTo>
                  <a:lnTo>
                    <a:pt x="407" y="5329"/>
                  </a:lnTo>
                  <a:lnTo>
                    <a:pt x="570" y="5411"/>
                  </a:lnTo>
                  <a:lnTo>
                    <a:pt x="895" y="5492"/>
                  </a:lnTo>
                  <a:lnTo>
                    <a:pt x="1220" y="5533"/>
                  </a:lnTo>
                  <a:lnTo>
                    <a:pt x="1993" y="5533"/>
                  </a:lnTo>
                  <a:lnTo>
                    <a:pt x="2400" y="5492"/>
                  </a:lnTo>
                  <a:lnTo>
                    <a:pt x="3173" y="5370"/>
                  </a:lnTo>
                  <a:lnTo>
                    <a:pt x="3824" y="5248"/>
                  </a:lnTo>
                  <a:lnTo>
                    <a:pt x="4108" y="5167"/>
                  </a:lnTo>
                  <a:lnTo>
                    <a:pt x="4393" y="5045"/>
                  </a:lnTo>
                  <a:lnTo>
                    <a:pt x="4841" y="4801"/>
                  </a:lnTo>
                  <a:lnTo>
                    <a:pt x="5247" y="4516"/>
                  </a:lnTo>
                  <a:lnTo>
                    <a:pt x="5613" y="4190"/>
                  </a:lnTo>
                  <a:lnTo>
                    <a:pt x="5939" y="3865"/>
                  </a:lnTo>
                  <a:lnTo>
                    <a:pt x="6264" y="3458"/>
                  </a:lnTo>
                  <a:lnTo>
                    <a:pt x="6549" y="3052"/>
                  </a:lnTo>
                  <a:lnTo>
                    <a:pt x="6834" y="2645"/>
                  </a:lnTo>
                  <a:lnTo>
                    <a:pt x="7037" y="2197"/>
                  </a:lnTo>
                  <a:lnTo>
                    <a:pt x="7240" y="1750"/>
                  </a:lnTo>
                  <a:lnTo>
                    <a:pt x="7322" y="1506"/>
                  </a:lnTo>
                  <a:lnTo>
                    <a:pt x="7403" y="1262"/>
                  </a:lnTo>
                  <a:lnTo>
                    <a:pt x="7403" y="1058"/>
                  </a:lnTo>
                  <a:lnTo>
                    <a:pt x="7403" y="814"/>
                  </a:lnTo>
                  <a:lnTo>
                    <a:pt x="7322" y="570"/>
                  </a:lnTo>
                  <a:lnTo>
                    <a:pt x="7200" y="367"/>
                  </a:lnTo>
                  <a:lnTo>
                    <a:pt x="7078" y="204"/>
                  </a:lnTo>
                  <a:lnTo>
                    <a:pt x="6915" y="82"/>
                  </a:lnTo>
                  <a:lnTo>
                    <a:pt x="67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151"/>
            <p:cNvSpPr/>
            <p:nvPr/>
          </p:nvSpPr>
          <p:spPr>
            <a:xfrm>
              <a:off x="3694927" y="750550"/>
              <a:ext cx="174977" cy="83828"/>
            </a:xfrm>
            <a:custGeom>
              <a:avLst/>
              <a:gdLst/>
              <a:ahLst/>
              <a:cxnLst/>
              <a:rect l="l" t="t" r="r" b="b"/>
              <a:pathLst>
                <a:path w="3824" h="1832" extrusionOk="0">
                  <a:moveTo>
                    <a:pt x="204" y="1"/>
                  </a:moveTo>
                  <a:lnTo>
                    <a:pt x="122" y="42"/>
                  </a:lnTo>
                  <a:lnTo>
                    <a:pt x="41" y="82"/>
                  </a:lnTo>
                  <a:lnTo>
                    <a:pt x="0" y="123"/>
                  </a:lnTo>
                  <a:lnTo>
                    <a:pt x="0" y="204"/>
                  </a:lnTo>
                  <a:lnTo>
                    <a:pt x="0" y="286"/>
                  </a:lnTo>
                  <a:lnTo>
                    <a:pt x="41" y="367"/>
                  </a:lnTo>
                  <a:lnTo>
                    <a:pt x="122" y="408"/>
                  </a:lnTo>
                  <a:lnTo>
                    <a:pt x="651" y="408"/>
                  </a:lnTo>
                  <a:lnTo>
                    <a:pt x="1099" y="489"/>
                  </a:lnTo>
                  <a:lnTo>
                    <a:pt x="1546" y="570"/>
                  </a:lnTo>
                  <a:lnTo>
                    <a:pt x="1994" y="733"/>
                  </a:lnTo>
                  <a:lnTo>
                    <a:pt x="2400" y="937"/>
                  </a:lnTo>
                  <a:lnTo>
                    <a:pt x="2766" y="1181"/>
                  </a:lnTo>
                  <a:lnTo>
                    <a:pt x="3132" y="1465"/>
                  </a:lnTo>
                  <a:lnTo>
                    <a:pt x="3499" y="1791"/>
                  </a:lnTo>
                  <a:lnTo>
                    <a:pt x="3539" y="1831"/>
                  </a:lnTo>
                  <a:lnTo>
                    <a:pt x="3702" y="1831"/>
                  </a:lnTo>
                  <a:lnTo>
                    <a:pt x="3743" y="1791"/>
                  </a:lnTo>
                  <a:lnTo>
                    <a:pt x="3783" y="1709"/>
                  </a:lnTo>
                  <a:lnTo>
                    <a:pt x="3824" y="1628"/>
                  </a:lnTo>
                  <a:lnTo>
                    <a:pt x="3824" y="1587"/>
                  </a:lnTo>
                  <a:lnTo>
                    <a:pt x="3743" y="1506"/>
                  </a:lnTo>
                  <a:lnTo>
                    <a:pt x="3417" y="1140"/>
                  </a:lnTo>
                  <a:lnTo>
                    <a:pt x="3010" y="855"/>
                  </a:lnTo>
                  <a:lnTo>
                    <a:pt x="2604" y="570"/>
                  </a:lnTo>
                  <a:lnTo>
                    <a:pt x="2116" y="367"/>
                  </a:lnTo>
                  <a:lnTo>
                    <a:pt x="1668" y="204"/>
                  </a:lnTo>
                  <a:lnTo>
                    <a:pt x="1180" y="82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151"/>
            <p:cNvSpPr/>
            <p:nvPr/>
          </p:nvSpPr>
          <p:spPr>
            <a:xfrm>
              <a:off x="3851284" y="638899"/>
              <a:ext cx="117276" cy="139652"/>
            </a:xfrm>
            <a:custGeom>
              <a:avLst/>
              <a:gdLst/>
              <a:ahLst/>
              <a:cxnLst/>
              <a:rect l="l" t="t" r="r" b="b"/>
              <a:pathLst>
                <a:path w="2563" h="3052" extrusionOk="0">
                  <a:moveTo>
                    <a:pt x="2278" y="0"/>
                  </a:moveTo>
                  <a:lnTo>
                    <a:pt x="1871" y="244"/>
                  </a:lnTo>
                  <a:lnTo>
                    <a:pt x="1505" y="489"/>
                  </a:lnTo>
                  <a:lnTo>
                    <a:pt x="1139" y="814"/>
                  </a:lnTo>
                  <a:lnTo>
                    <a:pt x="814" y="1139"/>
                  </a:lnTo>
                  <a:lnTo>
                    <a:pt x="570" y="1505"/>
                  </a:lnTo>
                  <a:lnTo>
                    <a:pt x="326" y="1912"/>
                  </a:lnTo>
                  <a:lnTo>
                    <a:pt x="163" y="2360"/>
                  </a:lnTo>
                  <a:lnTo>
                    <a:pt x="0" y="2807"/>
                  </a:lnTo>
                  <a:lnTo>
                    <a:pt x="0" y="2888"/>
                  </a:lnTo>
                  <a:lnTo>
                    <a:pt x="41" y="2970"/>
                  </a:lnTo>
                  <a:lnTo>
                    <a:pt x="122" y="3010"/>
                  </a:lnTo>
                  <a:lnTo>
                    <a:pt x="163" y="3051"/>
                  </a:lnTo>
                  <a:lnTo>
                    <a:pt x="326" y="3051"/>
                  </a:lnTo>
                  <a:lnTo>
                    <a:pt x="366" y="3010"/>
                  </a:lnTo>
                  <a:lnTo>
                    <a:pt x="407" y="2929"/>
                  </a:lnTo>
                  <a:lnTo>
                    <a:pt x="529" y="2522"/>
                  </a:lnTo>
                  <a:lnTo>
                    <a:pt x="692" y="2116"/>
                  </a:lnTo>
                  <a:lnTo>
                    <a:pt x="895" y="1749"/>
                  </a:lnTo>
                  <a:lnTo>
                    <a:pt x="1139" y="1383"/>
                  </a:lnTo>
                  <a:lnTo>
                    <a:pt x="1424" y="1058"/>
                  </a:lnTo>
                  <a:lnTo>
                    <a:pt x="1749" y="814"/>
                  </a:lnTo>
                  <a:lnTo>
                    <a:pt x="2115" y="570"/>
                  </a:lnTo>
                  <a:lnTo>
                    <a:pt x="2481" y="366"/>
                  </a:lnTo>
                  <a:lnTo>
                    <a:pt x="2563" y="285"/>
                  </a:lnTo>
                  <a:lnTo>
                    <a:pt x="2563" y="244"/>
                  </a:lnTo>
                  <a:lnTo>
                    <a:pt x="2563" y="163"/>
                  </a:lnTo>
                  <a:lnTo>
                    <a:pt x="2563" y="82"/>
                  </a:lnTo>
                  <a:lnTo>
                    <a:pt x="24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151"/>
            <p:cNvSpPr/>
            <p:nvPr/>
          </p:nvSpPr>
          <p:spPr>
            <a:xfrm>
              <a:off x="3761918" y="964610"/>
              <a:ext cx="106157" cy="119153"/>
            </a:xfrm>
            <a:custGeom>
              <a:avLst/>
              <a:gdLst/>
              <a:ahLst/>
              <a:cxnLst/>
              <a:rect l="l" t="t" r="r" b="b"/>
              <a:pathLst>
                <a:path w="2320" h="2604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63" y="367"/>
                  </a:lnTo>
                  <a:lnTo>
                    <a:pt x="489" y="530"/>
                  </a:lnTo>
                  <a:lnTo>
                    <a:pt x="774" y="733"/>
                  </a:lnTo>
                  <a:lnTo>
                    <a:pt x="1058" y="936"/>
                  </a:lnTo>
                  <a:lnTo>
                    <a:pt x="1302" y="1180"/>
                  </a:lnTo>
                  <a:lnTo>
                    <a:pt x="1506" y="1465"/>
                  </a:lnTo>
                  <a:lnTo>
                    <a:pt x="1709" y="1790"/>
                  </a:lnTo>
                  <a:lnTo>
                    <a:pt x="1831" y="2116"/>
                  </a:lnTo>
                  <a:lnTo>
                    <a:pt x="1953" y="2441"/>
                  </a:lnTo>
                  <a:lnTo>
                    <a:pt x="1994" y="2523"/>
                  </a:lnTo>
                  <a:lnTo>
                    <a:pt x="2035" y="2563"/>
                  </a:lnTo>
                  <a:lnTo>
                    <a:pt x="2116" y="2604"/>
                  </a:lnTo>
                  <a:lnTo>
                    <a:pt x="2197" y="2563"/>
                  </a:lnTo>
                  <a:lnTo>
                    <a:pt x="2238" y="2563"/>
                  </a:lnTo>
                  <a:lnTo>
                    <a:pt x="2319" y="2482"/>
                  </a:lnTo>
                  <a:lnTo>
                    <a:pt x="2319" y="2441"/>
                  </a:lnTo>
                  <a:lnTo>
                    <a:pt x="2319" y="2319"/>
                  </a:lnTo>
                  <a:lnTo>
                    <a:pt x="2197" y="1953"/>
                  </a:lnTo>
                  <a:lnTo>
                    <a:pt x="2035" y="1587"/>
                  </a:lnTo>
                  <a:lnTo>
                    <a:pt x="1831" y="1221"/>
                  </a:lnTo>
                  <a:lnTo>
                    <a:pt x="1587" y="896"/>
                  </a:lnTo>
                  <a:lnTo>
                    <a:pt x="1302" y="611"/>
                  </a:lnTo>
                  <a:lnTo>
                    <a:pt x="977" y="367"/>
                  </a:lnTo>
                  <a:lnTo>
                    <a:pt x="652" y="163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151"/>
            <p:cNvSpPr/>
            <p:nvPr/>
          </p:nvSpPr>
          <p:spPr>
            <a:xfrm>
              <a:off x="3873615" y="1003688"/>
              <a:ext cx="80076" cy="147110"/>
            </a:xfrm>
            <a:custGeom>
              <a:avLst/>
              <a:gdLst/>
              <a:ahLst/>
              <a:cxnLst/>
              <a:rect l="l" t="t" r="r" b="b"/>
              <a:pathLst>
                <a:path w="1750" h="3215" extrusionOk="0">
                  <a:moveTo>
                    <a:pt x="1546" y="1"/>
                  </a:moveTo>
                  <a:lnTo>
                    <a:pt x="1465" y="42"/>
                  </a:lnTo>
                  <a:lnTo>
                    <a:pt x="1139" y="286"/>
                  </a:lnTo>
                  <a:lnTo>
                    <a:pt x="814" y="611"/>
                  </a:lnTo>
                  <a:lnTo>
                    <a:pt x="570" y="936"/>
                  </a:lnTo>
                  <a:lnTo>
                    <a:pt x="326" y="1343"/>
                  </a:lnTo>
                  <a:lnTo>
                    <a:pt x="163" y="1709"/>
                  </a:lnTo>
                  <a:lnTo>
                    <a:pt x="41" y="2157"/>
                  </a:lnTo>
                  <a:lnTo>
                    <a:pt x="0" y="2564"/>
                  </a:lnTo>
                  <a:lnTo>
                    <a:pt x="0" y="3011"/>
                  </a:lnTo>
                  <a:lnTo>
                    <a:pt x="41" y="3092"/>
                  </a:lnTo>
                  <a:lnTo>
                    <a:pt x="82" y="3174"/>
                  </a:lnTo>
                  <a:lnTo>
                    <a:pt x="122" y="3214"/>
                  </a:lnTo>
                  <a:lnTo>
                    <a:pt x="285" y="3214"/>
                  </a:lnTo>
                  <a:lnTo>
                    <a:pt x="366" y="3174"/>
                  </a:lnTo>
                  <a:lnTo>
                    <a:pt x="407" y="3092"/>
                  </a:lnTo>
                  <a:lnTo>
                    <a:pt x="407" y="3011"/>
                  </a:lnTo>
                  <a:lnTo>
                    <a:pt x="407" y="2645"/>
                  </a:lnTo>
                  <a:lnTo>
                    <a:pt x="448" y="2238"/>
                  </a:lnTo>
                  <a:lnTo>
                    <a:pt x="529" y="1872"/>
                  </a:lnTo>
                  <a:lnTo>
                    <a:pt x="692" y="1506"/>
                  </a:lnTo>
                  <a:lnTo>
                    <a:pt x="855" y="1181"/>
                  </a:lnTo>
                  <a:lnTo>
                    <a:pt x="1099" y="896"/>
                  </a:lnTo>
                  <a:lnTo>
                    <a:pt x="1383" y="611"/>
                  </a:lnTo>
                  <a:lnTo>
                    <a:pt x="1668" y="367"/>
                  </a:lnTo>
                  <a:lnTo>
                    <a:pt x="1749" y="286"/>
                  </a:lnTo>
                  <a:lnTo>
                    <a:pt x="1749" y="245"/>
                  </a:lnTo>
                  <a:lnTo>
                    <a:pt x="1749" y="164"/>
                  </a:lnTo>
                  <a:lnTo>
                    <a:pt x="1749" y="82"/>
                  </a:lnTo>
                  <a:lnTo>
                    <a:pt x="1668" y="42"/>
                  </a:lnTo>
                  <a:lnTo>
                    <a:pt x="16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151"/>
            <p:cNvSpPr/>
            <p:nvPr/>
          </p:nvSpPr>
          <p:spPr>
            <a:xfrm>
              <a:off x="3830785" y="1215871"/>
              <a:ext cx="111740" cy="102451"/>
            </a:xfrm>
            <a:custGeom>
              <a:avLst/>
              <a:gdLst/>
              <a:ahLst/>
              <a:cxnLst/>
              <a:rect l="l" t="t" r="r" b="b"/>
              <a:pathLst>
                <a:path w="2442" h="2239" extrusionOk="0">
                  <a:moveTo>
                    <a:pt x="82" y="1"/>
                  </a:moveTo>
                  <a:lnTo>
                    <a:pt x="41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448" y="448"/>
                  </a:lnTo>
                  <a:lnTo>
                    <a:pt x="774" y="570"/>
                  </a:lnTo>
                  <a:lnTo>
                    <a:pt x="1058" y="774"/>
                  </a:lnTo>
                  <a:lnTo>
                    <a:pt x="1343" y="977"/>
                  </a:lnTo>
                  <a:lnTo>
                    <a:pt x="1546" y="1221"/>
                  </a:lnTo>
                  <a:lnTo>
                    <a:pt x="1750" y="1506"/>
                  </a:lnTo>
                  <a:lnTo>
                    <a:pt x="1913" y="1791"/>
                  </a:lnTo>
                  <a:lnTo>
                    <a:pt x="2035" y="2116"/>
                  </a:lnTo>
                  <a:lnTo>
                    <a:pt x="2075" y="2197"/>
                  </a:lnTo>
                  <a:lnTo>
                    <a:pt x="2116" y="2238"/>
                  </a:lnTo>
                  <a:lnTo>
                    <a:pt x="2279" y="2238"/>
                  </a:lnTo>
                  <a:lnTo>
                    <a:pt x="2360" y="2197"/>
                  </a:lnTo>
                  <a:lnTo>
                    <a:pt x="2401" y="2157"/>
                  </a:lnTo>
                  <a:lnTo>
                    <a:pt x="2441" y="2075"/>
                  </a:lnTo>
                  <a:lnTo>
                    <a:pt x="2401" y="1994"/>
                  </a:lnTo>
                  <a:lnTo>
                    <a:pt x="2279" y="1628"/>
                  </a:lnTo>
                  <a:lnTo>
                    <a:pt x="2116" y="1303"/>
                  </a:lnTo>
                  <a:lnTo>
                    <a:pt x="1872" y="977"/>
                  </a:lnTo>
                  <a:lnTo>
                    <a:pt x="1628" y="692"/>
                  </a:lnTo>
                  <a:lnTo>
                    <a:pt x="1302" y="448"/>
                  </a:lnTo>
                  <a:lnTo>
                    <a:pt x="977" y="245"/>
                  </a:lnTo>
                  <a:lnTo>
                    <a:pt x="611" y="82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151"/>
            <p:cNvSpPr/>
            <p:nvPr/>
          </p:nvSpPr>
          <p:spPr>
            <a:xfrm>
              <a:off x="3940605" y="1357357"/>
              <a:ext cx="128487" cy="102405"/>
            </a:xfrm>
            <a:custGeom>
              <a:avLst/>
              <a:gdLst/>
              <a:ahLst/>
              <a:cxnLst/>
              <a:rect l="l" t="t" r="r" b="b"/>
              <a:pathLst>
                <a:path w="2808" h="2238" extrusionOk="0">
                  <a:moveTo>
                    <a:pt x="2563" y="0"/>
                  </a:moveTo>
                  <a:lnTo>
                    <a:pt x="2156" y="122"/>
                  </a:lnTo>
                  <a:lnTo>
                    <a:pt x="1790" y="285"/>
                  </a:lnTo>
                  <a:lnTo>
                    <a:pt x="1424" y="448"/>
                  </a:lnTo>
                  <a:lnTo>
                    <a:pt x="1099" y="692"/>
                  </a:lnTo>
                  <a:lnTo>
                    <a:pt x="774" y="977"/>
                  </a:lnTo>
                  <a:lnTo>
                    <a:pt x="489" y="1261"/>
                  </a:lnTo>
                  <a:lnTo>
                    <a:pt x="245" y="1587"/>
                  </a:lnTo>
                  <a:lnTo>
                    <a:pt x="41" y="1953"/>
                  </a:lnTo>
                  <a:lnTo>
                    <a:pt x="1" y="2034"/>
                  </a:lnTo>
                  <a:lnTo>
                    <a:pt x="41" y="2116"/>
                  </a:lnTo>
                  <a:lnTo>
                    <a:pt x="82" y="2156"/>
                  </a:lnTo>
                  <a:lnTo>
                    <a:pt x="123" y="2238"/>
                  </a:lnTo>
                  <a:lnTo>
                    <a:pt x="245" y="2238"/>
                  </a:lnTo>
                  <a:lnTo>
                    <a:pt x="326" y="2197"/>
                  </a:lnTo>
                  <a:lnTo>
                    <a:pt x="367" y="2156"/>
                  </a:lnTo>
                  <a:lnTo>
                    <a:pt x="570" y="1831"/>
                  </a:lnTo>
                  <a:lnTo>
                    <a:pt x="814" y="1546"/>
                  </a:lnTo>
                  <a:lnTo>
                    <a:pt x="1058" y="1261"/>
                  </a:lnTo>
                  <a:lnTo>
                    <a:pt x="1343" y="1017"/>
                  </a:lnTo>
                  <a:lnTo>
                    <a:pt x="1628" y="814"/>
                  </a:lnTo>
                  <a:lnTo>
                    <a:pt x="1953" y="611"/>
                  </a:lnTo>
                  <a:lnTo>
                    <a:pt x="2319" y="488"/>
                  </a:lnTo>
                  <a:lnTo>
                    <a:pt x="2685" y="366"/>
                  </a:lnTo>
                  <a:lnTo>
                    <a:pt x="2726" y="366"/>
                  </a:lnTo>
                  <a:lnTo>
                    <a:pt x="2807" y="285"/>
                  </a:lnTo>
                  <a:lnTo>
                    <a:pt x="2807" y="204"/>
                  </a:lnTo>
                  <a:lnTo>
                    <a:pt x="2807" y="163"/>
                  </a:lnTo>
                  <a:lnTo>
                    <a:pt x="2767" y="82"/>
                  </a:lnTo>
                  <a:lnTo>
                    <a:pt x="2726" y="41"/>
                  </a:lnTo>
                  <a:lnTo>
                    <a:pt x="26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151"/>
            <p:cNvSpPr/>
            <p:nvPr/>
          </p:nvSpPr>
          <p:spPr>
            <a:xfrm>
              <a:off x="3925734" y="1658861"/>
              <a:ext cx="119153" cy="169440"/>
            </a:xfrm>
            <a:custGeom>
              <a:avLst/>
              <a:gdLst/>
              <a:ahLst/>
              <a:cxnLst/>
              <a:rect l="l" t="t" r="r" b="b"/>
              <a:pathLst>
                <a:path w="2604" h="3703" extrusionOk="0">
                  <a:moveTo>
                    <a:pt x="2441" y="1"/>
                  </a:moveTo>
                  <a:lnTo>
                    <a:pt x="2359" y="42"/>
                  </a:lnTo>
                  <a:lnTo>
                    <a:pt x="1871" y="286"/>
                  </a:lnTo>
                  <a:lnTo>
                    <a:pt x="1383" y="611"/>
                  </a:lnTo>
                  <a:lnTo>
                    <a:pt x="976" y="977"/>
                  </a:lnTo>
                  <a:lnTo>
                    <a:pt x="651" y="1425"/>
                  </a:lnTo>
                  <a:lnTo>
                    <a:pt x="366" y="1913"/>
                  </a:lnTo>
                  <a:lnTo>
                    <a:pt x="163" y="2401"/>
                  </a:lnTo>
                  <a:lnTo>
                    <a:pt x="41" y="2970"/>
                  </a:lnTo>
                  <a:lnTo>
                    <a:pt x="0" y="3540"/>
                  </a:lnTo>
                  <a:lnTo>
                    <a:pt x="41" y="3621"/>
                  </a:lnTo>
                  <a:lnTo>
                    <a:pt x="82" y="3662"/>
                  </a:lnTo>
                  <a:lnTo>
                    <a:pt x="122" y="3702"/>
                  </a:lnTo>
                  <a:lnTo>
                    <a:pt x="285" y="3702"/>
                  </a:lnTo>
                  <a:lnTo>
                    <a:pt x="326" y="3662"/>
                  </a:lnTo>
                  <a:lnTo>
                    <a:pt x="366" y="3621"/>
                  </a:lnTo>
                  <a:lnTo>
                    <a:pt x="407" y="3540"/>
                  </a:lnTo>
                  <a:lnTo>
                    <a:pt x="448" y="3011"/>
                  </a:lnTo>
                  <a:lnTo>
                    <a:pt x="529" y="2563"/>
                  </a:lnTo>
                  <a:lnTo>
                    <a:pt x="732" y="2075"/>
                  </a:lnTo>
                  <a:lnTo>
                    <a:pt x="976" y="1669"/>
                  </a:lnTo>
                  <a:lnTo>
                    <a:pt x="1261" y="1262"/>
                  </a:lnTo>
                  <a:lnTo>
                    <a:pt x="1627" y="936"/>
                  </a:lnTo>
                  <a:lnTo>
                    <a:pt x="2034" y="652"/>
                  </a:lnTo>
                  <a:lnTo>
                    <a:pt x="2481" y="408"/>
                  </a:lnTo>
                  <a:lnTo>
                    <a:pt x="2563" y="367"/>
                  </a:lnTo>
                  <a:lnTo>
                    <a:pt x="2604" y="326"/>
                  </a:lnTo>
                  <a:lnTo>
                    <a:pt x="2604" y="245"/>
                  </a:lnTo>
                  <a:lnTo>
                    <a:pt x="2604" y="164"/>
                  </a:lnTo>
                  <a:lnTo>
                    <a:pt x="2563" y="82"/>
                  </a:lnTo>
                  <a:lnTo>
                    <a:pt x="2522" y="4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0" name="Google Shape;4780;p151"/>
          <p:cNvSpPr/>
          <p:nvPr/>
        </p:nvSpPr>
        <p:spPr>
          <a:xfrm rot="2037842">
            <a:off x="556803" y="2075674"/>
            <a:ext cx="2997993" cy="2058854"/>
          </a:xfrm>
          <a:custGeom>
            <a:avLst/>
            <a:gdLst/>
            <a:ahLst/>
            <a:cxnLst/>
            <a:rect l="l" t="t" r="r" b="b"/>
            <a:pathLst>
              <a:path w="16190" h="11268" extrusionOk="0">
                <a:moveTo>
                  <a:pt x="15945" y="1"/>
                </a:moveTo>
                <a:lnTo>
                  <a:pt x="15864" y="41"/>
                </a:lnTo>
                <a:lnTo>
                  <a:pt x="12895" y="2319"/>
                </a:lnTo>
                <a:lnTo>
                  <a:pt x="9844" y="4516"/>
                </a:lnTo>
                <a:lnTo>
                  <a:pt x="6793" y="6631"/>
                </a:lnTo>
                <a:lnTo>
                  <a:pt x="3661" y="8705"/>
                </a:lnTo>
                <a:lnTo>
                  <a:pt x="1871" y="9804"/>
                </a:lnTo>
                <a:lnTo>
                  <a:pt x="82" y="10942"/>
                </a:lnTo>
                <a:lnTo>
                  <a:pt x="41" y="10983"/>
                </a:lnTo>
                <a:lnTo>
                  <a:pt x="0" y="11064"/>
                </a:lnTo>
                <a:lnTo>
                  <a:pt x="0" y="11105"/>
                </a:lnTo>
                <a:lnTo>
                  <a:pt x="41" y="11186"/>
                </a:lnTo>
                <a:lnTo>
                  <a:pt x="82" y="11227"/>
                </a:lnTo>
                <a:lnTo>
                  <a:pt x="122" y="11268"/>
                </a:lnTo>
                <a:lnTo>
                  <a:pt x="285" y="11268"/>
                </a:lnTo>
                <a:lnTo>
                  <a:pt x="3458" y="9275"/>
                </a:lnTo>
                <a:lnTo>
                  <a:pt x="6631" y="7200"/>
                </a:lnTo>
                <a:lnTo>
                  <a:pt x="9722" y="5044"/>
                </a:lnTo>
                <a:lnTo>
                  <a:pt x="12773" y="2848"/>
                </a:lnTo>
                <a:lnTo>
                  <a:pt x="14440" y="1587"/>
                </a:lnTo>
                <a:lnTo>
                  <a:pt x="16108" y="326"/>
                </a:lnTo>
                <a:lnTo>
                  <a:pt x="16149" y="245"/>
                </a:lnTo>
                <a:lnTo>
                  <a:pt x="16189" y="204"/>
                </a:lnTo>
                <a:lnTo>
                  <a:pt x="16149" y="123"/>
                </a:lnTo>
                <a:lnTo>
                  <a:pt x="16108" y="82"/>
                </a:lnTo>
                <a:lnTo>
                  <a:pt x="159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81" name="Google Shape;4781;p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425" y="199450"/>
            <a:ext cx="2756569" cy="275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3" name="Google Shape;4873;p160"/>
          <p:cNvSpPr txBox="1">
            <a:spLocks noGrp="1"/>
          </p:cNvSpPr>
          <p:nvPr>
            <p:ph type="title"/>
          </p:nvPr>
        </p:nvSpPr>
        <p:spPr>
          <a:xfrm>
            <a:off x="4523475" y="1383750"/>
            <a:ext cx="4350600" cy="11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OF SUPPORT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 Child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Five Caring Adults</a:t>
            </a:r>
            <a:endParaRPr/>
          </a:p>
        </p:txBody>
      </p:sp>
      <p:pic>
        <p:nvPicPr>
          <p:cNvPr id="4874" name="Google Shape;4874;p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336" y="0"/>
            <a:ext cx="407568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875" name="Google Shape;4875;p160"/>
          <p:cNvSpPr txBox="1"/>
          <p:nvPr/>
        </p:nvSpPr>
        <p:spPr>
          <a:xfrm>
            <a:off x="4370800" y="333500"/>
            <a:ext cx="41100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rPr>
              <a:t>What can you do? </a:t>
            </a:r>
            <a:endParaRPr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0" name="Google Shape;4880;p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44125"/>
            <a:ext cx="8839202" cy="2107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5" name="Google Shape;4885;p162"/>
          <p:cNvGrpSpPr/>
          <p:nvPr/>
        </p:nvGrpSpPr>
        <p:grpSpPr>
          <a:xfrm>
            <a:off x="5143435" y="630010"/>
            <a:ext cx="3465607" cy="3276978"/>
            <a:chOff x="2859190" y="326184"/>
            <a:chExt cx="4091143" cy="4003639"/>
          </a:xfrm>
        </p:grpSpPr>
        <p:sp>
          <p:nvSpPr>
            <p:cNvPr id="4886" name="Google Shape;4886;p162"/>
            <p:cNvSpPr/>
            <p:nvPr/>
          </p:nvSpPr>
          <p:spPr>
            <a:xfrm>
              <a:off x="3998307" y="981357"/>
              <a:ext cx="320165" cy="1042356"/>
            </a:xfrm>
            <a:custGeom>
              <a:avLst/>
              <a:gdLst/>
              <a:ahLst/>
              <a:cxnLst/>
              <a:rect l="l" t="t" r="r" b="b"/>
              <a:pathLst>
                <a:path w="6997" h="22780" extrusionOk="0">
                  <a:moveTo>
                    <a:pt x="1668" y="1"/>
                  </a:moveTo>
                  <a:lnTo>
                    <a:pt x="1424" y="82"/>
                  </a:lnTo>
                  <a:lnTo>
                    <a:pt x="1221" y="204"/>
                  </a:lnTo>
                  <a:lnTo>
                    <a:pt x="1018" y="367"/>
                  </a:lnTo>
                  <a:lnTo>
                    <a:pt x="814" y="570"/>
                  </a:lnTo>
                  <a:lnTo>
                    <a:pt x="692" y="814"/>
                  </a:lnTo>
                  <a:lnTo>
                    <a:pt x="448" y="1302"/>
                  </a:lnTo>
                  <a:lnTo>
                    <a:pt x="285" y="1831"/>
                  </a:lnTo>
                  <a:lnTo>
                    <a:pt x="123" y="2441"/>
                  </a:lnTo>
                  <a:lnTo>
                    <a:pt x="41" y="3092"/>
                  </a:lnTo>
                  <a:lnTo>
                    <a:pt x="1" y="3377"/>
                  </a:lnTo>
                  <a:lnTo>
                    <a:pt x="41" y="3702"/>
                  </a:lnTo>
                  <a:lnTo>
                    <a:pt x="41" y="4028"/>
                  </a:lnTo>
                  <a:lnTo>
                    <a:pt x="123" y="4353"/>
                  </a:lnTo>
                  <a:lnTo>
                    <a:pt x="204" y="4719"/>
                  </a:lnTo>
                  <a:lnTo>
                    <a:pt x="326" y="5085"/>
                  </a:lnTo>
                  <a:lnTo>
                    <a:pt x="611" y="5817"/>
                  </a:lnTo>
                  <a:lnTo>
                    <a:pt x="895" y="6550"/>
                  </a:lnTo>
                  <a:lnTo>
                    <a:pt x="1140" y="7322"/>
                  </a:lnTo>
                  <a:lnTo>
                    <a:pt x="1221" y="7689"/>
                  </a:lnTo>
                  <a:lnTo>
                    <a:pt x="1302" y="8055"/>
                  </a:lnTo>
                  <a:lnTo>
                    <a:pt x="1343" y="8461"/>
                  </a:lnTo>
                  <a:lnTo>
                    <a:pt x="1343" y="8868"/>
                  </a:lnTo>
                  <a:lnTo>
                    <a:pt x="1343" y="9234"/>
                  </a:lnTo>
                  <a:lnTo>
                    <a:pt x="1262" y="9641"/>
                  </a:lnTo>
                  <a:lnTo>
                    <a:pt x="1099" y="10414"/>
                  </a:lnTo>
                  <a:lnTo>
                    <a:pt x="651" y="11919"/>
                  </a:lnTo>
                  <a:lnTo>
                    <a:pt x="489" y="12610"/>
                  </a:lnTo>
                  <a:lnTo>
                    <a:pt x="367" y="13343"/>
                  </a:lnTo>
                  <a:lnTo>
                    <a:pt x="326" y="13668"/>
                  </a:lnTo>
                  <a:lnTo>
                    <a:pt x="367" y="14034"/>
                  </a:lnTo>
                  <a:lnTo>
                    <a:pt x="407" y="14400"/>
                  </a:lnTo>
                  <a:lnTo>
                    <a:pt x="448" y="14766"/>
                  </a:lnTo>
                  <a:lnTo>
                    <a:pt x="570" y="15092"/>
                  </a:lnTo>
                  <a:lnTo>
                    <a:pt x="733" y="15417"/>
                  </a:lnTo>
                  <a:lnTo>
                    <a:pt x="1099" y="16027"/>
                  </a:lnTo>
                  <a:lnTo>
                    <a:pt x="1465" y="16637"/>
                  </a:lnTo>
                  <a:lnTo>
                    <a:pt x="1628" y="16922"/>
                  </a:lnTo>
                  <a:lnTo>
                    <a:pt x="1750" y="17288"/>
                  </a:lnTo>
                  <a:lnTo>
                    <a:pt x="1790" y="17654"/>
                  </a:lnTo>
                  <a:lnTo>
                    <a:pt x="1831" y="18020"/>
                  </a:lnTo>
                  <a:lnTo>
                    <a:pt x="1790" y="18386"/>
                  </a:lnTo>
                  <a:lnTo>
                    <a:pt x="1750" y="18793"/>
                  </a:lnTo>
                  <a:lnTo>
                    <a:pt x="1628" y="19525"/>
                  </a:lnTo>
                  <a:lnTo>
                    <a:pt x="1546" y="20257"/>
                  </a:lnTo>
                  <a:lnTo>
                    <a:pt x="1506" y="20583"/>
                  </a:lnTo>
                  <a:lnTo>
                    <a:pt x="1546" y="20908"/>
                  </a:lnTo>
                  <a:lnTo>
                    <a:pt x="1587" y="21193"/>
                  </a:lnTo>
                  <a:lnTo>
                    <a:pt x="1668" y="21518"/>
                  </a:lnTo>
                  <a:lnTo>
                    <a:pt x="1750" y="21803"/>
                  </a:lnTo>
                  <a:lnTo>
                    <a:pt x="1912" y="22047"/>
                  </a:lnTo>
                  <a:lnTo>
                    <a:pt x="2116" y="22291"/>
                  </a:lnTo>
                  <a:lnTo>
                    <a:pt x="2360" y="22495"/>
                  </a:lnTo>
                  <a:lnTo>
                    <a:pt x="2563" y="22617"/>
                  </a:lnTo>
                  <a:lnTo>
                    <a:pt x="2807" y="22698"/>
                  </a:lnTo>
                  <a:lnTo>
                    <a:pt x="3051" y="22739"/>
                  </a:lnTo>
                  <a:lnTo>
                    <a:pt x="3295" y="22779"/>
                  </a:lnTo>
                  <a:lnTo>
                    <a:pt x="3580" y="22739"/>
                  </a:lnTo>
                  <a:lnTo>
                    <a:pt x="3784" y="22698"/>
                  </a:lnTo>
                  <a:lnTo>
                    <a:pt x="4028" y="22576"/>
                  </a:lnTo>
                  <a:lnTo>
                    <a:pt x="4190" y="22373"/>
                  </a:lnTo>
                  <a:lnTo>
                    <a:pt x="4394" y="22129"/>
                  </a:lnTo>
                  <a:lnTo>
                    <a:pt x="4516" y="21844"/>
                  </a:lnTo>
                  <a:lnTo>
                    <a:pt x="4556" y="21518"/>
                  </a:lnTo>
                  <a:lnTo>
                    <a:pt x="4597" y="21193"/>
                  </a:lnTo>
                  <a:lnTo>
                    <a:pt x="4597" y="20502"/>
                  </a:lnTo>
                  <a:lnTo>
                    <a:pt x="4597" y="19891"/>
                  </a:lnTo>
                  <a:lnTo>
                    <a:pt x="4638" y="19485"/>
                  </a:lnTo>
                  <a:lnTo>
                    <a:pt x="4719" y="19119"/>
                  </a:lnTo>
                  <a:lnTo>
                    <a:pt x="4963" y="18386"/>
                  </a:lnTo>
                  <a:lnTo>
                    <a:pt x="5289" y="17695"/>
                  </a:lnTo>
                  <a:lnTo>
                    <a:pt x="5655" y="17003"/>
                  </a:lnTo>
                  <a:lnTo>
                    <a:pt x="6061" y="16393"/>
                  </a:lnTo>
                  <a:lnTo>
                    <a:pt x="6468" y="15783"/>
                  </a:lnTo>
                  <a:lnTo>
                    <a:pt x="6631" y="15458"/>
                  </a:lnTo>
                  <a:lnTo>
                    <a:pt x="6753" y="15092"/>
                  </a:lnTo>
                  <a:lnTo>
                    <a:pt x="6875" y="14766"/>
                  </a:lnTo>
                  <a:lnTo>
                    <a:pt x="6956" y="14400"/>
                  </a:lnTo>
                  <a:lnTo>
                    <a:pt x="6997" y="14075"/>
                  </a:lnTo>
                  <a:lnTo>
                    <a:pt x="6956" y="13831"/>
                  </a:lnTo>
                  <a:lnTo>
                    <a:pt x="6916" y="13546"/>
                  </a:lnTo>
                  <a:lnTo>
                    <a:pt x="6875" y="13261"/>
                  </a:lnTo>
                  <a:lnTo>
                    <a:pt x="6753" y="13017"/>
                  </a:lnTo>
                  <a:lnTo>
                    <a:pt x="6631" y="12773"/>
                  </a:lnTo>
                  <a:lnTo>
                    <a:pt x="6468" y="12529"/>
                  </a:lnTo>
                  <a:lnTo>
                    <a:pt x="6305" y="12326"/>
                  </a:lnTo>
                  <a:lnTo>
                    <a:pt x="5939" y="11919"/>
                  </a:lnTo>
                  <a:lnTo>
                    <a:pt x="5573" y="11553"/>
                  </a:lnTo>
                  <a:lnTo>
                    <a:pt x="5207" y="11227"/>
                  </a:lnTo>
                  <a:lnTo>
                    <a:pt x="4841" y="10821"/>
                  </a:lnTo>
                  <a:lnTo>
                    <a:pt x="4678" y="10617"/>
                  </a:lnTo>
                  <a:lnTo>
                    <a:pt x="4516" y="10373"/>
                  </a:lnTo>
                  <a:lnTo>
                    <a:pt x="4394" y="10129"/>
                  </a:lnTo>
                  <a:lnTo>
                    <a:pt x="4312" y="9885"/>
                  </a:lnTo>
                  <a:lnTo>
                    <a:pt x="4272" y="9641"/>
                  </a:lnTo>
                  <a:lnTo>
                    <a:pt x="4272" y="9397"/>
                  </a:lnTo>
                  <a:lnTo>
                    <a:pt x="4312" y="9112"/>
                  </a:lnTo>
                  <a:lnTo>
                    <a:pt x="4353" y="8828"/>
                  </a:lnTo>
                  <a:lnTo>
                    <a:pt x="4556" y="8258"/>
                  </a:lnTo>
                  <a:lnTo>
                    <a:pt x="4760" y="7689"/>
                  </a:lnTo>
                  <a:lnTo>
                    <a:pt x="4841" y="7404"/>
                  </a:lnTo>
                  <a:lnTo>
                    <a:pt x="4922" y="7119"/>
                  </a:lnTo>
                  <a:lnTo>
                    <a:pt x="4922" y="6834"/>
                  </a:lnTo>
                  <a:lnTo>
                    <a:pt x="4922" y="6509"/>
                  </a:lnTo>
                  <a:lnTo>
                    <a:pt x="4841" y="6265"/>
                  </a:lnTo>
                  <a:lnTo>
                    <a:pt x="4719" y="6021"/>
                  </a:lnTo>
                  <a:lnTo>
                    <a:pt x="4597" y="5817"/>
                  </a:lnTo>
                  <a:lnTo>
                    <a:pt x="4434" y="5614"/>
                  </a:lnTo>
                  <a:lnTo>
                    <a:pt x="4028" y="5289"/>
                  </a:lnTo>
                  <a:lnTo>
                    <a:pt x="3621" y="4963"/>
                  </a:lnTo>
                  <a:lnTo>
                    <a:pt x="3173" y="4679"/>
                  </a:lnTo>
                  <a:lnTo>
                    <a:pt x="2970" y="4475"/>
                  </a:lnTo>
                  <a:lnTo>
                    <a:pt x="2807" y="4312"/>
                  </a:lnTo>
                  <a:lnTo>
                    <a:pt x="2726" y="4150"/>
                  </a:lnTo>
                  <a:lnTo>
                    <a:pt x="2645" y="3987"/>
                  </a:lnTo>
                  <a:lnTo>
                    <a:pt x="2563" y="3662"/>
                  </a:lnTo>
                  <a:lnTo>
                    <a:pt x="2523" y="3296"/>
                  </a:lnTo>
                  <a:lnTo>
                    <a:pt x="2563" y="2970"/>
                  </a:lnTo>
                  <a:lnTo>
                    <a:pt x="2685" y="2401"/>
                  </a:lnTo>
                  <a:lnTo>
                    <a:pt x="2767" y="1872"/>
                  </a:lnTo>
                  <a:lnTo>
                    <a:pt x="2807" y="1587"/>
                  </a:lnTo>
                  <a:lnTo>
                    <a:pt x="2807" y="1302"/>
                  </a:lnTo>
                  <a:lnTo>
                    <a:pt x="2767" y="1018"/>
                  </a:lnTo>
                  <a:lnTo>
                    <a:pt x="2685" y="733"/>
                  </a:lnTo>
                  <a:lnTo>
                    <a:pt x="2604" y="570"/>
                  </a:lnTo>
                  <a:lnTo>
                    <a:pt x="2482" y="367"/>
                  </a:lnTo>
                  <a:lnTo>
                    <a:pt x="2360" y="204"/>
                  </a:lnTo>
                  <a:lnTo>
                    <a:pt x="2197" y="123"/>
                  </a:lnTo>
                  <a:lnTo>
                    <a:pt x="2034" y="41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162"/>
            <p:cNvSpPr/>
            <p:nvPr/>
          </p:nvSpPr>
          <p:spPr>
            <a:xfrm>
              <a:off x="3627936" y="689142"/>
              <a:ext cx="240135" cy="141528"/>
            </a:xfrm>
            <a:custGeom>
              <a:avLst/>
              <a:gdLst/>
              <a:ahLst/>
              <a:cxnLst/>
              <a:rect l="l" t="t" r="r" b="b"/>
              <a:pathLst>
                <a:path w="5248" h="3093" extrusionOk="0">
                  <a:moveTo>
                    <a:pt x="1668" y="1"/>
                  </a:moveTo>
                  <a:lnTo>
                    <a:pt x="1342" y="41"/>
                  </a:lnTo>
                  <a:lnTo>
                    <a:pt x="1098" y="82"/>
                  </a:lnTo>
                  <a:lnTo>
                    <a:pt x="854" y="163"/>
                  </a:lnTo>
                  <a:lnTo>
                    <a:pt x="610" y="285"/>
                  </a:lnTo>
                  <a:lnTo>
                    <a:pt x="366" y="448"/>
                  </a:lnTo>
                  <a:lnTo>
                    <a:pt x="203" y="651"/>
                  </a:lnTo>
                  <a:lnTo>
                    <a:pt x="81" y="896"/>
                  </a:lnTo>
                  <a:lnTo>
                    <a:pt x="0" y="1140"/>
                  </a:lnTo>
                  <a:lnTo>
                    <a:pt x="0" y="1424"/>
                  </a:lnTo>
                  <a:lnTo>
                    <a:pt x="81" y="1709"/>
                  </a:lnTo>
                  <a:lnTo>
                    <a:pt x="203" y="1953"/>
                  </a:lnTo>
                  <a:lnTo>
                    <a:pt x="366" y="2197"/>
                  </a:lnTo>
                  <a:lnTo>
                    <a:pt x="610" y="2360"/>
                  </a:lnTo>
                  <a:lnTo>
                    <a:pt x="854" y="2482"/>
                  </a:lnTo>
                  <a:lnTo>
                    <a:pt x="1139" y="2604"/>
                  </a:lnTo>
                  <a:lnTo>
                    <a:pt x="1383" y="2685"/>
                  </a:lnTo>
                  <a:lnTo>
                    <a:pt x="1668" y="2726"/>
                  </a:lnTo>
                  <a:lnTo>
                    <a:pt x="2441" y="2807"/>
                  </a:lnTo>
                  <a:lnTo>
                    <a:pt x="3213" y="2889"/>
                  </a:lnTo>
                  <a:lnTo>
                    <a:pt x="4800" y="2889"/>
                  </a:lnTo>
                  <a:lnTo>
                    <a:pt x="4881" y="3011"/>
                  </a:lnTo>
                  <a:lnTo>
                    <a:pt x="4922" y="3092"/>
                  </a:lnTo>
                  <a:lnTo>
                    <a:pt x="5125" y="3092"/>
                  </a:lnTo>
                  <a:lnTo>
                    <a:pt x="5207" y="3051"/>
                  </a:lnTo>
                  <a:lnTo>
                    <a:pt x="5247" y="2970"/>
                  </a:lnTo>
                  <a:lnTo>
                    <a:pt x="5247" y="2889"/>
                  </a:lnTo>
                  <a:lnTo>
                    <a:pt x="5207" y="2807"/>
                  </a:lnTo>
                  <a:lnTo>
                    <a:pt x="5166" y="2726"/>
                  </a:lnTo>
                  <a:lnTo>
                    <a:pt x="5207" y="2645"/>
                  </a:lnTo>
                  <a:lnTo>
                    <a:pt x="5166" y="2563"/>
                  </a:lnTo>
                  <a:lnTo>
                    <a:pt x="5125" y="2482"/>
                  </a:lnTo>
                  <a:lnTo>
                    <a:pt x="5003" y="2482"/>
                  </a:lnTo>
                  <a:lnTo>
                    <a:pt x="4678" y="1994"/>
                  </a:lnTo>
                  <a:lnTo>
                    <a:pt x="4352" y="1506"/>
                  </a:lnTo>
                  <a:lnTo>
                    <a:pt x="3946" y="1058"/>
                  </a:lnTo>
                  <a:lnTo>
                    <a:pt x="3498" y="692"/>
                  </a:lnTo>
                  <a:lnTo>
                    <a:pt x="3051" y="367"/>
                  </a:lnTo>
                  <a:lnTo>
                    <a:pt x="2766" y="245"/>
                  </a:lnTo>
                  <a:lnTo>
                    <a:pt x="2522" y="123"/>
                  </a:lnTo>
                  <a:lnTo>
                    <a:pt x="2237" y="41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162"/>
            <p:cNvSpPr/>
            <p:nvPr/>
          </p:nvSpPr>
          <p:spPr>
            <a:xfrm>
              <a:off x="3853115" y="596069"/>
              <a:ext cx="169440" cy="167564"/>
            </a:xfrm>
            <a:custGeom>
              <a:avLst/>
              <a:gdLst/>
              <a:ahLst/>
              <a:cxnLst/>
              <a:rect l="l" t="t" r="r" b="b"/>
              <a:pathLst>
                <a:path w="3703" h="3662" extrusionOk="0">
                  <a:moveTo>
                    <a:pt x="2645" y="1"/>
                  </a:moveTo>
                  <a:lnTo>
                    <a:pt x="2401" y="42"/>
                  </a:lnTo>
                  <a:lnTo>
                    <a:pt x="2157" y="164"/>
                  </a:lnTo>
                  <a:lnTo>
                    <a:pt x="1953" y="326"/>
                  </a:lnTo>
                  <a:lnTo>
                    <a:pt x="1750" y="489"/>
                  </a:lnTo>
                  <a:lnTo>
                    <a:pt x="1547" y="692"/>
                  </a:lnTo>
                  <a:lnTo>
                    <a:pt x="1221" y="1058"/>
                  </a:lnTo>
                  <a:lnTo>
                    <a:pt x="855" y="1587"/>
                  </a:lnTo>
                  <a:lnTo>
                    <a:pt x="570" y="2116"/>
                  </a:lnTo>
                  <a:lnTo>
                    <a:pt x="286" y="2645"/>
                  </a:lnTo>
                  <a:lnTo>
                    <a:pt x="82" y="3255"/>
                  </a:lnTo>
                  <a:lnTo>
                    <a:pt x="82" y="3296"/>
                  </a:lnTo>
                  <a:lnTo>
                    <a:pt x="42" y="3336"/>
                  </a:lnTo>
                  <a:lnTo>
                    <a:pt x="1" y="3418"/>
                  </a:lnTo>
                  <a:lnTo>
                    <a:pt x="42" y="3540"/>
                  </a:lnTo>
                  <a:lnTo>
                    <a:pt x="123" y="3621"/>
                  </a:lnTo>
                  <a:lnTo>
                    <a:pt x="164" y="3662"/>
                  </a:lnTo>
                  <a:lnTo>
                    <a:pt x="245" y="3662"/>
                  </a:lnTo>
                  <a:lnTo>
                    <a:pt x="814" y="3499"/>
                  </a:lnTo>
                  <a:lnTo>
                    <a:pt x="1343" y="3336"/>
                  </a:lnTo>
                  <a:lnTo>
                    <a:pt x="1831" y="3092"/>
                  </a:lnTo>
                  <a:lnTo>
                    <a:pt x="2319" y="2807"/>
                  </a:lnTo>
                  <a:lnTo>
                    <a:pt x="2767" y="2523"/>
                  </a:lnTo>
                  <a:lnTo>
                    <a:pt x="3174" y="2197"/>
                  </a:lnTo>
                  <a:lnTo>
                    <a:pt x="3336" y="2035"/>
                  </a:lnTo>
                  <a:lnTo>
                    <a:pt x="3499" y="1831"/>
                  </a:lnTo>
                  <a:lnTo>
                    <a:pt x="3621" y="1587"/>
                  </a:lnTo>
                  <a:lnTo>
                    <a:pt x="3702" y="1343"/>
                  </a:lnTo>
                  <a:lnTo>
                    <a:pt x="3702" y="1140"/>
                  </a:lnTo>
                  <a:lnTo>
                    <a:pt x="3702" y="896"/>
                  </a:lnTo>
                  <a:lnTo>
                    <a:pt x="3662" y="692"/>
                  </a:lnTo>
                  <a:lnTo>
                    <a:pt x="3580" y="489"/>
                  </a:lnTo>
                  <a:lnTo>
                    <a:pt x="3458" y="326"/>
                  </a:lnTo>
                  <a:lnTo>
                    <a:pt x="3296" y="164"/>
                  </a:lnTo>
                  <a:lnTo>
                    <a:pt x="3133" y="8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162"/>
            <p:cNvSpPr/>
            <p:nvPr/>
          </p:nvSpPr>
          <p:spPr>
            <a:xfrm>
              <a:off x="3702386" y="916243"/>
              <a:ext cx="154523" cy="141482"/>
            </a:xfrm>
            <a:custGeom>
              <a:avLst/>
              <a:gdLst/>
              <a:ahLst/>
              <a:cxnLst/>
              <a:rect l="l" t="t" r="r" b="b"/>
              <a:pathLst>
                <a:path w="3377" h="3092" extrusionOk="0">
                  <a:moveTo>
                    <a:pt x="1017" y="0"/>
                  </a:moveTo>
                  <a:lnTo>
                    <a:pt x="854" y="41"/>
                  </a:lnTo>
                  <a:lnTo>
                    <a:pt x="651" y="122"/>
                  </a:lnTo>
                  <a:lnTo>
                    <a:pt x="488" y="244"/>
                  </a:lnTo>
                  <a:lnTo>
                    <a:pt x="326" y="366"/>
                  </a:lnTo>
                  <a:lnTo>
                    <a:pt x="203" y="529"/>
                  </a:lnTo>
                  <a:lnTo>
                    <a:pt x="122" y="692"/>
                  </a:lnTo>
                  <a:lnTo>
                    <a:pt x="41" y="854"/>
                  </a:lnTo>
                  <a:lnTo>
                    <a:pt x="0" y="1058"/>
                  </a:lnTo>
                  <a:lnTo>
                    <a:pt x="0" y="1261"/>
                  </a:lnTo>
                  <a:lnTo>
                    <a:pt x="41" y="1464"/>
                  </a:lnTo>
                  <a:lnTo>
                    <a:pt x="122" y="1627"/>
                  </a:lnTo>
                  <a:lnTo>
                    <a:pt x="244" y="1790"/>
                  </a:lnTo>
                  <a:lnTo>
                    <a:pt x="366" y="1953"/>
                  </a:lnTo>
                  <a:lnTo>
                    <a:pt x="529" y="2075"/>
                  </a:lnTo>
                  <a:lnTo>
                    <a:pt x="895" y="2278"/>
                  </a:lnTo>
                  <a:lnTo>
                    <a:pt x="1424" y="2522"/>
                  </a:lnTo>
                  <a:lnTo>
                    <a:pt x="1993" y="2725"/>
                  </a:lnTo>
                  <a:lnTo>
                    <a:pt x="2563" y="2929"/>
                  </a:lnTo>
                  <a:lnTo>
                    <a:pt x="3132" y="3092"/>
                  </a:lnTo>
                  <a:lnTo>
                    <a:pt x="3214" y="3092"/>
                  </a:lnTo>
                  <a:lnTo>
                    <a:pt x="3295" y="3051"/>
                  </a:lnTo>
                  <a:lnTo>
                    <a:pt x="3336" y="3010"/>
                  </a:lnTo>
                  <a:lnTo>
                    <a:pt x="3376" y="2929"/>
                  </a:lnTo>
                  <a:lnTo>
                    <a:pt x="3376" y="2888"/>
                  </a:lnTo>
                  <a:lnTo>
                    <a:pt x="3376" y="2807"/>
                  </a:lnTo>
                  <a:lnTo>
                    <a:pt x="3336" y="2725"/>
                  </a:lnTo>
                  <a:lnTo>
                    <a:pt x="3254" y="2725"/>
                  </a:lnTo>
                  <a:lnTo>
                    <a:pt x="3173" y="2685"/>
                  </a:lnTo>
                  <a:lnTo>
                    <a:pt x="3254" y="2644"/>
                  </a:lnTo>
                  <a:lnTo>
                    <a:pt x="3295" y="2603"/>
                  </a:lnTo>
                  <a:lnTo>
                    <a:pt x="3336" y="2522"/>
                  </a:lnTo>
                  <a:lnTo>
                    <a:pt x="3336" y="2441"/>
                  </a:lnTo>
                  <a:lnTo>
                    <a:pt x="3173" y="1993"/>
                  </a:lnTo>
                  <a:lnTo>
                    <a:pt x="3051" y="1505"/>
                  </a:lnTo>
                  <a:lnTo>
                    <a:pt x="2807" y="1058"/>
                  </a:lnTo>
                  <a:lnTo>
                    <a:pt x="2563" y="692"/>
                  </a:lnTo>
                  <a:lnTo>
                    <a:pt x="2237" y="366"/>
                  </a:lnTo>
                  <a:lnTo>
                    <a:pt x="2075" y="244"/>
                  </a:lnTo>
                  <a:lnTo>
                    <a:pt x="1871" y="163"/>
                  </a:lnTo>
                  <a:lnTo>
                    <a:pt x="1668" y="81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162"/>
            <p:cNvSpPr/>
            <p:nvPr/>
          </p:nvSpPr>
          <p:spPr>
            <a:xfrm>
              <a:off x="3873615" y="923655"/>
              <a:ext cx="139652" cy="221558"/>
            </a:xfrm>
            <a:custGeom>
              <a:avLst/>
              <a:gdLst/>
              <a:ahLst/>
              <a:cxnLst/>
              <a:rect l="l" t="t" r="r" b="b"/>
              <a:pathLst>
                <a:path w="3052" h="4842" extrusionOk="0">
                  <a:moveTo>
                    <a:pt x="2115" y="1"/>
                  </a:moveTo>
                  <a:lnTo>
                    <a:pt x="1871" y="42"/>
                  </a:lnTo>
                  <a:lnTo>
                    <a:pt x="1627" y="164"/>
                  </a:lnTo>
                  <a:lnTo>
                    <a:pt x="1424" y="326"/>
                  </a:lnTo>
                  <a:lnTo>
                    <a:pt x="1221" y="530"/>
                  </a:lnTo>
                  <a:lnTo>
                    <a:pt x="855" y="977"/>
                  </a:lnTo>
                  <a:lnTo>
                    <a:pt x="570" y="1465"/>
                  </a:lnTo>
                  <a:lnTo>
                    <a:pt x="326" y="1994"/>
                  </a:lnTo>
                  <a:lnTo>
                    <a:pt x="122" y="2604"/>
                  </a:lnTo>
                  <a:lnTo>
                    <a:pt x="41" y="3255"/>
                  </a:lnTo>
                  <a:lnTo>
                    <a:pt x="0" y="3906"/>
                  </a:lnTo>
                  <a:lnTo>
                    <a:pt x="82" y="4557"/>
                  </a:lnTo>
                  <a:lnTo>
                    <a:pt x="82" y="4638"/>
                  </a:lnTo>
                  <a:lnTo>
                    <a:pt x="122" y="4719"/>
                  </a:lnTo>
                  <a:lnTo>
                    <a:pt x="163" y="4801"/>
                  </a:lnTo>
                  <a:lnTo>
                    <a:pt x="285" y="4841"/>
                  </a:lnTo>
                  <a:lnTo>
                    <a:pt x="366" y="4801"/>
                  </a:lnTo>
                  <a:lnTo>
                    <a:pt x="895" y="4435"/>
                  </a:lnTo>
                  <a:lnTo>
                    <a:pt x="1343" y="4028"/>
                  </a:lnTo>
                  <a:lnTo>
                    <a:pt x="1790" y="3621"/>
                  </a:lnTo>
                  <a:lnTo>
                    <a:pt x="2197" y="3133"/>
                  </a:lnTo>
                  <a:lnTo>
                    <a:pt x="2522" y="2645"/>
                  </a:lnTo>
                  <a:lnTo>
                    <a:pt x="2807" y="2116"/>
                  </a:lnTo>
                  <a:lnTo>
                    <a:pt x="2888" y="1831"/>
                  </a:lnTo>
                  <a:lnTo>
                    <a:pt x="2970" y="1547"/>
                  </a:lnTo>
                  <a:lnTo>
                    <a:pt x="3010" y="1221"/>
                  </a:lnTo>
                  <a:lnTo>
                    <a:pt x="3051" y="936"/>
                  </a:lnTo>
                  <a:lnTo>
                    <a:pt x="3010" y="692"/>
                  </a:lnTo>
                  <a:lnTo>
                    <a:pt x="2929" y="448"/>
                  </a:lnTo>
                  <a:lnTo>
                    <a:pt x="2807" y="245"/>
                  </a:lnTo>
                  <a:lnTo>
                    <a:pt x="2604" y="123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162"/>
            <p:cNvSpPr/>
            <p:nvPr/>
          </p:nvSpPr>
          <p:spPr>
            <a:xfrm>
              <a:off x="3761918" y="1163797"/>
              <a:ext cx="175022" cy="145189"/>
            </a:xfrm>
            <a:custGeom>
              <a:avLst/>
              <a:gdLst/>
              <a:ahLst/>
              <a:cxnLst/>
              <a:rect l="l" t="t" r="r" b="b"/>
              <a:pathLst>
                <a:path w="3825" h="3173" extrusionOk="0">
                  <a:moveTo>
                    <a:pt x="692" y="0"/>
                  </a:moveTo>
                  <a:lnTo>
                    <a:pt x="489" y="81"/>
                  </a:lnTo>
                  <a:lnTo>
                    <a:pt x="285" y="203"/>
                  </a:lnTo>
                  <a:lnTo>
                    <a:pt x="163" y="366"/>
                  </a:lnTo>
                  <a:lnTo>
                    <a:pt x="41" y="610"/>
                  </a:lnTo>
                  <a:lnTo>
                    <a:pt x="1" y="814"/>
                  </a:lnTo>
                  <a:lnTo>
                    <a:pt x="41" y="1058"/>
                  </a:lnTo>
                  <a:lnTo>
                    <a:pt x="123" y="1261"/>
                  </a:lnTo>
                  <a:lnTo>
                    <a:pt x="245" y="1505"/>
                  </a:lnTo>
                  <a:lnTo>
                    <a:pt x="367" y="1708"/>
                  </a:lnTo>
                  <a:lnTo>
                    <a:pt x="692" y="2075"/>
                  </a:lnTo>
                  <a:lnTo>
                    <a:pt x="1099" y="2359"/>
                  </a:lnTo>
                  <a:lnTo>
                    <a:pt x="1506" y="2644"/>
                  </a:lnTo>
                  <a:lnTo>
                    <a:pt x="1994" y="2888"/>
                  </a:lnTo>
                  <a:lnTo>
                    <a:pt x="2523" y="3051"/>
                  </a:lnTo>
                  <a:lnTo>
                    <a:pt x="3051" y="3132"/>
                  </a:lnTo>
                  <a:lnTo>
                    <a:pt x="3621" y="3173"/>
                  </a:lnTo>
                  <a:lnTo>
                    <a:pt x="3702" y="3173"/>
                  </a:lnTo>
                  <a:lnTo>
                    <a:pt x="3743" y="3132"/>
                  </a:lnTo>
                  <a:lnTo>
                    <a:pt x="3824" y="3010"/>
                  </a:lnTo>
                  <a:lnTo>
                    <a:pt x="3824" y="2888"/>
                  </a:lnTo>
                  <a:lnTo>
                    <a:pt x="3743" y="2807"/>
                  </a:lnTo>
                  <a:lnTo>
                    <a:pt x="3784" y="2725"/>
                  </a:lnTo>
                  <a:lnTo>
                    <a:pt x="3784" y="2603"/>
                  </a:lnTo>
                  <a:lnTo>
                    <a:pt x="3540" y="2115"/>
                  </a:lnTo>
                  <a:lnTo>
                    <a:pt x="3255" y="1708"/>
                  </a:lnTo>
                  <a:lnTo>
                    <a:pt x="2970" y="1302"/>
                  </a:lnTo>
                  <a:lnTo>
                    <a:pt x="2604" y="895"/>
                  </a:lnTo>
                  <a:lnTo>
                    <a:pt x="2279" y="570"/>
                  </a:lnTo>
                  <a:lnTo>
                    <a:pt x="1831" y="285"/>
                  </a:lnTo>
                  <a:lnTo>
                    <a:pt x="1628" y="122"/>
                  </a:lnTo>
                  <a:lnTo>
                    <a:pt x="1384" y="41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162"/>
            <p:cNvSpPr/>
            <p:nvPr/>
          </p:nvSpPr>
          <p:spPr>
            <a:xfrm>
              <a:off x="3938729" y="1305238"/>
              <a:ext cx="186187" cy="141482"/>
            </a:xfrm>
            <a:custGeom>
              <a:avLst/>
              <a:gdLst/>
              <a:ahLst/>
              <a:cxnLst/>
              <a:rect l="l" t="t" r="r" b="b"/>
              <a:pathLst>
                <a:path w="4069" h="3092" extrusionOk="0">
                  <a:moveTo>
                    <a:pt x="2767" y="0"/>
                  </a:moveTo>
                  <a:lnTo>
                    <a:pt x="2523" y="82"/>
                  </a:lnTo>
                  <a:lnTo>
                    <a:pt x="2279" y="204"/>
                  </a:lnTo>
                  <a:lnTo>
                    <a:pt x="1831" y="489"/>
                  </a:lnTo>
                  <a:lnTo>
                    <a:pt x="1425" y="814"/>
                  </a:lnTo>
                  <a:lnTo>
                    <a:pt x="1059" y="1221"/>
                  </a:lnTo>
                  <a:lnTo>
                    <a:pt x="733" y="1668"/>
                  </a:lnTo>
                  <a:lnTo>
                    <a:pt x="489" y="2116"/>
                  </a:lnTo>
                  <a:lnTo>
                    <a:pt x="286" y="2604"/>
                  </a:lnTo>
                  <a:lnTo>
                    <a:pt x="164" y="2604"/>
                  </a:lnTo>
                  <a:lnTo>
                    <a:pt x="123" y="2644"/>
                  </a:lnTo>
                  <a:lnTo>
                    <a:pt x="42" y="2685"/>
                  </a:lnTo>
                  <a:lnTo>
                    <a:pt x="1" y="2766"/>
                  </a:lnTo>
                  <a:lnTo>
                    <a:pt x="1" y="2848"/>
                  </a:lnTo>
                  <a:lnTo>
                    <a:pt x="42" y="2929"/>
                  </a:lnTo>
                  <a:lnTo>
                    <a:pt x="82" y="2970"/>
                  </a:lnTo>
                  <a:lnTo>
                    <a:pt x="164" y="3010"/>
                  </a:lnTo>
                  <a:lnTo>
                    <a:pt x="733" y="3051"/>
                  </a:lnTo>
                  <a:lnTo>
                    <a:pt x="1343" y="3092"/>
                  </a:lnTo>
                  <a:lnTo>
                    <a:pt x="1953" y="3010"/>
                  </a:lnTo>
                  <a:lnTo>
                    <a:pt x="2238" y="2929"/>
                  </a:lnTo>
                  <a:lnTo>
                    <a:pt x="2523" y="2848"/>
                  </a:lnTo>
                  <a:lnTo>
                    <a:pt x="2930" y="2604"/>
                  </a:lnTo>
                  <a:lnTo>
                    <a:pt x="3336" y="2319"/>
                  </a:lnTo>
                  <a:lnTo>
                    <a:pt x="3499" y="2156"/>
                  </a:lnTo>
                  <a:lnTo>
                    <a:pt x="3662" y="1994"/>
                  </a:lnTo>
                  <a:lnTo>
                    <a:pt x="3784" y="1790"/>
                  </a:lnTo>
                  <a:lnTo>
                    <a:pt x="3906" y="1546"/>
                  </a:lnTo>
                  <a:lnTo>
                    <a:pt x="3987" y="1302"/>
                  </a:lnTo>
                  <a:lnTo>
                    <a:pt x="4069" y="1058"/>
                  </a:lnTo>
                  <a:lnTo>
                    <a:pt x="4069" y="814"/>
                  </a:lnTo>
                  <a:lnTo>
                    <a:pt x="4028" y="570"/>
                  </a:lnTo>
                  <a:lnTo>
                    <a:pt x="3906" y="367"/>
                  </a:lnTo>
                  <a:lnTo>
                    <a:pt x="3743" y="204"/>
                  </a:lnTo>
                  <a:lnTo>
                    <a:pt x="3540" y="82"/>
                  </a:lnTo>
                  <a:lnTo>
                    <a:pt x="3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162"/>
            <p:cNvSpPr/>
            <p:nvPr/>
          </p:nvSpPr>
          <p:spPr>
            <a:xfrm>
              <a:off x="3918275" y="1608618"/>
              <a:ext cx="193600" cy="175022"/>
            </a:xfrm>
            <a:custGeom>
              <a:avLst/>
              <a:gdLst/>
              <a:ahLst/>
              <a:cxnLst/>
              <a:rect l="l" t="t" r="r" b="b"/>
              <a:pathLst>
                <a:path w="4231" h="3825" extrusionOk="0">
                  <a:moveTo>
                    <a:pt x="3173" y="1"/>
                  </a:moveTo>
                  <a:lnTo>
                    <a:pt x="2807" y="41"/>
                  </a:lnTo>
                  <a:lnTo>
                    <a:pt x="2441" y="163"/>
                  </a:lnTo>
                  <a:lnTo>
                    <a:pt x="2075" y="367"/>
                  </a:lnTo>
                  <a:lnTo>
                    <a:pt x="1750" y="611"/>
                  </a:lnTo>
                  <a:lnTo>
                    <a:pt x="1424" y="855"/>
                  </a:lnTo>
                  <a:lnTo>
                    <a:pt x="1180" y="1140"/>
                  </a:lnTo>
                  <a:lnTo>
                    <a:pt x="977" y="1424"/>
                  </a:lnTo>
                  <a:lnTo>
                    <a:pt x="773" y="1709"/>
                  </a:lnTo>
                  <a:lnTo>
                    <a:pt x="570" y="2034"/>
                  </a:lnTo>
                  <a:lnTo>
                    <a:pt x="407" y="2401"/>
                  </a:lnTo>
                  <a:lnTo>
                    <a:pt x="245" y="2767"/>
                  </a:lnTo>
                  <a:lnTo>
                    <a:pt x="1" y="3580"/>
                  </a:lnTo>
                  <a:lnTo>
                    <a:pt x="1" y="3661"/>
                  </a:lnTo>
                  <a:lnTo>
                    <a:pt x="82" y="3784"/>
                  </a:lnTo>
                  <a:lnTo>
                    <a:pt x="163" y="3824"/>
                  </a:lnTo>
                  <a:lnTo>
                    <a:pt x="245" y="3824"/>
                  </a:lnTo>
                  <a:lnTo>
                    <a:pt x="773" y="3702"/>
                  </a:lnTo>
                  <a:lnTo>
                    <a:pt x="1262" y="3580"/>
                  </a:lnTo>
                  <a:lnTo>
                    <a:pt x="1790" y="3417"/>
                  </a:lnTo>
                  <a:lnTo>
                    <a:pt x="2278" y="3214"/>
                  </a:lnTo>
                  <a:lnTo>
                    <a:pt x="2726" y="2970"/>
                  </a:lnTo>
                  <a:lnTo>
                    <a:pt x="3173" y="2685"/>
                  </a:lnTo>
                  <a:lnTo>
                    <a:pt x="3539" y="2319"/>
                  </a:lnTo>
                  <a:lnTo>
                    <a:pt x="3905" y="1912"/>
                  </a:lnTo>
                  <a:lnTo>
                    <a:pt x="4068" y="1587"/>
                  </a:lnTo>
                  <a:lnTo>
                    <a:pt x="4190" y="1221"/>
                  </a:lnTo>
                  <a:lnTo>
                    <a:pt x="4231" y="1058"/>
                  </a:lnTo>
                  <a:lnTo>
                    <a:pt x="4231" y="855"/>
                  </a:lnTo>
                  <a:lnTo>
                    <a:pt x="4190" y="651"/>
                  </a:lnTo>
                  <a:lnTo>
                    <a:pt x="4109" y="489"/>
                  </a:lnTo>
                  <a:lnTo>
                    <a:pt x="3987" y="326"/>
                  </a:lnTo>
                  <a:lnTo>
                    <a:pt x="3865" y="204"/>
                  </a:lnTo>
                  <a:lnTo>
                    <a:pt x="3702" y="123"/>
                  </a:lnTo>
                  <a:lnTo>
                    <a:pt x="3539" y="41"/>
                  </a:lnTo>
                  <a:lnTo>
                    <a:pt x="33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162"/>
            <p:cNvSpPr/>
            <p:nvPr/>
          </p:nvSpPr>
          <p:spPr>
            <a:xfrm>
              <a:off x="4117417" y="882701"/>
              <a:ext cx="482147" cy="1105638"/>
            </a:xfrm>
            <a:custGeom>
              <a:avLst/>
              <a:gdLst/>
              <a:ahLst/>
              <a:cxnLst/>
              <a:rect l="l" t="t" r="r" b="b"/>
              <a:pathLst>
                <a:path w="10537" h="24163" extrusionOk="0">
                  <a:moveTo>
                    <a:pt x="8909" y="1"/>
                  </a:moveTo>
                  <a:lnTo>
                    <a:pt x="8665" y="42"/>
                  </a:lnTo>
                  <a:lnTo>
                    <a:pt x="8421" y="123"/>
                  </a:lnTo>
                  <a:lnTo>
                    <a:pt x="8177" y="245"/>
                  </a:lnTo>
                  <a:lnTo>
                    <a:pt x="7973" y="367"/>
                  </a:lnTo>
                  <a:lnTo>
                    <a:pt x="7689" y="570"/>
                  </a:lnTo>
                  <a:lnTo>
                    <a:pt x="7485" y="814"/>
                  </a:lnTo>
                  <a:lnTo>
                    <a:pt x="7282" y="1059"/>
                  </a:lnTo>
                  <a:lnTo>
                    <a:pt x="7119" y="1303"/>
                  </a:lnTo>
                  <a:lnTo>
                    <a:pt x="6957" y="1547"/>
                  </a:lnTo>
                  <a:lnTo>
                    <a:pt x="6834" y="1872"/>
                  </a:lnTo>
                  <a:lnTo>
                    <a:pt x="6631" y="2482"/>
                  </a:lnTo>
                  <a:lnTo>
                    <a:pt x="6550" y="2848"/>
                  </a:lnTo>
                  <a:lnTo>
                    <a:pt x="6509" y="3255"/>
                  </a:lnTo>
                  <a:lnTo>
                    <a:pt x="6468" y="4028"/>
                  </a:lnTo>
                  <a:lnTo>
                    <a:pt x="6387" y="5655"/>
                  </a:lnTo>
                  <a:lnTo>
                    <a:pt x="6306" y="6468"/>
                  </a:lnTo>
                  <a:lnTo>
                    <a:pt x="6224" y="6835"/>
                  </a:lnTo>
                  <a:lnTo>
                    <a:pt x="6102" y="7201"/>
                  </a:lnTo>
                  <a:lnTo>
                    <a:pt x="5980" y="7567"/>
                  </a:lnTo>
                  <a:lnTo>
                    <a:pt x="5818" y="7933"/>
                  </a:lnTo>
                  <a:lnTo>
                    <a:pt x="5574" y="8258"/>
                  </a:lnTo>
                  <a:lnTo>
                    <a:pt x="5329" y="8584"/>
                  </a:lnTo>
                  <a:lnTo>
                    <a:pt x="4882" y="9031"/>
                  </a:lnTo>
                  <a:lnTo>
                    <a:pt x="4353" y="9438"/>
                  </a:lnTo>
                  <a:lnTo>
                    <a:pt x="3865" y="9845"/>
                  </a:lnTo>
                  <a:lnTo>
                    <a:pt x="3336" y="10251"/>
                  </a:lnTo>
                  <a:lnTo>
                    <a:pt x="2889" y="10699"/>
                  </a:lnTo>
                  <a:lnTo>
                    <a:pt x="2686" y="10943"/>
                  </a:lnTo>
                  <a:lnTo>
                    <a:pt x="2523" y="11187"/>
                  </a:lnTo>
                  <a:lnTo>
                    <a:pt x="2360" y="11472"/>
                  </a:lnTo>
                  <a:lnTo>
                    <a:pt x="2238" y="11756"/>
                  </a:lnTo>
                  <a:lnTo>
                    <a:pt x="2157" y="12082"/>
                  </a:lnTo>
                  <a:lnTo>
                    <a:pt x="2116" y="12407"/>
                  </a:lnTo>
                  <a:lnTo>
                    <a:pt x="2116" y="12855"/>
                  </a:lnTo>
                  <a:lnTo>
                    <a:pt x="2157" y="13261"/>
                  </a:lnTo>
                  <a:lnTo>
                    <a:pt x="2319" y="14075"/>
                  </a:lnTo>
                  <a:lnTo>
                    <a:pt x="2523" y="14848"/>
                  </a:lnTo>
                  <a:lnTo>
                    <a:pt x="2563" y="15254"/>
                  </a:lnTo>
                  <a:lnTo>
                    <a:pt x="2604" y="15661"/>
                  </a:lnTo>
                  <a:lnTo>
                    <a:pt x="2563" y="16027"/>
                  </a:lnTo>
                  <a:lnTo>
                    <a:pt x="2523" y="16393"/>
                  </a:lnTo>
                  <a:lnTo>
                    <a:pt x="2441" y="16719"/>
                  </a:lnTo>
                  <a:lnTo>
                    <a:pt x="2319" y="17044"/>
                  </a:lnTo>
                  <a:lnTo>
                    <a:pt x="2035" y="17654"/>
                  </a:lnTo>
                  <a:lnTo>
                    <a:pt x="1669" y="18265"/>
                  </a:lnTo>
                  <a:lnTo>
                    <a:pt x="936" y="19444"/>
                  </a:lnTo>
                  <a:lnTo>
                    <a:pt x="570" y="20014"/>
                  </a:lnTo>
                  <a:lnTo>
                    <a:pt x="286" y="20664"/>
                  </a:lnTo>
                  <a:lnTo>
                    <a:pt x="164" y="20990"/>
                  </a:lnTo>
                  <a:lnTo>
                    <a:pt x="82" y="21356"/>
                  </a:lnTo>
                  <a:lnTo>
                    <a:pt x="1" y="21722"/>
                  </a:lnTo>
                  <a:lnTo>
                    <a:pt x="1" y="22088"/>
                  </a:lnTo>
                  <a:lnTo>
                    <a:pt x="1" y="22454"/>
                  </a:lnTo>
                  <a:lnTo>
                    <a:pt x="82" y="22820"/>
                  </a:lnTo>
                  <a:lnTo>
                    <a:pt x="204" y="23186"/>
                  </a:lnTo>
                  <a:lnTo>
                    <a:pt x="408" y="23471"/>
                  </a:lnTo>
                  <a:lnTo>
                    <a:pt x="652" y="23756"/>
                  </a:lnTo>
                  <a:lnTo>
                    <a:pt x="936" y="23959"/>
                  </a:lnTo>
                  <a:lnTo>
                    <a:pt x="1262" y="24081"/>
                  </a:lnTo>
                  <a:lnTo>
                    <a:pt x="1587" y="24163"/>
                  </a:lnTo>
                  <a:lnTo>
                    <a:pt x="1913" y="24122"/>
                  </a:lnTo>
                  <a:lnTo>
                    <a:pt x="2238" y="24041"/>
                  </a:lnTo>
                  <a:lnTo>
                    <a:pt x="2523" y="23878"/>
                  </a:lnTo>
                  <a:lnTo>
                    <a:pt x="2808" y="23674"/>
                  </a:lnTo>
                  <a:lnTo>
                    <a:pt x="3092" y="23349"/>
                  </a:lnTo>
                  <a:lnTo>
                    <a:pt x="3296" y="23024"/>
                  </a:lnTo>
                  <a:lnTo>
                    <a:pt x="3458" y="22658"/>
                  </a:lnTo>
                  <a:lnTo>
                    <a:pt x="3580" y="22291"/>
                  </a:lnTo>
                  <a:lnTo>
                    <a:pt x="3865" y="21519"/>
                  </a:lnTo>
                  <a:lnTo>
                    <a:pt x="4028" y="21193"/>
                  </a:lnTo>
                  <a:lnTo>
                    <a:pt x="4231" y="20827"/>
                  </a:lnTo>
                  <a:lnTo>
                    <a:pt x="4475" y="20542"/>
                  </a:lnTo>
                  <a:lnTo>
                    <a:pt x="4719" y="20258"/>
                  </a:lnTo>
                  <a:lnTo>
                    <a:pt x="5004" y="20014"/>
                  </a:lnTo>
                  <a:lnTo>
                    <a:pt x="5289" y="19770"/>
                  </a:lnTo>
                  <a:lnTo>
                    <a:pt x="5899" y="19363"/>
                  </a:lnTo>
                  <a:lnTo>
                    <a:pt x="6550" y="18956"/>
                  </a:lnTo>
                  <a:lnTo>
                    <a:pt x="7160" y="18509"/>
                  </a:lnTo>
                  <a:lnTo>
                    <a:pt x="7770" y="18061"/>
                  </a:lnTo>
                  <a:lnTo>
                    <a:pt x="8055" y="17817"/>
                  </a:lnTo>
                  <a:lnTo>
                    <a:pt x="8299" y="17573"/>
                  </a:lnTo>
                  <a:lnTo>
                    <a:pt x="8543" y="17288"/>
                  </a:lnTo>
                  <a:lnTo>
                    <a:pt x="8787" y="16963"/>
                  </a:lnTo>
                  <a:lnTo>
                    <a:pt x="8990" y="16637"/>
                  </a:lnTo>
                  <a:lnTo>
                    <a:pt x="9112" y="16312"/>
                  </a:lnTo>
                  <a:lnTo>
                    <a:pt x="9194" y="15946"/>
                  </a:lnTo>
                  <a:lnTo>
                    <a:pt x="9275" y="15621"/>
                  </a:lnTo>
                  <a:lnTo>
                    <a:pt x="9275" y="15254"/>
                  </a:lnTo>
                  <a:lnTo>
                    <a:pt x="9234" y="14888"/>
                  </a:lnTo>
                  <a:lnTo>
                    <a:pt x="9153" y="14563"/>
                  </a:lnTo>
                  <a:lnTo>
                    <a:pt x="9031" y="14197"/>
                  </a:lnTo>
                  <a:lnTo>
                    <a:pt x="8746" y="13546"/>
                  </a:lnTo>
                  <a:lnTo>
                    <a:pt x="8421" y="12895"/>
                  </a:lnTo>
                  <a:lnTo>
                    <a:pt x="8299" y="12529"/>
                  </a:lnTo>
                  <a:lnTo>
                    <a:pt x="8217" y="12204"/>
                  </a:lnTo>
                  <a:lnTo>
                    <a:pt x="8177" y="11838"/>
                  </a:lnTo>
                  <a:lnTo>
                    <a:pt x="8217" y="11472"/>
                  </a:lnTo>
                  <a:lnTo>
                    <a:pt x="8340" y="11187"/>
                  </a:lnTo>
                  <a:lnTo>
                    <a:pt x="8462" y="10902"/>
                  </a:lnTo>
                  <a:lnTo>
                    <a:pt x="8624" y="10658"/>
                  </a:lnTo>
                  <a:lnTo>
                    <a:pt x="8828" y="10414"/>
                  </a:lnTo>
                  <a:lnTo>
                    <a:pt x="9275" y="9926"/>
                  </a:lnTo>
                  <a:lnTo>
                    <a:pt x="9722" y="9478"/>
                  </a:lnTo>
                  <a:lnTo>
                    <a:pt x="10089" y="8950"/>
                  </a:lnTo>
                  <a:lnTo>
                    <a:pt x="10251" y="8706"/>
                  </a:lnTo>
                  <a:lnTo>
                    <a:pt x="10373" y="8421"/>
                  </a:lnTo>
                  <a:lnTo>
                    <a:pt x="10455" y="8136"/>
                  </a:lnTo>
                  <a:lnTo>
                    <a:pt x="10536" y="7851"/>
                  </a:lnTo>
                  <a:lnTo>
                    <a:pt x="10536" y="7567"/>
                  </a:lnTo>
                  <a:lnTo>
                    <a:pt x="10536" y="7241"/>
                  </a:lnTo>
                  <a:lnTo>
                    <a:pt x="10455" y="6916"/>
                  </a:lnTo>
                  <a:lnTo>
                    <a:pt x="10373" y="6550"/>
                  </a:lnTo>
                  <a:lnTo>
                    <a:pt x="10170" y="5940"/>
                  </a:lnTo>
                  <a:lnTo>
                    <a:pt x="9885" y="5289"/>
                  </a:lnTo>
                  <a:lnTo>
                    <a:pt x="9641" y="4638"/>
                  </a:lnTo>
                  <a:lnTo>
                    <a:pt x="9519" y="4353"/>
                  </a:lnTo>
                  <a:lnTo>
                    <a:pt x="9438" y="4028"/>
                  </a:lnTo>
                  <a:lnTo>
                    <a:pt x="9356" y="3702"/>
                  </a:lnTo>
                  <a:lnTo>
                    <a:pt x="9356" y="3336"/>
                  </a:lnTo>
                  <a:lnTo>
                    <a:pt x="9397" y="2970"/>
                  </a:lnTo>
                  <a:lnTo>
                    <a:pt x="9519" y="2604"/>
                  </a:lnTo>
                  <a:lnTo>
                    <a:pt x="9804" y="1913"/>
                  </a:lnTo>
                  <a:lnTo>
                    <a:pt x="9926" y="1547"/>
                  </a:lnTo>
                  <a:lnTo>
                    <a:pt x="9967" y="1221"/>
                  </a:lnTo>
                  <a:lnTo>
                    <a:pt x="9967" y="855"/>
                  </a:lnTo>
                  <a:lnTo>
                    <a:pt x="9926" y="692"/>
                  </a:lnTo>
                  <a:lnTo>
                    <a:pt x="9845" y="530"/>
                  </a:lnTo>
                  <a:lnTo>
                    <a:pt x="9845" y="489"/>
                  </a:lnTo>
                  <a:lnTo>
                    <a:pt x="9804" y="448"/>
                  </a:lnTo>
                  <a:lnTo>
                    <a:pt x="9600" y="245"/>
                  </a:lnTo>
                  <a:lnTo>
                    <a:pt x="9397" y="82"/>
                  </a:lnTo>
                  <a:lnTo>
                    <a:pt x="9153" y="42"/>
                  </a:lnTo>
                  <a:lnTo>
                    <a:pt x="8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162"/>
            <p:cNvSpPr/>
            <p:nvPr/>
          </p:nvSpPr>
          <p:spPr>
            <a:xfrm>
              <a:off x="3564652" y="1742645"/>
              <a:ext cx="286671" cy="124735"/>
            </a:xfrm>
            <a:custGeom>
              <a:avLst/>
              <a:gdLst/>
              <a:ahLst/>
              <a:cxnLst/>
              <a:rect l="l" t="t" r="r" b="b"/>
              <a:pathLst>
                <a:path w="6265" h="2726" extrusionOk="0">
                  <a:moveTo>
                    <a:pt x="936" y="0"/>
                  </a:moveTo>
                  <a:lnTo>
                    <a:pt x="651" y="82"/>
                  </a:lnTo>
                  <a:lnTo>
                    <a:pt x="407" y="204"/>
                  </a:lnTo>
                  <a:lnTo>
                    <a:pt x="203" y="366"/>
                  </a:lnTo>
                  <a:lnTo>
                    <a:pt x="81" y="570"/>
                  </a:lnTo>
                  <a:lnTo>
                    <a:pt x="0" y="855"/>
                  </a:lnTo>
                  <a:lnTo>
                    <a:pt x="0" y="1139"/>
                  </a:lnTo>
                  <a:lnTo>
                    <a:pt x="81" y="1424"/>
                  </a:lnTo>
                  <a:lnTo>
                    <a:pt x="244" y="1627"/>
                  </a:lnTo>
                  <a:lnTo>
                    <a:pt x="407" y="1831"/>
                  </a:lnTo>
                  <a:lnTo>
                    <a:pt x="651" y="1993"/>
                  </a:lnTo>
                  <a:lnTo>
                    <a:pt x="936" y="2115"/>
                  </a:lnTo>
                  <a:lnTo>
                    <a:pt x="1180" y="2197"/>
                  </a:lnTo>
                  <a:lnTo>
                    <a:pt x="1424" y="2278"/>
                  </a:lnTo>
                  <a:lnTo>
                    <a:pt x="1871" y="2319"/>
                  </a:lnTo>
                  <a:lnTo>
                    <a:pt x="2278" y="2360"/>
                  </a:lnTo>
                  <a:lnTo>
                    <a:pt x="3783" y="2482"/>
                  </a:lnTo>
                  <a:lnTo>
                    <a:pt x="5247" y="2604"/>
                  </a:lnTo>
                  <a:lnTo>
                    <a:pt x="5776" y="2644"/>
                  </a:lnTo>
                  <a:lnTo>
                    <a:pt x="5898" y="2685"/>
                  </a:lnTo>
                  <a:lnTo>
                    <a:pt x="5979" y="2685"/>
                  </a:lnTo>
                  <a:lnTo>
                    <a:pt x="6061" y="2726"/>
                  </a:lnTo>
                  <a:lnTo>
                    <a:pt x="6142" y="2685"/>
                  </a:lnTo>
                  <a:lnTo>
                    <a:pt x="6224" y="2604"/>
                  </a:lnTo>
                  <a:lnTo>
                    <a:pt x="6264" y="2522"/>
                  </a:lnTo>
                  <a:lnTo>
                    <a:pt x="6264" y="2360"/>
                  </a:lnTo>
                  <a:lnTo>
                    <a:pt x="6224" y="2238"/>
                  </a:lnTo>
                  <a:lnTo>
                    <a:pt x="6142" y="2156"/>
                  </a:lnTo>
                  <a:lnTo>
                    <a:pt x="5898" y="2034"/>
                  </a:lnTo>
                  <a:lnTo>
                    <a:pt x="5654" y="1871"/>
                  </a:lnTo>
                  <a:lnTo>
                    <a:pt x="5207" y="1505"/>
                  </a:lnTo>
                  <a:lnTo>
                    <a:pt x="4759" y="1099"/>
                  </a:lnTo>
                  <a:lnTo>
                    <a:pt x="4515" y="936"/>
                  </a:lnTo>
                  <a:lnTo>
                    <a:pt x="4271" y="773"/>
                  </a:lnTo>
                  <a:lnTo>
                    <a:pt x="3661" y="488"/>
                  </a:lnTo>
                  <a:lnTo>
                    <a:pt x="3051" y="244"/>
                  </a:lnTo>
                  <a:lnTo>
                    <a:pt x="2400" y="122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162"/>
            <p:cNvSpPr/>
            <p:nvPr/>
          </p:nvSpPr>
          <p:spPr>
            <a:xfrm>
              <a:off x="3745170" y="1428100"/>
              <a:ext cx="113570" cy="336912"/>
            </a:xfrm>
            <a:custGeom>
              <a:avLst/>
              <a:gdLst/>
              <a:ahLst/>
              <a:cxnLst/>
              <a:rect l="l" t="t" r="r" b="b"/>
              <a:pathLst>
                <a:path w="2482" h="7363" extrusionOk="0">
                  <a:moveTo>
                    <a:pt x="814" y="0"/>
                  </a:moveTo>
                  <a:lnTo>
                    <a:pt x="651" y="81"/>
                  </a:lnTo>
                  <a:lnTo>
                    <a:pt x="529" y="163"/>
                  </a:lnTo>
                  <a:lnTo>
                    <a:pt x="407" y="285"/>
                  </a:lnTo>
                  <a:lnTo>
                    <a:pt x="245" y="529"/>
                  </a:lnTo>
                  <a:lnTo>
                    <a:pt x="123" y="854"/>
                  </a:lnTo>
                  <a:lnTo>
                    <a:pt x="82" y="1139"/>
                  </a:lnTo>
                  <a:lnTo>
                    <a:pt x="1" y="1953"/>
                  </a:lnTo>
                  <a:lnTo>
                    <a:pt x="1" y="2725"/>
                  </a:lnTo>
                  <a:lnTo>
                    <a:pt x="41" y="3539"/>
                  </a:lnTo>
                  <a:lnTo>
                    <a:pt x="123" y="4312"/>
                  </a:lnTo>
                  <a:lnTo>
                    <a:pt x="285" y="5125"/>
                  </a:lnTo>
                  <a:lnTo>
                    <a:pt x="489" y="5939"/>
                  </a:lnTo>
                  <a:lnTo>
                    <a:pt x="692" y="6630"/>
                  </a:lnTo>
                  <a:lnTo>
                    <a:pt x="855" y="6956"/>
                  </a:lnTo>
                  <a:lnTo>
                    <a:pt x="936" y="7118"/>
                  </a:lnTo>
                  <a:lnTo>
                    <a:pt x="1058" y="7240"/>
                  </a:lnTo>
                  <a:lnTo>
                    <a:pt x="1180" y="7322"/>
                  </a:lnTo>
                  <a:lnTo>
                    <a:pt x="1262" y="7362"/>
                  </a:lnTo>
                  <a:lnTo>
                    <a:pt x="1343" y="7362"/>
                  </a:lnTo>
                  <a:lnTo>
                    <a:pt x="1384" y="7322"/>
                  </a:lnTo>
                  <a:lnTo>
                    <a:pt x="1506" y="7200"/>
                  </a:lnTo>
                  <a:lnTo>
                    <a:pt x="1628" y="6996"/>
                  </a:lnTo>
                  <a:lnTo>
                    <a:pt x="1750" y="6549"/>
                  </a:lnTo>
                  <a:lnTo>
                    <a:pt x="1790" y="6183"/>
                  </a:lnTo>
                  <a:lnTo>
                    <a:pt x="1953" y="5207"/>
                  </a:lnTo>
                  <a:lnTo>
                    <a:pt x="2157" y="4190"/>
                  </a:lnTo>
                  <a:lnTo>
                    <a:pt x="2401" y="3295"/>
                  </a:lnTo>
                  <a:lnTo>
                    <a:pt x="2441" y="2807"/>
                  </a:lnTo>
                  <a:lnTo>
                    <a:pt x="2482" y="2319"/>
                  </a:lnTo>
                  <a:lnTo>
                    <a:pt x="2482" y="1871"/>
                  </a:lnTo>
                  <a:lnTo>
                    <a:pt x="2401" y="1424"/>
                  </a:lnTo>
                  <a:lnTo>
                    <a:pt x="2238" y="976"/>
                  </a:lnTo>
                  <a:lnTo>
                    <a:pt x="1994" y="570"/>
                  </a:lnTo>
                  <a:lnTo>
                    <a:pt x="1953" y="529"/>
                  </a:lnTo>
                  <a:lnTo>
                    <a:pt x="1709" y="244"/>
                  </a:lnTo>
                  <a:lnTo>
                    <a:pt x="1546" y="122"/>
                  </a:lnTo>
                  <a:lnTo>
                    <a:pt x="1384" y="41"/>
                  </a:lnTo>
                  <a:lnTo>
                    <a:pt x="11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162"/>
            <p:cNvSpPr/>
            <p:nvPr/>
          </p:nvSpPr>
          <p:spPr>
            <a:xfrm>
              <a:off x="3378506" y="1580705"/>
              <a:ext cx="260635" cy="94947"/>
            </a:xfrm>
            <a:custGeom>
              <a:avLst/>
              <a:gdLst/>
              <a:ahLst/>
              <a:cxnLst/>
              <a:rect l="l" t="t" r="r" b="b"/>
              <a:pathLst>
                <a:path w="5696" h="2075" extrusionOk="0">
                  <a:moveTo>
                    <a:pt x="1139" y="0"/>
                  </a:moveTo>
                  <a:lnTo>
                    <a:pt x="814" y="82"/>
                  </a:lnTo>
                  <a:lnTo>
                    <a:pt x="611" y="163"/>
                  </a:lnTo>
                  <a:lnTo>
                    <a:pt x="407" y="326"/>
                  </a:lnTo>
                  <a:lnTo>
                    <a:pt x="204" y="489"/>
                  </a:lnTo>
                  <a:lnTo>
                    <a:pt x="82" y="692"/>
                  </a:lnTo>
                  <a:lnTo>
                    <a:pt x="41" y="895"/>
                  </a:lnTo>
                  <a:lnTo>
                    <a:pt x="0" y="1139"/>
                  </a:lnTo>
                  <a:lnTo>
                    <a:pt x="82" y="1383"/>
                  </a:lnTo>
                  <a:lnTo>
                    <a:pt x="204" y="1587"/>
                  </a:lnTo>
                  <a:lnTo>
                    <a:pt x="448" y="1790"/>
                  </a:lnTo>
                  <a:lnTo>
                    <a:pt x="692" y="1912"/>
                  </a:lnTo>
                  <a:lnTo>
                    <a:pt x="936" y="1994"/>
                  </a:lnTo>
                  <a:lnTo>
                    <a:pt x="1221" y="2034"/>
                  </a:lnTo>
                  <a:lnTo>
                    <a:pt x="1912" y="2075"/>
                  </a:lnTo>
                  <a:lnTo>
                    <a:pt x="2604" y="2075"/>
                  </a:lnTo>
                  <a:lnTo>
                    <a:pt x="3377" y="1994"/>
                  </a:lnTo>
                  <a:lnTo>
                    <a:pt x="4109" y="1831"/>
                  </a:lnTo>
                  <a:lnTo>
                    <a:pt x="4841" y="1668"/>
                  </a:lnTo>
                  <a:lnTo>
                    <a:pt x="5573" y="1383"/>
                  </a:lnTo>
                  <a:lnTo>
                    <a:pt x="5654" y="1302"/>
                  </a:lnTo>
                  <a:lnTo>
                    <a:pt x="5695" y="1221"/>
                  </a:lnTo>
                  <a:lnTo>
                    <a:pt x="5695" y="1139"/>
                  </a:lnTo>
                  <a:lnTo>
                    <a:pt x="5654" y="1058"/>
                  </a:lnTo>
                  <a:lnTo>
                    <a:pt x="5614" y="936"/>
                  </a:lnTo>
                  <a:lnTo>
                    <a:pt x="5532" y="855"/>
                  </a:lnTo>
                  <a:lnTo>
                    <a:pt x="5044" y="529"/>
                  </a:lnTo>
                  <a:lnTo>
                    <a:pt x="4475" y="326"/>
                  </a:lnTo>
                  <a:lnTo>
                    <a:pt x="3905" y="204"/>
                  </a:lnTo>
                  <a:lnTo>
                    <a:pt x="3336" y="82"/>
                  </a:lnTo>
                  <a:lnTo>
                    <a:pt x="2685" y="41"/>
                  </a:lnTo>
                  <a:lnTo>
                    <a:pt x="20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162"/>
            <p:cNvSpPr/>
            <p:nvPr/>
          </p:nvSpPr>
          <p:spPr>
            <a:xfrm>
              <a:off x="3499492" y="1286614"/>
              <a:ext cx="111694" cy="299712"/>
            </a:xfrm>
            <a:custGeom>
              <a:avLst/>
              <a:gdLst/>
              <a:ahLst/>
              <a:cxnLst/>
              <a:rect l="l" t="t" r="r" b="b"/>
              <a:pathLst>
                <a:path w="2441" h="6550" extrusionOk="0">
                  <a:moveTo>
                    <a:pt x="1221" y="1"/>
                  </a:moveTo>
                  <a:lnTo>
                    <a:pt x="1017" y="82"/>
                  </a:lnTo>
                  <a:lnTo>
                    <a:pt x="855" y="204"/>
                  </a:lnTo>
                  <a:lnTo>
                    <a:pt x="692" y="326"/>
                  </a:lnTo>
                  <a:lnTo>
                    <a:pt x="570" y="489"/>
                  </a:lnTo>
                  <a:lnTo>
                    <a:pt x="448" y="692"/>
                  </a:lnTo>
                  <a:lnTo>
                    <a:pt x="244" y="1140"/>
                  </a:lnTo>
                  <a:lnTo>
                    <a:pt x="82" y="1628"/>
                  </a:lnTo>
                  <a:lnTo>
                    <a:pt x="41" y="2157"/>
                  </a:lnTo>
                  <a:lnTo>
                    <a:pt x="0" y="2645"/>
                  </a:lnTo>
                  <a:lnTo>
                    <a:pt x="41" y="3173"/>
                  </a:lnTo>
                  <a:lnTo>
                    <a:pt x="122" y="3702"/>
                  </a:lnTo>
                  <a:lnTo>
                    <a:pt x="285" y="4678"/>
                  </a:lnTo>
                  <a:lnTo>
                    <a:pt x="448" y="5167"/>
                  </a:lnTo>
                  <a:lnTo>
                    <a:pt x="611" y="5655"/>
                  </a:lnTo>
                  <a:lnTo>
                    <a:pt x="814" y="6102"/>
                  </a:lnTo>
                  <a:lnTo>
                    <a:pt x="936" y="6305"/>
                  </a:lnTo>
                  <a:lnTo>
                    <a:pt x="1099" y="6509"/>
                  </a:lnTo>
                  <a:lnTo>
                    <a:pt x="1221" y="6550"/>
                  </a:lnTo>
                  <a:lnTo>
                    <a:pt x="1302" y="6550"/>
                  </a:lnTo>
                  <a:lnTo>
                    <a:pt x="1424" y="6468"/>
                  </a:lnTo>
                  <a:lnTo>
                    <a:pt x="1465" y="6387"/>
                  </a:lnTo>
                  <a:lnTo>
                    <a:pt x="1465" y="5777"/>
                  </a:lnTo>
                  <a:lnTo>
                    <a:pt x="1546" y="5248"/>
                  </a:lnTo>
                  <a:lnTo>
                    <a:pt x="1668" y="4678"/>
                  </a:lnTo>
                  <a:lnTo>
                    <a:pt x="1831" y="4109"/>
                  </a:lnTo>
                  <a:lnTo>
                    <a:pt x="2156" y="3011"/>
                  </a:lnTo>
                  <a:lnTo>
                    <a:pt x="2319" y="2482"/>
                  </a:lnTo>
                  <a:lnTo>
                    <a:pt x="2400" y="1912"/>
                  </a:lnTo>
                  <a:lnTo>
                    <a:pt x="2400" y="1872"/>
                  </a:lnTo>
                  <a:lnTo>
                    <a:pt x="2441" y="1872"/>
                  </a:lnTo>
                  <a:lnTo>
                    <a:pt x="2441" y="1384"/>
                  </a:lnTo>
                  <a:lnTo>
                    <a:pt x="2441" y="1099"/>
                  </a:lnTo>
                  <a:lnTo>
                    <a:pt x="2400" y="896"/>
                  </a:lnTo>
                  <a:lnTo>
                    <a:pt x="2319" y="651"/>
                  </a:lnTo>
                  <a:lnTo>
                    <a:pt x="2197" y="448"/>
                  </a:lnTo>
                  <a:lnTo>
                    <a:pt x="2075" y="245"/>
                  </a:lnTo>
                  <a:lnTo>
                    <a:pt x="1831" y="123"/>
                  </a:lnTo>
                  <a:lnTo>
                    <a:pt x="16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162"/>
            <p:cNvSpPr/>
            <p:nvPr/>
          </p:nvSpPr>
          <p:spPr>
            <a:xfrm>
              <a:off x="2888979" y="1805929"/>
              <a:ext cx="735232" cy="683114"/>
            </a:xfrm>
            <a:custGeom>
              <a:avLst/>
              <a:gdLst/>
              <a:ahLst/>
              <a:cxnLst/>
              <a:rect l="l" t="t" r="r" b="b"/>
              <a:pathLst>
                <a:path w="16068" h="14929" extrusionOk="0">
                  <a:moveTo>
                    <a:pt x="13098" y="0"/>
                  </a:moveTo>
                  <a:lnTo>
                    <a:pt x="12488" y="41"/>
                  </a:lnTo>
                  <a:lnTo>
                    <a:pt x="11878" y="122"/>
                  </a:lnTo>
                  <a:lnTo>
                    <a:pt x="11268" y="285"/>
                  </a:lnTo>
                  <a:lnTo>
                    <a:pt x="10698" y="488"/>
                  </a:lnTo>
                  <a:lnTo>
                    <a:pt x="10170" y="814"/>
                  </a:lnTo>
                  <a:lnTo>
                    <a:pt x="9682" y="1139"/>
                  </a:lnTo>
                  <a:lnTo>
                    <a:pt x="9234" y="1546"/>
                  </a:lnTo>
                  <a:lnTo>
                    <a:pt x="8827" y="1993"/>
                  </a:lnTo>
                  <a:lnTo>
                    <a:pt x="8461" y="2441"/>
                  </a:lnTo>
                  <a:lnTo>
                    <a:pt x="8095" y="2929"/>
                  </a:lnTo>
                  <a:lnTo>
                    <a:pt x="7444" y="3946"/>
                  </a:lnTo>
                  <a:lnTo>
                    <a:pt x="6834" y="4963"/>
                  </a:lnTo>
                  <a:lnTo>
                    <a:pt x="6183" y="5939"/>
                  </a:lnTo>
                  <a:lnTo>
                    <a:pt x="5736" y="6508"/>
                  </a:lnTo>
                  <a:lnTo>
                    <a:pt x="5289" y="6997"/>
                  </a:lnTo>
                  <a:lnTo>
                    <a:pt x="4760" y="7444"/>
                  </a:lnTo>
                  <a:lnTo>
                    <a:pt x="4231" y="7891"/>
                  </a:lnTo>
                  <a:lnTo>
                    <a:pt x="3173" y="8786"/>
                  </a:lnTo>
                  <a:lnTo>
                    <a:pt x="2645" y="9193"/>
                  </a:lnTo>
                  <a:lnTo>
                    <a:pt x="2116" y="9641"/>
                  </a:lnTo>
                  <a:lnTo>
                    <a:pt x="1587" y="10169"/>
                  </a:lnTo>
                  <a:lnTo>
                    <a:pt x="1140" y="10739"/>
                  </a:lnTo>
                  <a:lnTo>
                    <a:pt x="733" y="11308"/>
                  </a:lnTo>
                  <a:lnTo>
                    <a:pt x="367" y="11959"/>
                  </a:lnTo>
                  <a:lnTo>
                    <a:pt x="245" y="12284"/>
                  </a:lnTo>
                  <a:lnTo>
                    <a:pt x="123" y="12651"/>
                  </a:lnTo>
                  <a:lnTo>
                    <a:pt x="41" y="12976"/>
                  </a:lnTo>
                  <a:lnTo>
                    <a:pt x="1" y="13342"/>
                  </a:lnTo>
                  <a:lnTo>
                    <a:pt x="1" y="13708"/>
                  </a:lnTo>
                  <a:lnTo>
                    <a:pt x="1" y="14034"/>
                  </a:lnTo>
                  <a:lnTo>
                    <a:pt x="41" y="14400"/>
                  </a:lnTo>
                  <a:lnTo>
                    <a:pt x="123" y="14766"/>
                  </a:lnTo>
                  <a:lnTo>
                    <a:pt x="204" y="14888"/>
                  </a:lnTo>
                  <a:lnTo>
                    <a:pt x="326" y="14928"/>
                  </a:lnTo>
                  <a:lnTo>
                    <a:pt x="448" y="14888"/>
                  </a:lnTo>
                  <a:lnTo>
                    <a:pt x="529" y="14766"/>
                  </a:lnTo>
                  <a:lnTo>
                    <a:pt x="651" y="14522"/>
                  </a:lnTo>
                  <a:lnTo>
                    <a:pt x="814" y="14278"/>
                  </a:lnTo>
                  <a:lnTo>
                    <a:pt x="977" y="14074"/>
                  </a:lnTo>
                  <a:lnTo>
                    <a:pt x="1180" y="13871"/>
                  </a:lnTo>
                  <a:lnTo>
                    <a:pt x="1424" y="13749"/>
                  </a:lnTo>
                  <a:lnTo>
                    <a:pt x="1668" y="13586"/>
                  </a:lnTo>
                  <a:lnTo>
                    <a:pt x="2197" y="13383"/>
                  </a:lnTo>
                  <a:lnTo>
                    <a:pt x="2767" y="13261"/>
                  </a:lnTo>
                  <a:lnTo>
                    <a:pt x="3377" y="13179"/>
                  </a:lnTo>
                  <a:lnTo>
                    <a:pt x="3946" y="13139"/>
                  </a:lnTo>
                  <a:lnTo>
                    <a:pt x="4475" y="13098"/>
                  </a:lnTo>
                  <a:lnTo>
                    <a:pt x="5126" y="13098"/>
                  </a:lnTo>
                  <a:lnTo>
                    <a:pt x="5817" y="13057"/>
                  </a:lnTo>
                  <a:lnTo>
                    <a:pt x="6468" y="12976"/>
                  </a:lnTo>
                  <a:lnTo>
                    <a:pt x="6753" y="12895"/>
                  </a:lnTo>
                  <a:lnTo>
                    <a:pt x="7078" y="12773"/>
                  </a:lnTo>
                  <a:lnTo>
                    <a:pt x="7363" y="12691"/>
                  </a:lnTo>
                  <a:lnTo>
                    <a:pt x="7648" y="12529"/>
                  </a:lnTo>
                  <a:lnTo>
                    <a:pt x="7892" y="12366"/>
                  </a:lnTo>
                  <a:lnTo>
                    <a:pt x="8095" y="12203"/>
                  </a:lnTo>
                  <a:lnTo>
                    <a:pt x="8543" y="11796"/>
                  </a:lnTo>
                  <a:lnTo>
                    <a:pt x="8909" y="11349"/>
                  </a:lnTo>
                  <a:lnTo>
                    <a:pt x="9234" y="10739"/>
                  </a:lnTo>
                  <a:lnTo>
                    <a:pt x="9519" y="10088"/>
                  </a:lnTo>
                  <a:lnTo>
                    <a:pt x="9763" y="9437"/>
                  </a:lnTo>
                  <a:lnTo>
                    <a:pt x="9966" y="8786"/>
                  </a:lnTo>
                  <a:lnTo>
                    <a:pt x="10170" y="8013"/>
                  </a:lnTo>
                  <a:lnTo>
                    <a:pt x="10373" y="7241"/>
                  </a:lnTo>
                  <a:lnTo>
                    <a:pt x="10495" y="6875"/>
                  </a:lnTo>
                  <a:lnTo>
                    <a:pt x="10658" y="6468"/>
                  </a:lnTo>
                  <a:lnTo>
                    <a:pt x="10902" y="6142"/>
                  </a:lnTo>
                  <a:lnTo>
                    <a:pt x="11024" y="5980"/>
                  </a:lnTo>
                  <a:lnTo>
                    <a:pt x="11187" y="5858"/>
                  </a:lnTo>
                  <a:lnTo>
                    <a:pt x="11390" y="5776"/>
                  </a:lnTo>
                  <a:lnTo>
                    <a:pt x="11593" y="5695"/>
                  </a:lnTo>
                  <a:lnTo>
                    <a:pt x="12041" y="5614"/>
                  </a:lnTo>
                  <a:lnTo>
                    <a:pt x="12488" y="5573"/>
                  </a:lnTo>
                  <a:lnTo>
                    <a:pt x="12936" y="5532"/>
                  </a:lnTo>
                  <a:lnTo>
                    <a:pt x="13180" y="5451"/>
                  </a:lnTo>
                  <a:lnTo>
                    <a:pt x="13424" y="5370"/>
                  </a:lnTo>
                  <a:lnTo>
                    <a:pt x="13627" y="5248"/>
                  </a:lnTo>
                  <a:lnTo>
                    <a:pt x="13790" y="5085"/>
                  </a:lnTo>
                  <a:lnTo>
                    <a:pt x="13953" y="4922"/>
                  </a:lnTo>
                  <a:lnTo>
                    <a:pt x="14115" y="4759"/>
                  </a:lnTo>
                  <a:lnTo>
                    <a:pt x="14237" y="4556"/>
                  </a:lnTo>
                  <a:lnTo>
                    <a:pt x="14319" y="4312"/>
                  </a:lnTo>
                  <a:lnTo>
                    <a:pt x="14563" y="3702"/>
                  </a:lnTo>
                  <a:lnTo>
                    <a:pt x="14644" y="3376"/>
                  </a:lnTo>
                  <a:lnTo>
                    <a:pt x="14807" y="3051"/>
                  </a:lnTo>
                  <a:lnTo>
                    <a:pt x="14969" y="2807"/>
                  </a:lnTo>
                  <a:lnTo>
                    <a:pt x="15214" y="2563"/>
                  </a:lnTo>
                  <a:lnTo>
                    <a:pt x="15376" y="2482"/>
                  </a:lnTo>
                  <a:lnTo>
                    <a:pt x="15498" y="2441"/>
                  </a:lnTo>
                  <a:lnTo>
                    <a:pt x="15661" y="2400"/>
                  </a:lnTo>
                  <a:lnTo>
                    <a:pt x="15824" y="2441"/>
                  </a:lnTo>
                  <a:lnTo>
                    <a:pt x="15905" y="2441"/>
                  </a:lnTo>
                  <a:lnTo>
                    <a:pt x="15986" y="2400"/>
                  </a:lnTo>
                  <a:lnTo>
                    <a:pt x="16068" y="2319"/>
                  </a:lnTo>
                  <a:lnTo>
                    <a:pt x="16068" y="2197"/>
                  </a:lnTo>
                  <a:lnTo>
                    <a:pt x="16068" y="2115"/>
                  </a:lnTo>
                  <a:lnTo>
                    <a:pt x="15986" y="2075"/>
                  </a:lnTo>
                  <a:lnTo>
                    <a:pt x="15905" y="1993"/>
                  </a:lnTo>
                  <a:lnTo>
                    <a:pt x="15824" y="1831"/>
                  </a:lnTo>
                  <a:lnTo>
                    <a:pt x="15661" y="1546"/>
                  </a:lnTo>
                  <a:lnTo>
                    <a:pt x="15458" y="1221"/>
                  </a:lnTo>
                  <a:lnTo>
                    <a:pt x="15254" y="936"/>
                  </a:lnTo>
                  <a:lnTo>
                    <a:pt x="15010" y="732"/>
                  </a:lnTo>
                  <a:lnTo>
                    <a:pt x="14807" y="570"/>
                  </a:lnTo>
                  <a:lnTo>
                    <a:pt x="14522" y="407"/>
                  </a:lnTo>
                  <a:lnTo>
                    <a:pt x="14278" y="285"/>
                  </a:lnTo>
                  <a:lnTo>
                    <a:pt x="13993" y="163"/>
                  </a:lnTo>
                  <a:lnTo>
                    <a:pt x="13668" y="82"/>
                  </a:lnTo>
                  <a:lnTo>
                    <a:pt x="13383" y="41"/>
                  </a:lnTo>
                  <a:lnTo>
                    <a:pt x="130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162"/>
            <p:cNvSpPr/>
            <p:nvPr/>
          </p:nvSpPr>
          <p:spPr>
            <a:xfrm>
              <a:off x="3525528" y="329936"/>
              <a:ext cx="253176" cy="219636"/>
            </a:xfrm>
            <a:custGeom>
              <a:avLst/>
              <a:gdLst/>
              <a:ahLst/>
              <a:cxnLst/>
              <a:rect l="l" t="t" r="r" b="b"/>
              <a:pathLst>
                <a:path w="5533" h="4800" extrusionOk="0">
                  <a:moveTo>
                    <a:pt x="3865" y="0"/>
                  </a:moveTo>
                  <a:lnTo>
                    <a:pt x="3418" y="122"/>
                  </a:lnTo>
                  <a:lnTo>
                    <a:pt x="2930" y="285"/>
                  </a:lnTo>
                  <a:lnTo>
                    <a:pt x="2482" y="488"/>
                  </a:lnTo>
                  <a:lnTo>
                    <a:pt x="2075" y="773"/>
                  </a:lnTo>
                  <a:lnTo>
                    <a:pt x="1669" y="1058"/>
                  </a:lnTo>
                  <a:lnTo>
                    <a:pt x="1303" y="1424"/>
                  </a:lnTo>
                  <a:lnTo>
                    <a:pt x="936" y="1790"/>
                  </a:lnTo>
                  <a:lnTo>
                    <a:pt x="611" y="2197"/>
                  </a:lnTo>
                  <a:lnTo>
                    <a:pt x="326" y="2603"/>
                  </a:lnTo>
                  <a:lnTo>
                    <a:pt x="123" y="3010"/>
                  </a:lnTo>
                  <a:lnTo>
                    <a:pt x="1" y="3417"/>
                  </a:lnTo>
                  <a:lnTo>
                    <a:pt x="1" y="3661"/>
                  </a:lnTo>
                  <a:lnTo>
                    <a:pt x="1" y="3864"/>
                  </a:lnTo>
                  <a:lnTo>
                    <a:pt x="42" y="4068"/>
                  </a:lnTo>
                  <a:lnTo>
                    <a:pt x="123" y="4271"/>
                  </a:lnTo>
                  <a:lnTo>
                    <a:pt x="286" y="4515"/>
                  </a:lnTo>
                  <a:lnTo>
                    <a:pt x="489" y="4678"/>
                  </a:lnTo>
                  <a:lnTo>
                    <a:pt x="774" y="4759"/>
                  </a:lnTo>
                  <a:lnTo>
                    <a:pt x="1018" y="4800"/>
                  </a:lnTo>
                  <a:lnTo>
                    <a:pt x="1343" y="4800"/>
                  </a:lnTo>
                  <a:lnTo>
                    <a:pt x="1628" y="4759"/>
                  </a:lnTo>
                  <a:lnTo>
                    <a:pt x="2157" y="4637"/>
                  </a:lnTo>
                  <a:lnTo>
                    <a:pt x="2686" y="4434"/>
                  </a:lnTo>
                  <a:lnTo>
                    <a:pt x="3255" y="4149"/>
                  </a:lnTo>
                  <a:lnTo>
                    <a:pt x="3784" y="3864"/>
                  </a:lnTo>
                  <a:lnTo>
                    <a:pt x="4028" y="3661"/>
                  </a:lnTo>
                  <a:lnTo>
                    <a:pt x="4231" y="3458"/>
                  </a:lnTo>
                  <a:lnTo>
                    <a:pt x="4516" y="3173"/>
                  </a:lnTo>
                  <a:lnTo>
                    <a:pt x="4801" y="2807"/>
                  </a:lnTo>
                  <a:lnTo>
                    <a:pt x="5085" y="2441"/>
                  </a:lnTo>
                  <a:lnTo>
                    <a:pt x="5289" y="2034"/>
                  </a:lnTo>
                  <a:lnTo>
                    <a:pt x="5451" y="1587"/>
                  </a:lnTo>
                  <a:lnTo>
                    <a:pt x="5492" y="1383"/>
                  </a:lnTo>
                  <a:lnTo>
                    <a:pt x="5533" y="1180"/>
                  </a:lnTo>
                  <a:lnTo>
                    <a:pt x="5492" y="976"/>
                  </a:lnTo>
                  <a:lnTo>
                    <a:pt x="5451" y="773"/>
                  </a:lnTo>
                  <a:lnTo>
                    <a:pt x="5329" y="570"/>
                  </a:lnTo>
                  <a:lnTo>
                    <a:pt x="5207" y="366"/>
                  </a:lnTo>
                  <a:lnTo>
                    <a:pt x="5167" y="326"/>
                  </a:lnTo>
                  <a:lnTo>
                    <a:pt x="5126" y="285"/>
                  </a:lnTo>
                  <a:lnTo>
                    <a:pt x="4963" y="163"/>
                  </a:lnTo>
                  <a:lnTo>
                    <a:pt x="4760" y="82"/>
                  </a:lnTo>
                  <a:lnTo>
                    <a:pt x="45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162"/>
            <p:cNvSpPr/>
            <p:nvPr/>
          </p:nvSpPr>
          <p:spPr>
            <a:xfrm>
              <a:off x="3804748" y="1431806"/>
              <a:ext cx="132193" cy="186187"/>
            </a:xfrm>
            <a:custGeom>
              <a:avLst/>
              <a:gdLst/>
              <a:ahLst/>
              <a:cxnLst/>
              <a:rect l="l" t="t" r="r" b="b"/>
              <a:pathLst>
                <a:path w="2889" h="4069" extrusionOk="0">
                  <a:moveTo>
                    <a:pt x="936" y="0"/>
                  </a:moveTo>
                  <a:lnTo>
                    <a:pt x="692" y="41"/>
                  </a:lnTo>
                  <a:lnTo>
                    <a:pt x="488" y="204"/>
                  </a:lnTo>
                  <a:lnTo>
                    <a:pt x="326" y="366"/>
                  </a:lnTo>
                  <a:lnTo>
                    <a:pt x="204" y="570"/>
                  </a:lnTo>
                  <a:lnTo>
                    <a:pt x="82" y="814"/>
                  </a:lnTo>
                  <a:lnTo>
                    <a:pt x="0" y="1058"/>
                  </a:lnTo>
                  <a:lnTo>
                    <a:pt x="0" y="1302"/>
                  </a:lnTo>
                  <a:lnTo>
                    <a:pt x="0" y="1546"/>
                  </a:lnTo>
                  <a:lnTo>
                    <a:pt x="41" y="1790"/>
                  </a:lnTo>
                  <a:lnTo>
                    <a:pt x="163" y="2238"/>
                  </a:lnTo>
                  <a:lnTo>
                    <a:pt x="366" y="2685"/>
                  </a:lnTo>
                  <a:lnTo>
                    <a:pt x="651" y="3051"/>
                  </a:lnTo>
                  <a:lnTo>
                    <a:pt x="814" y="3254"/>
                  </a:lnTo>
                  <a:lnTo>
                    <a:pt x="1017" y="3458"/>
                  </a:lnTo>
                  <a:lnTo>
                    <a:pt x="1261" y="3621"/>
                  </a:lnTo>
                  <a:lnTo>
                    <a:pt x="1465" y="3743"/>
                  </a:lnTo>
                  <a:lnTo>
                    <a:pt x="1709" y="3865"/>
                  </a:lnTo>
                  <a:lnTo>
                    <a:pt x="1953" y="3946"/>
                  </a:lnTo>
                  <a:lnTo>
                    <a:pt x="2237" y="4027"/>
                  </a:lnTo>
                  <a:lnTo>
                    <a:pt x="2482" y="4068"/>
                  </a:lnTo>
                  <a:lnTo>
                    <a:pt x="2563" y="4068"/>
                  </a:lnTo>
                  <a:lnTo>
                    <a:pt x="2644" y="4027"/>
                  </a:lnTo>
                  <a:lnTo>
                    <a:pt x="2807" y="4027"/>
                  </a:lnTo>
                  <a:lnTo>
                    <a:pt x="2888" y="3946"/>
                  </a:lnTo>
                  <a:lnTo>
                    <a:pt x="2888" y="3865"/>
                  </a:lnTo>
                  <a:lnTo>
                    <a:pt x="2848" y="3214"/>
                  </a:lnTo>
                  <a:lnTo>
                    <a:pt x="2726" y="2604"/>
                  </a:lnTo>
                  <a:lnTo>
                    <a:pt x="2604" y="2034"/>
                  </a:lnTo>
                  <a:lnTo>
                    <a:pt x="2400" y="1424"/>
                  </a:lnTo>
                  <a:lnTo>
                    <a:pt x="2237" y="977"/>
                  </a:lnTo>
                  <a:lnTo>
                    <a:pt x="2115" y="733"/>
                  </a:lnTo>
                  <a:lnTo>
                    <a:pt x="1993" y="529"/>
                  </a:lnTo>
                  <a:lnTo>
                    <a:pt x="1831" y="326"/>
                  </a:lnTo>
                  <a:lnTo>
                    <a:pt x="1668" y="163"/>
                  </a:lnTo>
                  <a:lnTo>
                    <a:pt x="1465" y="41"/>
                  </a:lnTo>
                  <a:lnTo>
                    <a:pt x="12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162"/>
            <p:cNvSpPr/>
            <p:nvPr/>
          </p:nvSpPr>
          <p:spPr>
            <a:xfrm>
              <a:off x="4171412" y="996275"/>
              <a:ext cx="333206" cy="945533"/>
            </a:xfrm>
            <a:custGeom>
              <a:avLst/>
              <a:gdLst/>
              <a:ahLst/>
              <a:cxnLst/>
              <a:rect l="l" t="t" r="r" b="b"/>
              <a:pathLst>
                <a:path w="7282" h="20664" extrusionOk="0">
                  <a:moveTo>
                    <a:pt x="6549" y="0"/>
                  </a:moveTo>
                  <a:lnTo>
                    <a:pt x="6468" y="41"/>
                  </a:lnTo>
                  <a:lnTo>
                    <a:pt x="6427" y="82"/>
                  </a:lnTo>
                  <a:lnTo>
                    <a:pt x="6427" y="163"/>
                  </a:lnTo>
                  <a:lnTo>
                    <a:pt x="6427" y="244"/>
                  </a:lnTo>
                  <a:lnTo>
                    <a:pt x="6590" y="773"/>
                  </a:lnTo>
                  <a:lnTo>
                    <a:pt x="6712" y="1302"/>
                  </a:lnTo>
                  <a:lnTo>
                    <a:pt x="6793" y="1831"/>
                  </a:lnTo>
                  <a:lnTo>
                    <a:pt x="6875" y="2359"/>
                  </a:lnTo>
                  <a:lnTo>
                    <a:pt x="6875" y="2929"/>
                  </a:lnTo>
                  <a:lnTo>
                    <a:pt x="6834" y="3458"/>
                  </a:lnTo>
                  <a:lnTo>
                    <a:pt x="6793" y="3986"/>
                  </a:lnTo>
                  <a:lnTo>
                    <a:pt x="6671" y="4556"/>
                  </a:lnTo>
                  <a:lnTo>
                    <a:pt x="6549" y="5085"/>
                  </a:lnTo>
                  <a:lnTo>
                    <a:pt x="6346" y="5573"/>
                  </a:lnTo>
                  <a:lnTo>
                    <a:pt x="6143" y="6102"/>
                  </a:lnTo>
                  <a:lnTo>
                    <a:pt x="5899" y="6549"/>
                  </a:lnTo>
                  <a:lnTo>
                    <a:pt x="5614" y="7037"/>
                  </a:lnTo>
                  <a:lnTo>
                    <a:pt x="5288" y="7485"/>
                  </a:lnTo>
                  <a:lnTo>
                    <a:pt x="4963" y="7891"/>
                  </a:lnTo>
                  <a:lnTo>
                    <a:pt x="4597" y="8298"/>
                  </a:lnTo>
                  <a:lnTo>
                    <a:pt x="4272" y="8664"/>
                  </a:lnTo>
                  <a:lnTo>
                    <a:pt x="3905" y="9071"/>
                  </a:lnTo>
                  <a:lnTo>
                    <a:pt x="3621" y="9478"/>
                  </a:lnTo>
                  <a:lnTo>
                    <a:pt x="3377" y="9925"/>
                  </a:lnTo>
                  <a:lnTo>
                    <a:pt x="3255" y="10169"/>
                  </a:lnTo>
                  <a:lnTo>
                    <a:pt x="3214" y="10454"/>
                  </a:lnTo>
                  <a:lnTo>
                    <a:pt x="3173" y="10698"/>
                  </a:lnTo>
                  <a:lnTo>
                    <a:pt x="3133" y="10983"/>
                  </a:lnTo>
                  <a:lnTo>
                    <a:pt x="3173" y="11512"/>
                  </a:lnTo>
                  <a:lnTo>
                    <a:pt x="3295" y="12040"/>
                  </a:lnTo>
                  <a:lnTo>
                    <a:pt x="3458" y="12650"/>
                  </a:lnTo>
                  <a:lnTo>
                    <a:pt x="3499" y="12976"/>
                  </a:lnTo>
                  <a:lnTo>
                    <a:pt x="3499" y="13301"/>
                  </a:lnTo>
                  <a:lnTo>
                    <a:pt x="3499" y="13545"/>
                  </a:lnTo>
                  <a:lnTo>
                    <a:pt x="3458" y="13830"/>
                  </a:lnTo>
                  <a:lnTo>
                    <a:pt x="3377" y="14074"/>
                  </a:lnTo>
                  <a:lnTo>
                    <a:pt x="3295" y="14359"/>
                  </a:lnTo>
                  <a:lnTo>
                    <a:pt x="3011" y="14847"/>
                  </a:lnTo>
                  <a:lnTo>
                    <a:pt x="2726" y="15294"/>
                  </a:lnTo>
                  <a:lnTo>
                    <a:pt x="2360" y="15742"/>
                  </a:lnTo>
                  <a:lnTo>
                    <a:pt x="1994" y="16149"/>
                  </a:lnTo>
                  <a:lnTo>
                    <a:pt x="1180" y="17084"/>
                  </a:lnTo>
                  <a:lnTo>
                    <a:pt x="773" y="17572"/>
                  </a:lnTo>
                  <a:lnTo>
                    <a:pt x="448" y="18142"/>
                  </a:lnTo>
                  <a:lnTo>
                    <a:pt x="204" y="18671"/>
                  </a:lnTo>
                  <a:lnTo>
                    <a:pt x="82" y="18996"/>
                  </a:lnTo>
                  <a:lnTo>
                    <a:pt x="41" y="19281"/>
                  </a:lnTo>
                  <a:lnTo>
                    <a:pt x="1" y="19565"/>
                  </a:lnTo>
                  <a:lnTo>
                    <a:pt x="1" y="19891"/>
                  </a:lnTo>
                  <a:lnTo>
                    <a:pt x="41" y="20216"/>
                  </a:lnTo>
                  <a:lnTo>
                    <a:pt x="123" y="20501"/>
                  </a:lnTo>
                  <a:lnTo>
                    <a:pt x="163" y="20582"/>
                  </a:lnTo>
                  <a:lnTo>
                    <a:pt x="245" y="20623"/>
                  </a:lnTo>
                  <a:lnTo>
                    <a:pt x="326" y="20664"/>
                  </a:lnTo>
                  <a:lnTo>
                    <a:pt x="407" y="20664"/>
                  </a:lnTo>
                  <a:lnTo>
                    <a:pt x="448" y="20623"/>
                  </a:lnTo>
                  <a:lnTo>
                    <a:pt x="529" y="20582"/>
                  </a:lnTo>
                  <a:lnTo>
                    <a:pt x="529" y="20501"/>
                  </a:lnTo>
                  <a:lnTo>
                    <a:pt x="529" y="20420"/>
                  </a:lnTo>
                  <a:lnTo>
                    <a:pt x="448" y="20135"/>
                  </a:lnTo>
                  <a:lnTo>
                    <a:pt x="407" y="19809"/>
                  </a:lnTo>
                  <a:lnTo>
                    <a:pt x="407" y="19525"/>
                  </a:lnTo>
                  <a:lnTo>
                    <a:pt x="448" y="19281"/>
                  </a:lnTo>
                  <a:lnTo>
                    <a:pt x="489" y="18996"/>
                  </a:lnTo>
                  <a:lnTo>
                    <a:pt x="611" y="18711"/>
                  </a:lnTo>
                  <a:lnTo>
                    <a:pt x="855" y="18182"/>
                  </a:lnTo>
                  <a:lnTo>
                    <a:pt x="1180" y="17694"/>
                  </a:lnTo>
                  <a:lnTo>
                    <a:pt x="1546" y="17206"/>
                  </a:lnTo>
                  <a:lnTo>
                    <a:pt x="2319" y="16352"/>
                  </a:lnTo>
                  <a:lnTo>
                    <a:pt x="2685" y="15945"/>
                  </a:lnTo>
                  <a:lnTo>
                    <a:pt x="3011" y="15538"/>
                  </a:lnTo>
                  <a:lnTo>
                    <a:pt x="3336" y="15091"/>
                  </a:lnTo>
                  <a:lnTo>
                    <a:pt x="3580" y="14603"/>
                  </a:lnTo>
                  <a:lnTo>
                    <a:pt x="3783" y="14115"/>
                  </a:lnTo>
                  <a:lnTo>
                    <a:pt x="3865" y="13586"/>
                  </a:lnTo>
                  <a:lnTo>
                    <a:pt x="3905" y="13057"/>
                  </a:lnTo>
                  <a:lnTo>
                    <a:pt x="3824" y="12528"/>
                  </a:lnTo>
                  <a:lnTo>
                    <a:pt x="3702" y="11959"/>
                  </a:lnTo>
                  <a:lnTo>
                    <a:pt x="3580" y="11390"/>
                  </a:lnTo>
                  <a:lnTo>
                    <a:pt x="3539" y="11105"/>
                  </a:lnTo>
                  <a:lnTo>
                    <a:pt x="3539" y="10779"/>
                  </a:lnTo>
                  <a:lnTo>
                    <a:pt x="3580" y="10495"/>
                  </a:lnTo>
                  <a:lnTo>
                    <a:pt x="3661" y="10210"/>
                  </a:lnTo>
                  <a:lnTo>
                    <a:pt x="3783" y="9966"/>
                  </a:lnTo>
                  <a:lnTo>
                    <a:pt x="3905" y="9722"/>
                  </a:lnTo>
                  <a:lnTo>
                    <a:pt x="4231" y="9315"/>
                  </a:lnTo>
                  <a:lnTo>
                    <a:pt x="4556" y="8908"/>
                  </a:lnTo>
                  <a:lnTo>
                    <a:pt x="4922" y="8502"/>
                  </a:lnTo>
                  <a:lnTo>
                    <a:pt x="5288" y="8095"/>
                  </a:lnTo>
                  <a:lnTo>
                    <a:pt x="5614" y="7688"/>
                  </a:lnTo>
                  <a:lnTo>
                    <a:pt x="5939" y="7281"/>
                  </a:lnTo>
                  <a:lnTo>
                    <a:pt x="6183" y="6834"/>
                  </a:lnTo>
                  <a:lnTo>
                    <a:pt x="6427" y="6346"/>
                  </a:lnTo>
                  <a:lnTo>
                    <a:pt x="6671" y="5898"/>
                  </a:lnTo>
                  <a:lnTo>
                    <a:pt x="6834" y="5369"/>
                  </a:lnTo>
                  <a:lnTo>
                    <a:pt x="6997" y="4881"/>
                  </a:lnTo>
                  <a:lnTo>
                    <a:pt x="7119" y="4271"/>
                  </a:lnTo>
                  <a:lnTo>
                    <a:pt x="7241" y="3702"/>
                  </a:lnTo>
                  <a:lnTo>
                    <a:pt x="7282" y="3092"/>
                  </a:lnTo>
                  <a:lnTo>
                    <a:pt x="7282" y="2481"/>
                  </a:lnTo>
                  <a:lnTo>
                    <a:pt x="7200" y="1871"/>
                  </a:lnTo>
                  <a:lnTo>
                    <a:pt x="7119" y="1302"/>
                  </a:lnTo>
                  <a:lnTo>
                    <a:pt x="6997" y="732"/>
                  </a:lnTo>
                  <a:lnTo>
                    <a:pt x="6793" y="122"/>
                  </a:lnTo>
                  <a:lnTo>
                    <a:pt x="6753" y="82"/>
                  </a:lnTo>
                  <a:lnTo>
                    <a:pt x="6712" y="41"/>
                  </a:lnTo>
                  <a:lnTo>
                    <a:pt x="66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162"/>
            <p:cNvSpPr/>
            <p:nvPr/>
          </p:nvSpPr>
          <p:spPr>
            <a:xfrm>
              <a:off x="2859190" y="1753810"/>
              <a:ext cx="738984" cy="288547"/>
            </a:xfrm>
            <a:custGeom>
              <a:avLst/>
              <a:gdLst/>
              <a:ahLst/>
              <a:cxnLst/>
              <a:rect l="l" t="t" r="r" b="b"/>
              <a:pathLst>
                <a:path w="16150" h="6306" extrusionOk="0">
                  <a:moveTo>
                    <a:pt x="12895" y="0"/>
                  </a:moveTo>
                  <a:lnTo>
                    <a:pt x="12407" y="41"/>
                  </a:lnTo>
                  <a:lnTo>
                    <a:pt x="11919" y="82"/>
                  </a:lnTo>
                  <a:lnTo>
                    <a:pt x="10943" y="326"/>
                  </a:lnTo>
                  <a:lnTo>
                    <a:pt x="9966" y="570"/>
                  </a:lnTo>
                  <a:lnTo>
                    <a:pt x="9438" y="651"/>
                  </a:lnTo>
                  <a:lnTo>
                    <a:pt x="8950" y="651"/>
                  </a:lnTo>
                  <a:lnTo>
                    <a:pt x="8421" y="611"/>
                  </a:lnTo>
                  <a:lnTo>
                    <a:pt x="7851" y="529"/>
                  </a:lnTo>
                  <a:lnTo>
                    <a:pt x="7323" y="488"/>
                  </a:lnTo>
                  <a:lnTo>
                    <a:pt x="6794" y="448"/>
                  </a:lnTo>
                  <a:lnTo>
                    <a:pt x="6346" y="488"/>
                  </a:lnTo>
                  <a:lnTo>
                    <a:pt x="5899" y="611"/>
                  </a:lnTo>
                  <a:lnTo>
                    <a:pt x="5492" y="773"/>
                  </a:lnTo>
                  <a:lnTo>
                    <a:pt x="5085" y="977"/>
                  </a:lnTo>
                  <a:lnTo>
                    <a:pt x="4719" y="1221"/>
                  </a:lnTo>
                  <a:lnTo>
                    <a:pt x="4353" y="1505"/>
                  </a:lnTo>
                  <a:lnTo>
                    <a:pt x="3702" y="2116"/>
                  </a:lnTo>
                  <a:lnTo>
                    <a:pt x="2970" y="2888"/>
                  </a:lnTo>
                  <a:lnTo>
                    <a:pt x="2563" y="3254"/>
                  </a:lnTo>
                  <a:lnTo>
                    <a:pt x="2157" y="3580"/>
                  </a:lnTo>
                  <a:lnTo>
                    <a:pt x="1709" y="3865"/>
                  </a:lnTo>
                  <a:lnTo>
                    <a:pt x="1262" y="4109"/>
                  </a:lnTo>
                  <a:lnTo>
                    <a:pt x="1018" y="4190"/>
                  </a:lnTo>
                  <a:lnTo>
                    <a:pt x="774" y="4231"/>
                  </a:lnTo>
                  <a:lnTo>
                    <a:pt x="489" y="4271"/>
                  </a:lnTo>
                  <a:lnTo>
                    <a:pt x="204" y="4271"/>
                  </a:lnTo>
                  <a:lnTo>
                    <a:pt x="123" y="4312"/>
                  </a:lnTo>
                  <a:lnTo>
                    <a:pt x="41" y="4353"/>
                  </a:lnTo>
                  <a:lnTo>
                    <a:pt x="1" y="4434"/>
                  </a:lnTo>
                  <a:lnTo>
                    <a:pt x="41" y="4556"/>
                  </a:lnTo>
                  <a:lnTo>
                    <a:pt x="164" y="4841"/>
                  </a:lnTo>
                  <a:lnTo>
                    <a:pt x="326" y="5085"/>
                  </a:lnTo>
                  <a:lnTo>
                    <a:pt x="530" y="5329"/>
                  </a:lnTo>
                  <a:lnTo>
                    <a:pt x="733" y="5573"/>
                  </a:lnTo>
                  <a:lnTo>
                    <a:pt x="977" y="5736"/>
                  </a:lnTo>
                  <a:lnTo>
                    <a:pt x="1221" y="5898"/>
                  </a:lnTo>
                  <a:lnTo>
                    <a:pt x="1506" y="6020"/>
                  </a:lnTo>
                  <a:lnTo>
                    <a:pt x="1791" y="6142"/>
                  </a:lnTo>
                  <a:lnTo>
                    <a:pt x="2075" y="6224"/>
                  </a:lnTo>
                  <a:lnTo>
                    <a:pt x="2360" y="6264"/>
                  </a:lnTo>
                  <a:lnTo>
                    <a:pt x="2685" y="6305"/>
                  </a:lnTo>
                  <a:lnTo>
                    <a:pt x="3296" y="6305"/>
                  </a:lnTo>
                  <a:lnTo>
                    <a:pt x="3580" y="6224"/>
                  </a:lnTo>
                  <a:lnTo>
                    <a:pt x="3906" y="6183"/>
                  </a:lnTo>
                  <a:lnTo>
                    <a:pt x="4190" y="6102"/>
                  </a:lnTo>
                  <a:lnTo>
                    <a:pt x="4516" y="5939"/>
                  </a:lnTo>
                  <a:lnTo>
                    <a:pt x="4841" y="5817"/>
                  </a:lnTo>
                  <a:lnTo>
                    <a:pt x="5411" y="5451"/>
                  </a:lnTo>
                  <a:lnTo>
                    <a:pt x="5940" y="5044"/>
                  </a:lnTo>
                  <a:lnTo>
                    <a:pt x="6468" y="4637"/>
                  </a:lnTo>
                  <a:lnTo>
                    <a:pt x="6997" y="4231"/>
                  </a:lnTo>
                  <a:lnTo>
                    <a:pt x="7282" y="4068"/>
                  </a:lnTo>
                  <a:lnTo>
                    <a:pt x="7567" y="3946"/>
                  </a:lnTo>
                  <a:lnTo>
                    <a:pt x="7892" y="3824"/>
                  </a:lnTo>
                  <a:lnTo>
                    <a:pt x="8177" y="3783"/>
                  </a:lnTo>
                  <a:lnTo>
                    <a:pt x="8502" y="3824"/>
                  </a:lnTo>
                  <a:lnTo>
                    <a:pt x="8828" y="3905"/>
                  </a:lnTo>
                  <a:lnTo>
                    <a:pt x="9153" y="4027"/>
                  </a:lnTo>
                  <a:lnTo>
                    <a:pt x="9438" y="4190"/>
                  </a:lnTo>
                  <a:lnTo>
                    <a:pt x="9966" y="4556"/>
                  </a:lnTo>
                  <a:lnTo>
                    <a:pt x="10251" y="4719"/>
                  </a:lnTo>
                  <a:lnTo>
                    <a:pt x="10536" y="4882"/>
                  </a:lnTo>
                  <a:lnTo>
                    <a:pt x="10861" y="4963"/>
                  </a:lnTo>
                  <a:lnTo>
                    <a:pt x="11187" y="5044"/>
                  </a:lnTo>
                  <a:lnTo>
                    <a:pt x="11227" y="5044"/>
                  </a:lnTo>
                  <a:lnTo>
                    <a:pt x="11431" y="5004"/>
                  </a:lnTo>
                  <a:lnTo>
                    <a:pt x="11634" y="5004"/>
                  </a:lnTo>
                  <a:lnTo>
                    <a:pt x="12000" y="4841"/>
                  </a:lnTo>
                  <a:lnTo>
                    <a:pt x="12366" y="4678"/>
                  </a:lnTo>
                  <a:lnTo>
                    <a:pt x="12732" y="4434"/>
                  </a:lnTo>
                  <a:lnTo>
                    <a:pt x="13261" y="4109"/>
                  </a:lnTo>
                  <a:lnTo>
                    <a:pt x="13546" y="3946"/>
                  </a:lnTo>
                  <a:lnTo>
                    <a:pt x="13790" y="3865"/>
                  </a:lnTo>
                  <a:lnTo>
                    <a:pt x="14400" y="3702"/>
                  </a:lnTo>
                  <a:lnTo>
                    <a:pt x="14970" y="3539"/>
                  </a:lnTo>
                  <a:lnTo>
                    <a:pt x="15254" y="3499"/>
                  </a:lnTo>
                  <a:lnTo>
                    <a:pt x="15783" y="3499"/>
                  </a:lnTo>
                  <a:lnTo>
                    <a:pt x="15824" y="3539"/>
                  </a:lnTo>
                  <a:lnTo>
                    <a:pt x="15905" y="3580"/>
                  </a:lnTo>
                  <a:lnTo>
                    <a:pt x="16027" y="3580"/>
                  </a:lnTo>
                  <a:lnTo>
                    <a:pt x="16109" y="3499"/>
                  </a:lnTo>
                  <a:lnTo>
                    <a:pt x="16149" y="3417"/>
                  </a:lnTo>
                  <a:lnTo>
                    <a:pt x="16149" y="3336"/>
                  </a:lnTo>
                  <a:lnTo>
                    <a:pt x="15987" y="2522"/>
                  </a:lnTo>
                  <a:lnTo>
                    <a:pt x="15905" y="2156"/>
                  </a:lnTo>
                  <a:lnTo>
                    <a:pt x="15783" y="1749"/>
                  </a:lnTo>
                  <a:lnTo>
                    <a:pt x="15539" y="1383"/>
                  </a:lnTo>
                  <a:lnTo>
                    <a:pt x="15254" y="1058"/>
                  </a:lnTo>
                  <a:lnTo>
                    <a:pt x="14929" y="773"/>
                  </a:lnTo>
                  <a:lnTo>
                    <a:pt x="14563" y="529"/>
                  </a:lnTo>
                  <a:lnTo>
                    <a:pt x="14197" y="326"/>
                  </a:lnTo>
                  <a:lnTo>
                    <a:pt x="13749" y="163"/>
                  </a:lnTo>
                  <a:lnTo>
                    <a:pt x="13343" y="41"/>
                  </a:lnTo>
                  <a:lnTo>
                    <a:pt x="128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162"/>
            <p:cNvSpPr/>
            <p:nvPr/>
          </p:nvSpPr>
          <p:spPr>
            <a:xfrm>
              <a:off x="6728819" y="3784445"/>
              <a:ext cx="212223" cy="307170"/>
            </a:xfrm>
            <a:custGeom>
              <a:avLst/>
              <a:gdLst/>
              <a:ahLst/>
              <a:cxnLst/>
              <a:rect l="l" t="t" r="r" b="b"/>
              <a:pathLst>
                <a:path w="4638" h="6713" extrusionOk="0">
                  <a:moveTo>
                    <a:pt x="1424" y="1"/>
                  </a:moveTo>
                  <a:lnTo>
                    <a:pt x="692" y="1709"/>
                  </a:lnTo>
                  <a:lnTo>
                    <a:pt x="204" y="2686"/>
                  </a:lnTo>
                  <a:lnTo>
                    <a:pt x="1" y="3133"/>
                  </a:lnTo>
                  <a:lnTo>
                    <a:pt x="2075" y="3540"/>
                  </a:lnTo>
                  <a:lnTo>
                    <a:pt x="2360" y="3621"/>
                  </a:lnTo>
                  <a:lnTo>
                    <a:pt x="2482" y="3662"/>
                  </a:lnTo>
                  <a:lnTo>
                    <a:pt x="2604" y="3784"/>
                  </a:lnTo>
                  <a:lnTo>
                    <a:pt x="2726" y="3947"/>
                  </a:lnTo>
                  <a:lnTo>
                    <a:pt x="2767" y="4109"/>
                  </a:lnTo>
                  <a:lnTo>
                    <a:pt x="2767" y="4516"/>
                  </a:lnTo>
                  <a:lnTo>
                    <a:pt x="2807" y="5330"/>
                  </a:lnTo>
                  <a:lnTo>
                    <a:pt x="2929" y="6143"/>
                  </a:lnTo>
                  <a:lnTo>
                    <a:pt x="2970" y="6346"/>
                  </a:lnTo>
                  <a:lnTo>
                    <a:pt x="3051" y="6509"/>
                  </a:lnTo>
                  <a:lnTo>
                    <a:pt x="3173" y="6631"/>
                  </a:lnTo>
                  <a:lnTo>
                    <a:pt x="3214" y="6672"/>
                  </a:lnTo>
                  <a:lnTo>
                    <a:pt x="3336" y="6713"/>
                  </a:lnTo>
                  <a:lnTo>
                    <a:pt x="3417" y="6713"/>
                  </a:lnTo>
                  <a:lnTo>
                    <a:pt x="3539" y="6672"/>
                  </a:lnTo>
                  <a:lnTo>
                    <a:pt x="3621" y="6631"/>
                  </a:lnTo>
                  <a:lnTo>
                    <a:pt x="3702" y="6550"/>
                  </a:lnTo>
                  <a:lnTo>
                    <a:pt x="3824" y="6346"/>
                  </a:lnTo>
                  <a:lnTo>
                    <a:pt x="3905" y="6102"/>
                  </a:lnTo>
                  <a:lnTo>
                    <a:pt x="3987" y="5614"/>
                  </a:lnTo>
                  <a:lnTo>
                    <a:pt x="4068" y="5167"/>
                  </a:lnTo>
                  <a:lnTo>
                    <a:pt x="4190" y="4557"/>
                  </a:lnTo>
                  <a:lnTo>
                    <a:pt x="4312" y="3947"/>
                  </a:lnTo>
                  <a:lnTo>
                    <a:pt x="4475" y="3336"/>
                  </a:lnTo>
                  <a:lnTo>
                    <a:pt x="4597" y="2726"/>
                  </a:lnTo>
                  <a:lnTo>
                    <a:pt x="4597" y="2686"/>
                  </a:lnTo>
                  <a:lnTo>
                    <a:pt x="4638" y="2360"/>
                  </a:lnTo>
                  <a:lnTo>
                    <a:pt x="4638" y="2035"/>
                  </a:lnTo>
                  <a:lnTo>
                    <a:pt x="4597" y="1750"/>
                  </a:lnTo>
                  <a:lnTo>
                    <a:pt x="4516" y="1587"/>
                  </a:lnTo>
                  <a:lnTo>
                    <a:pt x="4475" y="1465"/>
                  </a:lnTo>
                  <a:lnTo>
                    <a:pt x="4312" y="1303"/>
                  </a:lnTo>
                  <a:lnTo>
                    <a:pt x="4109" y="1140"/>
                  </a:lnTo>
                  <a:lnTo>
                    <a:pt x="3661" y="937"/>
                  </a:lnTo>
                  <a:lnTo>
                    <a:pt x="2563" y="448"/>
                  </a:lnTo>
                  <a:lnTo>
                    <a:pt x="1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162"/>
            <p:cNvSpPr/>
            <p:nvPr/>
          </p:nvSpPr>
          <p:spPr>
            <a:xfrm>
              <a:off x="6719530" y="3775156"/>
              <a:ext cx="230801" cy="325748"/>
            </a:xfrm>
            <a:custGeom>
              <a:avLst/>
              <a:gdLst/>
              <a:ahLst/>
              <a:cxnLst/>
              <a:rect l="l" t="t" r="r" b="b"/>
              <a:pathLst>
                <a:path w="5044" h="7119" extrusionOk="0">
                  <a:moveTo>
                    <a:pt x="1760" y="478"/>
                  </a:moveTo>
                  <a:lnTo>
                    <a:pt x="2685" y="855"/>
                  </a:lnTo>
                  <a:lnTo>
                    <a:pt x="3783" y="1302"/>
                  </a:lnTo>
                  <a:lnTo>
                    <a:pt x="4027" y="1424"/>
                  </a:lnTo>
                  <a:lnTo>
                    <a:pt x="4230" y="1546"/>
                  </a:lnTo>
                  <a:lnTo>
                    <a:pt x="4393" y="1668"/>
                  </a:lnTo>
                  <a:lnTo>
                    <a:pt x="4556" y="1872"/>
                  </a:lnTo>
                  <a:lnTo>
                    <a:pt x="4637" y="2116"/>
                  </a:lnTo>
                  <a:lnTo>
                    <a:pt x="4637" y="2360"/>
                  </a:lnTo>
                  <a:lnTo>
                    <a:pt x="4597" y="2848"/>
                  </a:lnTo>
                  <a:lnTo>
                    <a:pt x="4475" y="3458"/>
                  </a:lnTo>
                  <a:lnTo>
                    <a:pt x="4353" y="4028"/>
                  </a:lnTo>
                  <a:lnTo>
                    <a:pt x="4190" y="4597"/>
                  </a:lnTo>
                  <a:lnTo>
                    <a:pt x="4068" y="5207"/>
                  </a:lnTo>
                  <a:lnTo>
                    <a:pt x="4027" y="5817"/>
                  </a:lnTo>
                  <a:lnTo>
                    <a:pt x="3946" y="6143"/>
                  </a:lnTo>
                  <a:lnTo>
                    <a:pt x="3864" y="6468"/>
                  </a:lnTo>
                  <a:lnTo>
                    <a:pt x="3783" y="6590"/>
                  </a:lnTo>
                  <a:lnTo>
                    <a:pt x="3702" y="6671"/>
                  </a:lnTo>
                  <a:lnTo>
                    <a:pt x="3580" y="6712"/>
                  </a:lnTo>
                  <a:lnTo>
                    <a:pt x="3539" y="6712"/>
                  </a:lnTo>
                  <a:lnTo>
                    <a:pt x="3458" y="6671"/>
                  </a:lnTo>
                  <a:lnTo>
                    <a:pt x="3376" y="6590"/>
                  </a:lnTo>
                  <a:lnTo>
                    <a:pt x="3336" y="6468"/>
                  </a:lnTo>
                  <a:lnTo>
                    <a:pt x="3295" y="6265"/>
                  </a:lnTo>
                  <a:lnTo>
                    <a:pt x="3214" y="5573"/>
                  </a:lnTo>
                  <a:lnTo>
                    <a:pt x="3173" y="5004"/>
                  </a:lnTo>
                  <a:lnTo>
                    <a:pt x="3173" y="4434"/>
                  </a:lnTo>
                  <a:lnTo>
                    <a:pt x="3132" y="4231"/>
                  </a:lnTo>
                  <a:lnTo>
                    <a:pt x="3092" y="4028"/>
                  </a:lnTo>
                  <a:lnTo>
                    <a:pt x="2970" y="3865"/>
                  </a:lnTo>
                  <a:lnTo>
                    <a:pt x="2848" y="3743"/>
                  </a:lnTo>
                  <a:lnTo>
                    <a:pt x="2563" y="3580"/>
                  </a:lnTo>
                  <a:lnTo>
                    <a:pt x="2278" y="3539"/>
                  </a:lnTo>
                  <a:lnTo>
                    <a:pt x="1668" y="3417"/>
                  </a:lnTo>
                  <a:lnTo>
                    <a:pt x="512" y="3186"/>
                  </a:lnTo>
                  <a:lnTo>
                    <a:pt x="570" y="3051"/>
                  </a:lnTo>
                  <a:lnTo>
                    <a:pt x="1058" y="2034"/>
                  </a:lnTo>
                  <a:lnTo>
                    <a:pt x="1465" y="1180"/>
                  </a:lnTo>
                  <a:lnTo>
                    <a:pt x="1668" y="733"/>
                  </a:lnTo>
                  <a:lnTo>
                    <a:pt x="1760" y="478"/>
                  </a:lnTo>
                  <a:close/>
                  <a:moveTo>
                    <a:pt x="1627" y="1"/>
                  </a:moveTo>
                  <a:lnTo>
                    <a:pt x="1546" y="41"/>
                  </a:lnTo>
                  <a:lnTo>
                    <a:pt x="1505" y="82"/>
                  </a:lnTo>
                  <a:lnTo>
                    <a:pt x="1465" y="163"/>
                  </a:lnTo>
                  <a:lnTo>
                    <a:pt x="1098" y="977"/>
                  </a:lnTo>
                  <a:lnTo>
                    <a:pt x="732" y="1790"/>
                  </a:lnTo>
                  <a:lnTo>
                    <a:pt x="285" y="2767"/>
                  </a:lnTo>
                  <a:lnTo>
                    <a:pt x="122" y="3092"/>
                  </a:lnTo>
                  <a:lnTo>
                    <a:pt x="41" y="3173"/>
                  </a:lnTo>
                  <a:lnTo>
                    <a:pt x="41" y="3214"/>
                  </a:lnTo>
                  <a:lnTo>
                    <a:pt x="0" y="3336"/>
                  </a:lnTo>
                  <a:lnTo>
                    <a:pt x="41" y="3458"/>
                  </a:lnTo>
                  <a:lnTo>
                    <a:pt x="82" y="3499"/>
                  </a:lnTo>
                  <a:lnTo>
                    <a:pt x="122" y="3539"/>
                  </a:lnTo>
                  <a:lnTo>
                    <a:pt x="1465" y="3783"/>
                  </a:lnTo>
                  <a:lnTo>
                    <a:pt x="2115" y="3906"/>
                  </a:lnTo>
                  <a:lnTo>
                    <a:pt x="2400" y="3987"/>
                  </a:lnTo>
                  <a:lnTo>
                    <a:pt x="2563" y="4028"/>
                  </a:lnTo>
                  <a:lnTo>
                    <a:pt x="2685" y="4109"/>
                  </a:lnTo>
                  <a:lnTo>
                    <a:pt x="2766" y="4231"/>
                  </a:lnTo>
                  <a:lnTo>
                    <a:pt x="2766" y="4353"/>
                  </a:lnTo>
                  <a:lnTo>
                    <a:pt x="2766" y="4638"/>
                  </a:lnTo>
                  <a:lnTo>
                    <a:pt x="2807" y="5288"/>
                  </a:lnTo>
                  <a:lnTo>
                    <a:pt x="2848" y="5939"/>
                  </a:lnTo>
                  <a:lnTo>
                    <a:pt x="2888" y="6224"/>
                  </a:lnTo>
                  <a:lnTo>
                    <a:pt x="2970" y="6549"/>
                  </a:lnTo>
                  <a:lnTo>
                    <a:pt x="3010" y="6712"/>
                  </a:lnTo>
                  <a:lnTo>
                    <a:pt x="3132" y="6916"/>
                  </a:lnTo>
                  <a:lnTo>
                    <a:pt x="3295" y="7038"/>
                  </a:lnTo>
                  <a:lnTo>
                    <a:pt x="3458" y="7119"/>
                  </a:lnTo>
                  <a:lnTo>
                    <a:pt x="3620" y="7119"/>
                  </a:lnTo>
                  <a:lnTo>
                    <a:pt x="3783" y="7078"/>
                  </a:lnTo>
                  <a:lnTo>
                    <a:pt x="3905" y="6997"/>
                  </a:lnTo>
                  <a:lnTo>
                    <a:pt x="4027" y="6916"/>
                  </a:lnTo>
                  <a:lnTo>
                    <a:pt x="4149" y="6753"/>
                  </a:lnTo>
                  <a:lnTo>
                    <a:pt x="4230" y="6631"/>
                  </a:lnTo>
                  <a:lnTo>
                    <a:pt x="4312" y="6305"/>
                  </a:lnTo>
                  <a:lnTo>
                    <a:pt x="4393" y="5939"/>
                  </a:lnTo>
                  <a:lnTo>
                    <a:pt x="4434" y="5614"/>
                  </a:lnTo>
                  <a:lnTo>
                    <a:pt x="4515" y="4922"/>
                  </a:lnTo>
                  <a:lnTo>
                    <a:pt x="4678" y="4272"/>
                  </a:lnTo>
                  <a:lnTo>
                    <a:pt x="4841" y="3621"/>
                  </a:lnTo>
                  <a:lnTo>
                    <a:pt x="5003" y="2970"/>
                  </a:lnTo>
                  <a:lnTo>
                    <a:pt x="5044" y="2441"/>
                  </a:lnTo>
                  <a:lnTo>
                    <a:pt x="5044" y="2156"/>
                  </a:lnTo>
                  <a:lnTo>
                    <a:pt x="4963" y="1912"/>
                  </a:lnTo>
                  <a:lnTo>
                    <a:pt x="4881" y="1628"/>
                  </a:lnTo>
                  <a:lnTo>
                    <a:pt x="4719" y="1424"/>
                  </a:lnTo>
                  <a:lnTo>
                    <a:pt x="4515" y="1262"/>
                  </a:lnTo>
                  <a:lnTo>
                    <a:pt x="4271" y="1099"/>
                  </a:lnTo>
                  <a:lnTo>
                    <a:pt x="3661" y="814"/>
                  </a:lnTo>
                  <a:lnTo>
                    <a:pt x="3010" y="529"/>
                  </a:lnTo>
                  <a:lnTo>
                    <a:pt x="1709" y="41"/>
                  </a:lnTo>
                  <a:lnTo>
                    <a:pt x="16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162"/>
            <p:cNvSpPr/>
            <p:nvPr/>
          </p:nvSpPr>
          <p:spPr>
            <a:xfrm>
              <a:off x="6073646" y="3339625"/>
              <a:ext cx="759437" cy="779891"/>
            </a:xfrm>
            <a:custGeom>
              <a:avLst/>
              <a:gdLst/>
              <a:ahLst/>
              <a:cxnLst/>
              <a:rect l="l" t="t" r="r" b="b"/>
              <a:pathLst>
                <a:path w="16597" h="17044" extrusionOk="0">
                  <a:moveTo>
                    <a:pt x="11390" y="0"/>
                  </a:moveTo>
                  <a:lnTo>
                    <a:pt x="204" y="570"/>
                  </a:lnTo>
                  <a:lnTo>
                    <a:pt x="123" y="570"/>
                  </a:lnTo>
                  <a:lnTo>
                    <a:pt x="41" y="651"/>
                  </a:lnTo>
                  <a:lnTo>
                    <a:pt x="1" y="733"/>
                  </a:lnTo>
                  <a:lnTo>
                    <a:pt x="1" y="814"/>
                  </a:lnTo>
                  <a:lnTo>
                    <a:pt x="163" y="2075"/>
                  </a:lnTo>
                  <a:lnTo>
                    <a:pt x="245" y="3377"/>
                  </a:lnTo>
                  <a:lnTo>
                    <a:pt x="285" y="4637"/>
                  </a:lnTo>
                  <a:lnTo>
                    <a:pt x="367" y="5939"/>
                  </a:lnTo>
                  <a:lnTo>
                    <a:pt x="489" y="7159"/>
                  </a:lnTo>
                  <a:lnTo>
                    <a:pt x="611" y="8380"/>
                  </a:lnTo>
                  <a:lnTo>
                    <a:pt x="814" y="9641"/>
                  </a:lnTo>
                  <a:lnTo>
                    <a:pt x="1017" y="10861"/>
                  </a:lnTo>
                  <a:lnTo>
                    <a:pt x="1262" y="12081"/>
                  </a:lnTo>
                  <a:lnTo>
                    <a:pt x="1546" y="13301"/>
                  </a:lnTo>
                  <a:lnTo>
                    <a:pt x="1872" y="14522"/>
                  </a:lnTo>
                  <a:lnTo>
                    <a:pt x="2278" y="15701"/>
                  </a:lnTo>
                  <a:lnTo>
                    <a:pt x="2441" y="16230"/>
                  </a:lnTo>
                  <a:lnTo>
                    <a:pt x="2522" y="16556"/>
                  </a:lnTo>
                  <a:lnTo>
                    <a:pt x="2644" y="16840"/>
                  </a:lnTo>
                  <a:lnTo>
                    <a:pt x="2767" y="16962"/>
                  </a:lnTo>
                  <a:lnTo>
                    <a:pt x="2889" y="17003"/>
                  </a:lnTo>
                  <a:lnTo>
                    <a:pt x="3133" y="17044"/>
                  </a:lnTo>
                  <a:lnTo>
                    <a:pt x="3377" y="17044"/>
                  </a:lnTo>
                  <a:lnTo>
                    <a:pt x="3865" y="17003"/>
                  </a:lnTo>
                  <a:lnTo>
                    <a:pt x="5085" y="16881"/>
                  </a:lnTo>
                  <a:lnTo>
                    <a:pt x="6346" y="16759"/>
                  </a:lnTo>
                  <a:lnTo>
                    <a:pt x="6427" y="16718"/>
                  </a:lnTo>
                  <a:lnTo>
                    <a:pt x="6509" y="16637"/>
                  </a:lnTo>
                  <a:lnTo>
                    <a:pt x="6509" y="16556"/>
                  </a:lnTo>
                  <a:lnTo>
                    <a:pt x="6509" y="16474"/>
                  </a:lnTo>
                  <a:lnTo>
                    <a:pt x="6509" y="16434"/>
                  </a:lnTo>
                  <a:lnTo>
                    <a:pt x="6468" y="16149"/>
                  </a:lnTo>
                  <a:lnTo>
                    <a:pt x="6468" y="15254"/>
                  </a:lnTo>
                  <a:lnTo>
                    <a:pt x="6468" y="12447"/>
                  </a:lnTo>
                  <a:lnTo>
                    <a:pt x="6509" y="9153"/>
                  </a:lnTo>
                  <a:lnTo>
                    <a:pt x="6590" y="5858"/>
                  </a:lnTo>
                  <a:lnTo>
                    <a:pt x="6590" y="4760"/>
                  </a:lnTo>
                  <a:lnTo>
                    <a:pt x="7526" y="6997"/>
                  </a:lnTo>
                  <a:lnTo>
                    <a:pt x="8095" y="8461"/>
                  </a:lnTo>
                  <a:lnTo>
                    <a:pt x="8380" y="9153"/>
                  </a:lnTo>
                  <a:lnTo>
                    <a:pt x="8705" y="9885"/>
                  </a:lnTo>
                  <a:lnTo>
                    <a:pt x="9031" y="10454"/>
                  </a:lnTo>
                  <a:lnTo>
                    <a:pt x="9356" y="10942"/>
                  </a:lnTo>
                  <a:lnTo>
                    <a:pt x="9559" y="11186"/>
                  </a:lnTo>
                  <a:lnTo>
                    <a:pt x="9803" y="11390"/>
                  </a:lnTo>
                  <a:lnTo>
                    <a:pt x="10048" y="11593"/>
                  </a:lnTo>
                  <a:lnTo>
                    <a:pt x="10292" y="11796"/>
                  </a:lnTo>
                  <a:lnTo>
                    <a:pt x="10780" y="12041"/>
                  </a:lnTo>
                  <a:lnTo>
                    <a:pt x="11309" y="12244"/>
                  </a:lnTo>
                  <a:lnTo>
                    <a:pt x="11837" y="12407"/>
                  </a:lnTo>
                  <a:lnTo>
                    <a:pt x="12407" y="12529"/>
                  </a:lnTo>
                  <a:lnTo>
                    <a:pt x="13668" y="12773"/>
                  </a:lnTo>
                  <a:lnTo>
                    <a:pt x="14319" y="12895"/>
                  </a:lnTo>
                  <a:lnTo>
                    <a:pt x="14929" y="13098"/>
                  </a:lnTo>
                  <a:lnTo>
                    <a:pt x="15051" y="13098"/>
                  </a:lnTo>
                  <a:lnTo>
                    <a:pt x="15173" y="13017"/>
                  </a:lnTo>
                  <a:lnTo>
                    <a:pt x="15620" y="12285"/>
                  </a:lnTo>
                  <a:lnTo>
                    <a:pt x="15986" y="11552"/>
                  </a:lnTo>
                  <a:lnTo>
                    <a:pt x="16312" y="10820"/>
                  </a:lnTo>
                  <a:lnTo>
                    <a:pt x="16596" y="10047"/>
                  </a:lnTo>
                  <a:lnTo>
                    <a:pt x="16596" y="9885"/>
                  </a:lnTo>
                  <a:lnTo>
                    <a:pt x="16556" y="9844"/>
                  </a:lnTo>
                  <a:lnTo>
                    <a:pt x="16515" y="9803"/>
                  </a:lnTo>
                  <a:lnTo>
                    <a:pt x="15824" y="9478"/>
                  </a:lnTo>
                  <a:lnTo>
                    <a:pt x="15173" y="9153"/>
                  </a:lnTo>
                  <a:lnTo>
                    <a:pt x="14522" y="8786"/>
                  </a:lnTo>
                  <a:lnTo>
                    <a:pt x="13912" y="8339"/>
                  </a:lnTo>
                  <a:lnTo>
                    <a:pt x="13668" y="8095"/>
                  </a:lnTo>
                  <a:lnTo>
                    <a:pt x="13424" y="7810"/>
                  </a:lnTo>
                  <a:lnTo>
                    <a:pt x="13180" y="7525"/>
                  </a:lnTo>
                  <a:lnTo>
                    <a:pt x="13017" y="7241"/>
                  </a:lnTo>
                  <a:lnTo>
                    <a:pt x="12814" y="6834"/>
                  </a:lnTo>
                  <a:lnTo>
                    <a:pt x="12692" y="6387"/>
                  </a:lnTo>
                  <a:lnTo>
                    <a:pt x="12488" y="5492"/>
                  </a:lnTo>
                  <a:lnTo>
                    <a:pt x="12041" y="3254"/>
                  </a:lnTo>
                  <a:lnTo>
                    <a:pt x="11837" y="2116"/>
                  </a:lnTo>
                  <a:lnTo>
                    <a:pt x="11634" y="936"/>
                  </a:lnTo>
                  <a:lnTo>
                    <a:pt x="11593" y="489"/>
                  </a:lnTo>
                  <a:lnTo>
                    <a:pt x="11593" y="326"/>
                  </a:lnTo>
                  <a:lnTo>
                    <a:pt x="11593" y="285"/>
                  </a:lnTo>
                  <a:lnTo>
                    <a:pt x="11593" y="163"/>
                  </a:lnTo>
                  <a:lnTo>
                    <a:pt x="11593" y="82"/>
                  </a:lnTo>
                  <a:lnTo>
                    <a:pt x="11512" y="41"/>
                  </a:lnTo>
                  <a:lnTo>
                    <a:pt x="113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162"/>
            <p:cNvSpPr/>
            <p:nvPr/>
          </p:nvSpPr>
          <p:spPr>
            <a:xfrm>
              <a:off x="6110894" y="4084119"/>
              <a:ext cx="262465" cy="236429"/>
            </a:xfrm>
            <a:custGeom>
              <a:avLst/>
              <a:gdLst/>
              <a:ahLst/>
              <a:cxnLst/>
              <a:rect l="l" t="t" r="r" b="b"/>
              <a:pathLst>
                <a:path w="5736" h="5167" extrusionOk="0">
                  <a:moveTo>
                    <a:pt x="5654" y="1"/>
                  </a:moveTo>
                  <a:lnTo>
                    <a:pt x="4800" y="164"/>
                  </a:lnTo>
                  <a:lnTo>
                    <a:pt x="3946" y="245"/>
                  </a:lnTo>
                  <a:lnTo>
                    <a:pt x="3091" y="326"/>
                  </a:lnTo>
                  <a:lnTo>
                    <a:pt x="2237" y="326"/>
                  </a:lnTo>
                  <a:lnTo>
                    <a:pt x="2197" y="489"/>
                  </a:lnTo>
                  <a:lnTo>
                    <a:pt x="2197" y="652"/>
                  </a:lnTo>
                  <a:lnTo>
                    <a:pt x="2237" y="977"/>
                  </a:lnTo>
                  <a:lnTo>
                    <a:pt x="2359" y="1302"/>
                  </a:lnTo>
                  <a:lnTo>
                    <a:pt x="2441" y="1628"/>
                  </a:lnTo>
                  <a:lnTo>
                    <a:pt x="2563" y="1953"/>
                  </a:lnTo>
                  <a:lnTo>
                    <a:pt x="2603" y="2279"/>
                  </a:lnTo>
                  <a:lnTo>
                    <a:pt x="2603" y="2604"/>
                  </a:lnTo>
                  <a:lnTo>
                    <a:pt x="2563" y="2726"/>
                  </a:lnTo>
                  <a:lnTo>
                    <a:pt x="2481" y="2889"/>
                  </a:lnTo>
                  <a:lnTo>
                    <a:pt x="2319" y="3052"/>
                  </a:lnTo>
                  <a:lnTo>
                    <a:pt x="2115" y="3214"/>
                  </a:lnTo>
                  <a:lnTo>
                    <a:pt x="1627" y="3540"/>
                  </a:lnTo>
                  <a:lnTo>
                    <a:pt x="1180" y="3784"/>
                  </a:lnTo>
                  <a:lnTo>
                    <a:pt x="732" y="4109"/>
                  </a:lnTo>
                  <a:lnTo>
                    <a:pt x="325" y="4435"/>
                  </a:lnTo>
                  <a:lnTo>
                    <a:pt x="203" y="4597"/>
                  </a:lnTo>
                  <a:lnTo>
                    <a:pt x="81" y="4760"/>
                  </a:lnTo>
                  <a:lnTo>
                    <a:pt x="0" y="4882"/>
                  </a:lnTo>
                  <a:lnTo>
                    <a:pt x="41" y="5004"/>
                  </a:lnTo>
                  <a:lnTo>
                    <a:pt x="122" y="5085"/>
                  </a:lnTo>
                  <a:lnTo>
                    <a:pt x="244" y="5126"/>
                  </a:lnTo>
                  <a:lnTo>
                    <a:pt x="448" y="5167"/>
                  </a:lnTo>
                  <a:lnTo>
                    <a:pt x="651" y="5126"/>
                  </a:lnTo>
                  <a:lnTo>
                    <a:pt x="1505" y="4923"/>
                  </a:lnTo>
                  <a:lnTo>
                    <a:pt x="2400" y="4760"/>
                  </a:lnTo>
                  <a:lnTo>
                    <a:pt x="3295" y="4597"/>
                  </a:lnTo>
                  <a:lnTo>
                    <a:pt x="4149" y="4353"/>
                  </a:lnTo>
                  <a:lnTo>
                    <a:pt x="4474" y="4231"/>
                  </a:lnTo>
                  <a:lnTo>
                    <a:pt x="4800" y="4109"/>
                  </a:lnTo>
                  <a:lnTo>
                    <a:pt x="5085" y="3906"/>
                  </a:lnTo>
                  <a:lnTo>
                    <a:pt x="5329" y="3702"/>
                  </a:lnTo>
                  <a:lnTo>
                    <a:pt x="5451" y="3540"/>
                  </a:lnTo>
                  <a:lnTo>
                    <a:pt x="5532" y="3336"/>
                  </a:lnTo>
                  <a:lnTo>
                    <a:pt x="5654" y="2930"/>
                  </a:lnTo>
                  <a:lnTo>
                    <a:pt x="5735" y="2441"/>
                  </a:lnTo>
                  <a:lnTo>
                    <a:pt x="5735" y="1913"/>
                  </a:lnTo>
                  <a:lnTo>
                    <a:pt x="5735" y="1384"/>
                  </a:lnTo>
                  <a:lnTo>
                    <a:pt x="5695" y="896"/>
                  </a:lnTo>
                  <a:lnTo>
                    <a:pt x="56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162"/>
            <p:cNvSpPr/>
            <p:nvPr/>
          </p:nvSpPr>
          <p:spPr>
            <a:xfrm>
              <a:off x="6103435" y="4076706"/>
              <a:ext cx="279212" cy="251300"/>
            </a:xfrm>
            <a:custGeom>
              <a:avLst/>
              <a:gdLst/>
              <a:ahLst/>
              <a:cxnLst/>
              <a:rect l="l" t="t" r="r" b="b"/>
              <a:pathLst>
                <a:path w="6102" h="5492" extrusionOk="0">
                  <a:moveTo>
                    <a:pt x="5624" y="400"/>
                  </a:moveTo>
                  <a:lnTo>
                    <a:pt x="5654" y="1058"/>
                  </a:lnTo>
                  <a:lnTo>
                    <a:pt x="5736" y="1993"/>
                  </a:lnTo>
                  <a:lnTo>
                    <a:pt x="5695" y="2441"/>
                  </a:lnTo>
                  <a:lnTo>
                    <a:pt x="5654" y="2888"/>
                  </a:lnTo>
                  <a:lnTo>
                    <a:pt x="5614" y="3092"/>
                  </a:lnTo>
                  <a:lnTo>
                    <a:pt x="5573" y="3336"/>
                  </a:lnTo>
                  <a:lnTo>
                    <a:pt x="5451" y="3539"/>
                  </a:lnTo>
                  <a:lnTo>
                    <a:pt x="5329" y="3702"/>
                  </a:lnTo>
                  <a:lnTo>
                    <a:pt x="5044" y="3986"/>
                  </a:lnTo>
                  <a:lnTo>
                    <a:pt x="4719" y="4149"/>
                  </a:lnTo>
                  <a:lnTo>
                    <a:pt x="4353" y="4312"/>
                  </a:lnTo>
                  <a:lnTo>
                    <a:pt x="3987" y="4393"/>
                  </a:lnTo>
                  <a:lnTo>
                    <a:pt x="3132" y="4637"/>
                  </a:lnTo>
                  <a:lnTo>
                    <a:pt x="2278" y="4800"/>
                  </a:lnTo>
                  <a:lnTo>
                    <a:pt x="1505" y="4922"/>
                  </a:lnTo>
                  <a:lnTo>
                    <a:pt x="1058" y="5044"/>
                  </a:lnTo>
                  <a:lnTo>
                    <a:pt x="814" y="5085"/>
                  </a:lnTo>
                  <a:lnTo>
                    <a:pt x="570" y="5125"/>
                  </a:lnTo>
                  <a:lnTo>
                    <a:pt x="407" y="5085"/>
                  </a:lnTo>
                  <a:lnTo>
                    <a:pt x="366" y="5085"/>
                  </a:lnTo>
                  <a:lnTo>
                    <a:pt x="407" y="5003"/>
                  </a:lnTo>
                  <a:lnTo>
                    <a:pt x="611" y="4759"/>
                  </a:lnTo>
                  <a:lnTo>
                    <a:pt x="895" y="4515"/>
                  </a:lnTo>
                  <a:lnTo>
                    <a:pt x="1505" y="4108"/>
                  </a:lnTo>
                  <a:lnTo>
                    <a:pt x="1953" y="3824"/>
                  </a:lnTo>
                  <a:lnTo>
                    <a:pt x="2441" y="3498"/>
                  </a:lnTo>
                  <a:lnTo>
                    <a:pt x="2685" y="3295"/>
                  </a:lnTo>
                  <a:lnTo>
                    <a:pt x="2807" y="3132"/>
                  </a:lnTo>
                  <a:lnTo>
                    <a:pt x="2888" y="3010"/>
                  </a:lnTo>
                  <a:lnTo>
                    <a:pt x="2929" y="2847"/>
                  </a:lnTo>
                  <a:lnTo>
                    <a:pt x="2970" y="2685"/>
                  </a:lnTo>
                  <a:lnTo>
                    <a:pt x="2970" y="2319"/>
                  </a:lnTo>
                  <a:lnTo>
                    <a:pt x="2929" y="2075"/>
                  </a:lnTo>
                  <a:lnTo>
                    <a:pt x="2848" y="1871"/>
                  </a:lnTo>
                  <a:lnTo>
                    <a:pt x="2685" y="1424"/>
                  </a:lnTo>
                  <a:lnTo>
                    <a:pt x="2563" y="1017"/>
                  </a:lnTo>
                  <a:lnTo>
                    <a:pt x="2563" y="773"/>
                  </a:lnTo>
                  <a:lnTo>
                    <a:pt x="2579" y="692"/>
                  </a:lnTo>
                  <a:lnTo>
                    <a:pt x="3254" y="692"/>
                  </a:lnTo>
                  <a:lnTo>
                    <a:pt x="4149" y="610"/>
                  </a:lnTo>
                  <a:lnTo>
                    <a:pt x="5004" y="488"/>
                  </a:lnTo>
                  <a:lnTo>
                    <a:pt x="5624" y="400"/>
                  </a:lnTo>
                  <a:close/>
                  <a:moveTo>
                    <a:pt x="5776" y="0"/>
                  </a:moveTo>
                  <a:lnTo>
                    <a:pt x="4922" y="122"/>
                  </a:lnTo>
                  <a:lnTo>
                    <a:pt x="4068" y="204"/>
                  </a:lnTo>
                  <a:lnTo>
                    <a:pt x="3254" y="285"/>
                  </a:lnTo>
                  <a:lnTo>
                    <a:pt x="2400" y="326"/>
                  </a:lnTo>
                  <a:lnTo>
                    <a:pt x="2278" y="366"/>
                  </a:lnTo>
                  <a:lnTo>
                    <a:pt x="2238" y="407"/>
                  </a:lnTo>
                  <a:lnTo>
                    <a:pt x="2197" y="448"/>
                  </a:lnTo>
                  <a:lnTo>
                    <a:pt x="2156" y="651"/>
                  </a:lnTo>
                  <a:lnTo>
                    <a:pt x="2156" y="854"/>
                  </a:lnTo>
                  <a:lnTo>
                    <a:pt x="2238" y="1261"/>
                  </a:lnTo>
                  <a:lnTo>
                    <a:pt x="2522" y="2075"/>
                  </a:lnTo>
                  <a:lnTo>
                    <a:pt x="2563" y="2237"/>
                  </a:lnTo>
                  <a:lnTo>
                    <a:pt x="2604" y="2481"/>
                  </a:lnTo>
                  <a:lnTo>
                    <a:pt x="2563" y="2685"/>
                  </a:lnTo>
                  <a:lnTo>
                    <a:pt x="2522" y="2888"/>
                  </a:lnTo>
                  <a:lnTo>
                    <a:pt x="2441" y="2969"/>
                  </a:lnTo>
                  <a:lnTo>
                    <a:pt x="2360" y="3092"/>
                  </a:lnTo>
                  <a:lnTo>
                    <a:pt x="2156" y="3214"/>
                  </a:lnTo>
                  <a:lnTo>
                    <a:pt x="1546" y="3620"/>
                  </a:lnTo>
                  <a:lnTo>
                    <a:pt x="977" y="3986"/>
                  </a:lnTo>
                  <a:lnTo>
                    <a:pt x="692" y="4190"/>
                  </a:lnTo>
                  <a:lnTo>
                    <a:pt x="366" y="4434"/>
                  </a:lnTo>
                  <a:lnTo>
                    <a:pt x="244" y="4597"/>
                  </a:lnTo>
                  <a:lnTo>
                    <a:pt x="122" y="4719"/>
                  </a:lnTo>
                  <a:lnTo>
                    <a:pt x="41" y="4881"/>
                  </a:lnTo>
                  <a:lnTo>
                    <a:pt x="0" y="5044"/>
                  </a:lnTo>
                  <a:lnTo>
                    <a:pt x="0" y="5207"/>
                  </a:lnTo>
                  <a:lnTo>
                    <a:pt x="41" y="5329"/>
                  </a:lnTo>
                  <a:lnTo>
                    <a:pt x="163" y="5410"/>
                  </a:lnTo>
                  <a:lnTo>
                    <a:pt x="285" y="5491"/>
                  </a:lnTo>
                  <a:lnTo>
                    <a:pt x="611" y="5491"/>
                  </a:lnTo>
                  <a:lnTo>
                    <a:pt x="936" y="5451"/>
                  </a:lnTo>
                  <a:lnTo>
                    <a:pt x="1993" y="5247"/>
                  </a:lnTo>
                  <a:lnTo>
                    <a:pt x="3010" y="5044"/>
                  </a:lnTo>
                  <a:lnTo>
                    <a:pt x="4027" y="4841"/>
                  </a:lnTo>
                  <a:lnTo>
                    <a:pt x="4475" y="4678"/>
                  </a:lnTo>
                  <a:lnTo>
                    <a:pt x="4882" y="4515"/>
                  </a:lnTo>
                  <a:lnTo>
                    <a:pt x="5288" y="4312"/>
                  </a:lnTo>
                  <a:lnTo>
                    <a:pt x="5451" y="4149"/>
                  </a:lnTo>
                  <a:lnTo>
                    <a:pt x="5532" y="4068"/>
                  </a:lnTo>
                  <a:lnTo>
                    <a:pt x="5573" y="4068"/>
                  </a:lnTo>
                  <a:lnTo>
                    <a:pt x="5614" y="3986"/>
                  </a:lnTo>
                  <a:lnTo>
                    <a:pt x="5776" y="3783"/>
                  </a:lnTo>
                  <a:lnTo>
                    <a:pt x="5858" y="3580"/>
                  </a:lnTo>
                  <a:lnTo>
                    <a:pt x="6020" y="3132"/>
                  </a:lnTo>
                  <a:lnTo>
                    <a:pt x="6102" y="2644"/>
                  </a:lnTo>
                  <a:lnTo>
                    <a:pt x="6102" y="2197"/>
                  </a:lnTo>
                  <a:lnTo>
                    <a:pt x="6102" y="1668"/>
                  </a:lnTo>
                  <a:lnTo>
                    <a:pt x="6061" y="1180"/>
                  </a:lnTo>
                  <a:lnTo>
                    <a:pt x="6020" y="163"/>
                  </a:lnTo>
                  <a:lnTo>
                    <a:pt x="5980" y="81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162"/>
            <p:cNvSpPr/>
            <p:nvPr/>
          </p:nvSpPr>
          <p:spPr>
            <a:xfrm>
              <a:off x="6151802" y="2502057"/>
              <a:ext cx="403947" cy="493266"/>
            </a:xfrm>
            <a:custGeom>
              <a:avLst/>
              <a:gdLst/>
              <a:ahLst/>
              <a:cxnLst/>
              <a:rect l="l" t="t" r="r" b="b"/>
              <a:pathLst>
                <a:path w="8828" h="10780" extrusionOk="0">
                  <a:moveTo>
                    <a:pt x="4313" y="0"/>
                  </a:moveTo>
                  <a:lnTo>
                    <a:pt x="4150" y="41"/>
                  </a:lnTo>
                  <a:lnTo>
                    <a:pt x="3987" y="82"/>
                  </a:lnTo>
                  <a:lnTo>
                    <a:pt x="3621" y="244"/>
                  </a:lnTo>
                  <a:lnTo>
                    <a:pt x="3296" y="407"/>
                  </a:lnTo>
                  <a:lnTo>
                    <a:pt x="1750" y="1058"/>
                  </a:lnTo>
                  <a:lnTo>
                    <a:pt x="1018" y="1424"/>
                  </a:lnTo>
                  <a:lnTo>
                    <a:pt x="611" y="1587"/>
                  </a:lnTo>
                  <a:lnTo>
                    <a:pt x="448" y="1668"/>
                  </a:lnTo>
                  <a:lnTo>
                    <a:pt x="286" y="1790"/>
                  </a:lnTo>
                  <a:lnTo>
                    <a:pt x="164" y="1871"/>
                  </a:lnTo>
                  <a:lnTo>
                    <a:pt x="82" y="1953"/>
                  </a:lnTo>
                  <a:lnTo>
                    <a:pt x="1" y="2156"/>
                  </a:lnTo>
                  <a:lnTo>
                    <a:pt x="1" y="2400"/>
                  </a:lnTo>
                  <a:lnTo>
                    <a:pt x="82" y="2644"/>
                  </a:lnTo>
                  <a:lnTo>
                    <a:pt x="164" y="2847"/>
                  </a:lnTo>
                  <a:lnTo>
                    <a:pt x="286" y="3092"/>
                  </a:lnTo>
                  <a:lnTo>
                    <a:pt x="570" y="3498"/>
                  </a:lnTo>
                  <a:lnTo>
                    <a:pt x="733" y="3824"/>
                  </a:lnTo>
                  <a:lnTo>
                    <a:pt x="855" y="4149"/>
                  </a:lnTo>
                  <a:lnTo>
                    <a:pt x="1099" y="4800"/>
                  </a:lnTo>
                  <a:lnTo>
                    <a:pt x="1750" y="6305"/>
                  </a:lnTo>
                  <a:lnTo>
                    <a:pt x="2482" y="7729"/>
                  </a:lnTo>
                  <a:lnTo>
                    <a:pt x="3296" y="9152"/>
                  </a:lnTo>
                  <a:lnTo>
                    <a:pt x="3580" y="9681"/>
                  </a:lnTo>
                  <a:lnTo>
                    <a:pt x="3743" y="9925"/>
                  </a:lnTo>
                  <a:lnTo>
                    <a:pt x="3947" y="10169"/>
                  </a:lnTo>
                  <a:lnTo>
                    <a:pt x="4150" y="10373"/>
                  </a:lnTo>
                  <a:lnTo>
                    <a:pt x="4353" y="10576"/>
                  </a:lnTo>
                  <a:lnTo>
                    <a:pt x="4638" y="10698"/>
                  </a:lnTo>
                  <a:lnTo>
                    <a:pt x="4923" y="10779"/>
                  </a:lnTo>
                  <a:lnTo>
                    <a:pt x="5330" y="10779"/>
                  </a:lnTo>
                  <a:lnTo>
                    <a:pt x="5696" y="10739"/>
                  </a:lnTo>
                  <a:lnTo>
                    <a:pt x="6672" y="10698"/>
                  </a:lnTo>
                  <a:lnTo>
                    <a:pt x="8624" y="10576"/>
                  </a:lnTo>
                  <a:lnTo>
                    <a:pt x="8706" y="10535"/>
                  </a:lnTo>
                  <a:lnTo>
                    <a:pt x="8746" y="10495"/>
                  </a:lnTo>
                  <a:lnTo>
                    <a:pt x="8787" y="10454"/>
                  </a:lnTo>
                  <a:lnTo>
                    <a:pt x="8828" y="10373"/>
                  </a:lnTo>
                  <a:lnTo>
                    <a:pt x="8828" y="9762"/>
                  </a:lnTo>
                  <a:lnTo>
                    <a:pt x="8746" y="8949"/>
                  </a:lnTo>
                  <a:lnTo>
                    <a:pt x="8665" y="8176"/>
                  </a:lnTo>
                  <a:lnTo>
                    <a:pt x="8462" y="7444"/>
                  </a:lnTo>
                  <a:lnTo>
                    <a:pt x="8258" y="6712"/>
                  </a:lnTo>
                  <a:lnTo>
                    <a:pt x="8014" y="5980"/>
                  </a:lnTo>
                  <a:lnTo>
                    <a:pt x="7689" y="5247"/>
                  </a:lnTo>
                  <a:lnTo>
                    <a:pt x="7363" y="4556"/>
                  </a:lnTo>
                  <a:lnTo>
                    <a:pt x="6997" y="3864"/>
                  </a:lnTo>
                  <a:lnTo>
                    <a:pt x="6184" y="2481"/>
                  </a:lnTo>
                  <a:lnTo>
                    <a:pt x="5777" y="1790"/>
                  </a:lnTo>
                  <a:lnTo>
                    <a:pt x="5370" y="1058"/>
                  </a:lnTo>
                  <a:lnTo>
                    <a:pt x="5085" y="488"/>
                  </a:lnTo>
                  <a:lnTo>
                    <a:pt x="4923" y="244"/>
                  </a:lnTo>
                  <a:lnTo>
                    <a:pt x="4801" y="122"/>
                  </a:lnTo>
                  <a:lnTo>
                    <a:pt x="4679" y="41"/>
                  </a:lnTo>
                  <a:lnTo>
                    <a:pt x="45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162"/>
            <p:cNvSpPr/>
            <p:nvPr/>
          </p:nvSpPr>
          <p:spPr>
            <a:xfrm>
              <a:off x="5900541" y="1811512"/>
              <a:ext cx="469106" cy="815261"/>
            </a:xfrm>
            <a:custGeom>
              <a:avLst/>
              <a:gdLst/>
              <a:ahLst/>
              <a:cxnLst/>
              <a:rect l="l" t="t" r="r" b="b"/>
              <a:pathLst>
                <a:path w="10252" h="17817" extrusionOk="0">
                  <a:moveTo>
                    <a:pt x="2401" y="0"/>
                  </a:moveTo>
                  <a:lnTo>
                    <a:pt x="2319" y="82"/>
                  </a:lnTo>
                  <a:lnTo>
                    <a:pt x="2279" y="163"/>
                  </a:lnTo>
                  <a:lnTo>
                    <a:pt x="2279" y="326"/>
                  </a:lnTo>
                  <a:lnTo>
                    <a:pt x="2319" y="651"/>
                  </a:lnTo>
                  <a:lnTo>
                    <a:pt x="2441" y="1058"/>
                  </a:lnTo>
                  <a:lnTo>
                    <a:pt x="2563" y="1424"/>
                  </a:lnTo>
                  <a:lnTo>
                    <a:pt x="2726" y="1790"/>
                  </a:lnTo>
                  <a:lnTo>
                    <a:pt x="2929" y="2115"/>
                  </a:lnTo>
                  <a:lnTo>
                    <a:pt x="2360" y="1302"/>
                  </a:lnTo>
                  <a:lnTo>
                    <a:pt x="2238" y="1139"/>
                  </a:lnTo>
                  <a:lnTo>
                    <a:pt x="2116" y="1017"/>
                  </a:lnTo>
                  <a:lnTo>
                    <a:pt x="1953" y="977"/>
                  </a:lnTo>
                  <a:lnTo>
                    <a:pt x="1831" y="977"/>
                  </a:lnTo>
                  <a:lnTo>
                    <a:pt x="1750" y="1017"/>
                  </a:lnTo>
                  <a:lnTo>
                    <a:pt x="1668" y="1099"/>
                  </a:lnTo>
                  <a:lnTo>
                    <a:pt x="1628" y="1261"/>
                  </a:lnTo>
                  <a:lnTo>
                    <a:pt x="1628" y="1383"/>
                  </a:lnTo>
                  <a:lnTo>
                    <a:pt x="1628" y="1627"/>
                  </a:lnTo>
                  <a:lnTo>
                    <a:pt x="1750" y="1993"/>
                  </a:lnTo>
                  <a:lnTo>
                    <a:pt x="1857" y="2278"/>
                  </a:lnTo>
                  <a:lnTo>
                    <a:pt x="1831" y="2238"/>
                  </a:lnTo>
                  <a:lnTo>
                    <a:pt x="1628" y="1912"/>
                  </a:lnTo>
                  <a:lnTo>
                    <a:pt x="1343" y="1627"/>
                  </a:lnTo>
                  <a:lnTo>
                    <a:pt x="1221" y="1546"/>
                  </a:lnTo>
                  <a:lnTo>
                    <a:pt x="1140" y="1505"/>
                  </a:lnTo>
                  <a:lnTo>
                    <a:pt x="1058" y="1505"/>
                  </a:lnTo>
                  <a:lnTo>
                    <a:pt x="977" y="1546"/>
                  </a:lnTo>
                  <a:lnTo>
                    <a:pt x="936" y="1668"/>
                  </a:lnTo>
                  <a:lnTo>
                    <a:pt x="936" y="1871"/>
                  </a:lnTo>
                  <a:lnTo>
                    <a:pt x="977" y="2360"/>
                  </a:lnTo>
                  <a:lnTo>
                    <a:pt x="1058" y="2848"/>
                  </a:lnTo>
                  <a:lnTo>
                    <a:pt x="977" y="2726"/>
                  </a:lnTo>
                  <a:lnTo>
                    <a:pt x="855" y="2563"/>
                  </a:lnTo>
                  <a:lnTo>
                    <a:pt x="733" y="2441"/>
                  </a:lnTo>
                  <a:lnTo>
                    <a:pt x="529" y="2319"/>
                  </a:lnTo>
                  <a:lnTo>
                    <a:pt x="367" y="2238"/>
                  </a:lnTo>
                  <a:lnTo>
                    <a:pt x="204" y="2238"/>
                  </a:lnTo>
                  <a:lnTo>
                    <a:pt x="123" y="2278"/>
                  </a:lnTo>
                  <a:lnTo>
                    <a:pt x="82" y="2319"/>
                  </a:lnTo>
                  <a:lnTo>
                    <a:pt x="41" y="2360"/>
                  </a:lnTo>
                  <a:lnTo>
                    <a:pt x="1" y="2482"/>
                  </a:lnTo>
                  <a:lnTo>
                    <a:pt x="41" y="2726"/>
                  </a:lnTo>
                  <a:lnTo>
                    <a:pt x="123" y="3295"/>
                  </a:lnTo>
                  <a:lnTo>
                    <a:pt x="245" y="3865"/>
                  </a:lnTo>
                  <a:lnTo>
                    <a:pt x="570" y="5003"/>
                  </a:lnTo>
                  <a:lnTo>
                    <a:pt x="936" y="6102"/>
                  </a:lnTo>
                  <a:lnTo>
                    <a:pt x="1343" y="7159"/>
                  </a:lnTo>
                  <a:lnTo>
                    <a:pt x="1953" y="8705"/>
                  </a:lnTo>
                  <a:lnTo>
                    <a:pt x="2970" y="11390"/>
                  </a:lnTo>
                  <a:lnTo>
                    <a:pt x="3662" y="13057"/>
                  </a:lnTo>
                  <a:lnTo>
                    <a:pt x="4028" y="13871"/>
                  </a:lnTo>
                  <a:lnTo>
                    <a:pt x="4434" y="14684"/>
                  </a:lnTo>
                  <a:lnTo>
                    <a:pt x="4882" y="15498"/>
                  </a:lnTo>
                  <a:lnTo>
                    <a:pt x="5329" y="16271"/>
                  </a:lnTo>
                  <a:lnTo>
                    <a:pt x="5777" y="17044"/>
                  </a:lnTo>
                  <a:lnTo>
                    <a:pt x="6305" y="17816"/>
                  </a:lnTo>
                  <a:lnTo>
                    <a:pt x="6468" y="17816"/>
                  </a:lnTo>
                  <a:lnTo>
                    <a:pt x="6916" y="17694"/>
                  </a:lnTo>
                  <a:lnTo>
                    <a:pt x="8217" y="17166"/>
                  </a:lnTo>
                  <a:lnTo>
                    <a:pt x="10251" y="16271"/>
                  </a:lnTo>
                  <a:lnTo>
                    <a:pt x="6590" y="7159"/>
                  </a:lnTo>
                  <a:lnTo>
                    <a:pt x="5858" y="5329"/>
                  </a:lnTo>
                  <a:lnTo>
                    <a:pt x="5492" y="4393"/>
                  </a:lnTo>
                  <a:lnTo>
                    <a:pt x="5085" y="3458"/>
                  </a:lnTo>
                  <a:lnTo>
                    <a:pt x="4638" y="2563"/>
                  </a:lnTo>
                  <a:lnTo>
                    <a:pt x="4394" y="2115"/>
                  </a:lnTo>
                  <a:lnTo>
                    <a:pt x="4109" y="1709"/>
                  </a:lnTo>
                  <a:lnTo>
                    <a:pt x="3824" y="1302"/>
                  </a:lnTo>
                  <a:lnTo>
                    <a:pt x="3499" y="895"/>
                  </a:lnTo>
                  <a:lnTo>
                    <a:pt x="3173" y="570"/>
                  </a:lnTo>
                  <a:lnTo>
                    <a:pt x="2807" y="204"/>
                  </a:lnTo>
                  <a:lnTo>
                    <a:pt x="2645" y="82"/>
                  </a:lnTo>
                  <a:lnTo>
                    <a:pt x="24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162"/>
            <p:cNvSpPr/>
            <p:nvPr/>
          </p:nvSpPr>
          <p:spPr>
            <a:xfrm>
              <a:off x="5891252" y="1802177"/>
              <a:ext cx="487683" cy="833885"/>
            </a:xfrm>
            <a:custGeom>
              <a:avLst/>
              <a:gdLst/>
              <a:ahLst/>
              <a:cxnLst/>
              <a:rect l="l" t="t" r="r" b="b"/>
              <a:pathLst>
                <a:path w="10658" h="18224" extrusionOk="0">
                  <a:moveTo>
                    <a:pt x="2685" y="421"/>
                  </a:moveTo>
                  <a:lnTo>
                    <a:pt x="2766" y="448"/>
                  </a:lnTo>
                  <a:lnTo>
                    <a:pt x="2929" y="611"/>
                  </a:lnTo>
                  <a:lnTo>
                    <a:pt x="3092" y="774"/>
                  </a:lnTo>
                  <a:lnTo>
                    <a:pt x="3417" y="1059"/>
                  </a:lnTo>
                  <a:lnTo>
                    <a:pt x="3702" y="1425"/>
                  </a:lnTo>
                  <a:lnTo>
                    <a:pt x="4231" y="2116"/>
                  </a:lnTo>
                  <a:lnTo>
                    <a:pt x="4678" y="2848"/>
                  </a:lnTo>
                  <a:lnTo>
                    <a:pt x="5044" y="3621"/>
                  </a:lnTo>
                  <a:lnTo>
                    <a:pt x="5410" y="4394"/>
                  </a:lnTo>
                  <a:lnTo>
                    <a:pt x="6061" y="5980"/>
                  </a:lnTo>
                  <a:lnTo>
                    <a:pt x="6671" y="7607"/>
                  </a:lnTo>
                  <a:lnTo>
                    <a:pt x="8380" y="11838"/>
                  </a:lnTo>
                  <a:lnTo>
                    <a:pt x="10234" y="16375"/>
                  </a:lnTo>
                  <a:lnTo>
                    <a:pt x="8746" y="17044"/>
                  </a:lnTo>
                  <a:lnTo>
                    <a:pt x="7932" y="17370"/>
                  </a:lnTo>
                  <a:lnTo>
                    <a:pt x="7119" y="17695"/>
                  </a:lnTo>
                  <a:lnTo>
                    <a:pt x="6793" y="17776"/>
                  </a:lnTo>
                  <a:lnTo>
                    <a:pt x="6610" y="17837"/>
                  </a:lnTo>
                  <a:lnTo>
                    <a:pt x="6610" y="17837"/>
                  </a:lnTo>
                  <a:lnTo>
                    <a:pt x="6590" y="17817"/>
                  </a:lnTo>
                  <a:lnTo>
                    <a:pt x="6468" y="17614"/>
                  </a:lnTo>
                  <a:lnTo>
                    <a:pt x="6346" y="17410"/>
                  </a:lnTo>
                  <a:lnTo>
                    <a:pt x="5776" y="16515"/>
                  </a:lnTo>
                  <a:lnTo>
                    <a:pt x="5288" y="15702"/>
                  </a:lnTo>
                  <a:lnTo>
                    <a:pt x="4841" y="14848"/>
                  </a:lnTo>
                  <a:lnTo>
                    <a:pt x="4393" y="13994"/>
                  </a:lnTo>
                  <a:lnTo>
                    <a:pt x="3987" y="13099"/>
                  </a:lnTo>
                  <a:lnTo>
                    <a:pt x="3539" y="12041"/>
                  </a:lnTo>
                  <a:lnTo>
                    <a:pt x="3132" y="10983"/>
                  </a:lnTo>
                  <a:lnTo>
                    <a:pt x="2354" y="8920"/>
                  </a:lnTo>
                  <a:lnTo>
                    <a:pt x="2359" y="8909"/>
                  </a:lnTo>
                  <a:lnTo>
                    <a:pt x="2319" y="8828"/>
                  </a:lnTo>
                  <a:lnTo>
                    <a:pt x="2319" y="8828"/>
                  </a:lnTo>
                  <a:lnTo>
                    <a:pt x="2319" y="8828"/>
                  </a:lnTo>
                  <a:lnTo>
                    <a:pt x="1424" y="6550"/>
                  </a:lnTo>
                  <a:lnTo>
                    <a:pt x="1017" y="5370"/>
                  </a:lnTo>
                  <a:lnTo>
                    <a:pt x="692" y="4191"/>
                  </a:lnTo>
                  <a:lnTo>
                    <a:pt x="529" y="3621"/>
                  </a:lnTo>
                  <a:lnTo>
                    <a:pt x="448" y="3011"/>
                  </a:lnTo>
                  <a:lnTo>
                    <a:pt x="407" y="2767"/>
                  </a:lnTo>
                  <a:lnTo>
                    <a:pt x="448" y="2645"/>
                  </a:lnTo>
                  <a:lnTo>
                    <a:pt x="570" y="2645"/>
                  </a:lnTo>
                  <a:lnTo>
                    <a:pt x="732" y="2726"/>
                  </a:lnTo>
                  <a:lnTo>
                    <a:pt x="895" y="2889"/>
                  </a:lnTo>
                  <a:lnTo>
                    <a:pt x="1017" y="3011"/>
                  </a:lnTo>
                  <a:lnTo>
                    <a:pt x="1085" y="3124"/>
                  </a:lnTo>
                  <a:lnTo>
                    <a:pt x="1180" y="3377"/>
                  </a:lnTo>
                  <a:lnTo>
                    <a:pt x="1424" y="4069"/>
                  </a:lnTo>
                  <a:lnTo>
                    <a:pt x="1465" y="4109"/>
                  </a:lnTo>
                  <a:lnTo>
                    <a:pt x="1546" y="4150"/>
                  </a:lnTo>
                  <a:lnTo>
                    <a:pt x="1668" y="4150"/>
                  </a:lnTo>
                  <a:lnTo>
                    <a:pt x="1790" y="4069"/>
                  </a:lnTo>
                  <a:lnTo>
                    <a:pt x="1790" y="3987"/>
                  </a:lnTo>
                  <a:lnTo>
                    <a:pt x="1790" y="3906"/>
                  </a:lnTo>
                  <a:lnTo>
                    <a:pt x="1779" y="3870"/>
                  </a:lnTo>
                  <a:lnTo>
                    <a:pt x="1779" y="3870"/>
                  </a:lnTo>
                  <a:lnTo>
                    <a:pt x="1790" y="3865"/>
                  </a:lnTo>
                  <a:lnTo>
                    <a:pt x="1754" y="3786"/>
                  </a:lnTo>
                  <a:lnTo>
                    <a:pt x="1668" y="3499"/>
                  </a:lnTo>
                  <a:lnTo>
                    <a:pt x="1505" y="3133"/>
                  </a:lnTo>
                  <a:lnTo>
                    <a:pt x="1496" y="3117"/>
                  </a:lnTo>
                  <a:lnTo>
                    <a:pt x="1496" y="3117"/>
                  </a:lnTo>
                  <a:lnTo>
                    <a:pt x="1465" y="3011"/>
                  </a:lnTo>
                  <a:lnTo>
                    <a:pt x="1343" y="2523"/>
                  </a:lnTo>
                  <a:lnTo>
                    <a:pt x="1302" y="2075"/>
                  </a:lnTo>
                  <a:lnTo>
                    <a:pt x="1302" y="1994"/>
                  </a:lnTo>
                  <a:lnTo>
                    <a:pt x="1343" y="1953"/>
                  </a:lnTo>
                  <a:lnTo>
                    <a:pt x="1383" y="1953"/>
                  </a:lnTo>
                  <a:lnTo>
                    <a:pt x="1424" y="1994"/>
                  </a:lnTo>
                  <a:lnTo>
                    <a:pt x="1505" y="2075"/>
                  </a:lnTo>
                  <a:lnTo>
                    <a:pt x="1790" y="2401"/>
                  </a:lnTo>
                  <a:lnTo>
                    <a:pt x="1993" y="2767"/>
                  </a:lnTo>
                  <a:lnTo>
                    <a:pt x="2197" y="3174"/>
                  </a:lnTo>
                  <a:lnTo>
                    <a:pt x="2237" y="3255"/>
                  </a:lnTo>
                  <a:lnTo>
                    <a:pt x="2319" y="3296"/>
                  </a:lnTo>
                  <a:lnTo>
                    <a:pt x="2441" y="3296"/>
                  </a:lnTo>
                  <a:lnTo>
                    <a:pt x="2522" y="3255"/>
                  </a:lnTo>
                  <a:lnTo>
                    <a:pt x="2563" y="3214"/>
                  </a:lnTo>
                  <a:lnTo>
                    <a:pt x="2604" y="3133"/>
                  </a:lnTo>
                  <a:lnTo>
                    <a:pt x="2563" y="3052"/>
                  </a:lnTo>
                  <a:lnTo>
                    <a:pt x="2441" y="2767"/>
                  </a:lnTo>
                  <a:lnTo>
                    <a:pt x="2319" y="2482"/>
                  </a:lnTo>
                  <a:lnTo>
                    <a:pt x="2183" y="2279"/>
                  </a:lnTo>
                  <a:lnTo>
                    <a:pt x="2075" y="1953"/>
                  </a:lnTo>
                  <a:lnTo>
                    <a:pt x="2034" y="1750"/>
                  </a:lnTo>
                  <a:lnTo>
                    <a:pt x="2034" y="1547"/>
                  </a:lnTo>
                  <a:lnTo>
                    <a:pt x="2034" y="1465"/>
                  </a:lnTo>
                  <a:lnTo>
                    <a:pt x="2075" y="1343"/>
                  </a:lnTo>
                  <a:lnTo>
                    <a:pt x="2156" y="1384"/>
                  </a:lnTo>
                  <a:lnTo>
                    <a:pt x="2237" y="1425"/>
                  </a:lnTo>
                  <a:lnTo>
                    <a:pt x="2359" y="1547"/>
                  </a:lnTo>
                  <a:lnTo>
                    <a:pt x="2685" y="1994"/>
                  </a:lnTo>
                  <a:lnTo>
                    <a:pt x="2970" y="2442"/>
                  </a:lnTo>
                  <a:lnTo>
                    <a:pt x="3051" y="2482"/>
                  </a:lnTo>
                  <a:lnTo>
                    <a:pt x="3132" y="2523"/>
                  </a:lnTo>
                  <a:lnTo>
                    <a:pt x="3173" y="2523"/>
                  </a:lnTo>
                  <a:lnTo>
                    <a:pt x="3254" y="2482"/>
                  </a:lnTo>
                  <a:lnTo>
                    <a:pt x="3336" y="2442"/>
                  </a:lnTo>
                  <a:lnTo>
                    <a:pt x="3336" y="2360"/>
                  </a:lnTo>
                  <a:lnTo>
                    <a:pt x="3376" y="2319"/>
                  </a:lnTo>
                  <a:lnTo>
                    <a:pt x="3336" y="2238"/>
                  </a:lnTo>
                  <a:lnTo>
                    <a:pt x="3051" y="1791"/>
                  </a:lnTo>
                  <a:lnTo>
                    <a:pt x="2888" y="1343"/>
                  </a:lnTo>
                  <a:lnTo>
                    <a:pt x="2766" y="896"/>
                  </a:lnTo>
                  <a:lnTo>
                    <a:pt x="2685" y="448"/>
                  </a:lnTo>
                  <a:lnTo>
                    <a:pt x="2685" y="421"/>
                  </a:lnTo>
                  <a:close/>
                  <a:moveTo>
                    <a:pt x="2685" y="1"/>
                  </a:moveTo>
                  <a:lnTo>
                    <a:pt x="2522" y="42"/>
                  </a:lnTo>
                  <a:lnTo>
                    <a:pt x="2400" y="82"/>
                  </a:lnTo>
                  <a:lnTo>
                    <a:pt x="2319" y="204"/>
                  </a:lnTo>
                  <a:lnTo>
                    <a:pt x="2278" y="367"/>
                  </a:lnTo>
                  <a:lnTo>
                    <a:pt x="2278" y="570"/>
                  </a:lnTo>
                  <a:lnTo>
                    <a:pt x="2319" y="814"/>
                  </a:lnTo>
                  <a:lnTo>
                    <a:pt x="2376" y="1042"/>
                  </a:lnTo>
                  <a:lnTo>
                    <a:pt x="2278" y="977"/>
                  </a:lnTo>
                  <a:lnTo>
                    <a:pt x="2156" y="937"/>
                  </a:lnTo>
                  <a:lnTo>
                    <a:pt x="2034" y="937"/>
                  </a:lnTo>
                  <a:lnTo>
                    <a:pt x="1953" y="977"/>
                  </a:lnTo>
                  <a:lnTo>
                    <a:pt x="1831" y="1059"/>
                  </a:lnTo>
                  <a:lnTo>
                    <a:pt x="1749" y="1181"/>
                  </a:lnTo>
                  <a:lnTo>
                    <a:pt x="1627" y="1425"/>
                  </a:lnTo>
                  <a:lnTo>
                    <a:pt x="1627" y="1655"/>
                  </a:lnTo>
                  <a:lnTo>
                    <a:pt x="1546" y="1587"/>
                  </a:lnTo>
                  <a:lnTo>
                    <a:pt x="1424" y="1547"/>
                  </a:lnTo>
                  <a:lnTo>
                    <a:pt x="1302" y="1506"/>
                  </a:lnTo>
                  <a:lnTo>
                    <a:pt x="1180" y="1547"/>
                  </a:lnTo>
                  <a:lnTo>
                    <a:pt x="1058" y="1628"/>
                  </a:lnTo>
                  <a:lnTo>
                    <a:pt x="977" y="1709"/>
                  </a:lnTo>
                  <a:lnTo>
                    <a:pt x="936" y="1872"/>
                  </a:lnTo>
                  <a:lnTo>
                    <a:pt x="895" y="2157"/>
                  </a:lnTo>
                  <a:lnTo>
                    <a:pt x="932" y="2414"/>
                  </a:lnTo>
                  <a:lnTo>
                    <a:pt x="814" y="2319"/>
                  </a:lnTo>
                  <a:lnTo>
                    <a:pt x="570" y="2238"/>
                  </a:lnTo>
                  <a:lnTo>
                    <a:pt x="448" y="2238"/>
                  </a:lnTo>
                  <a:lnTo>
                    <a:pt x="326" y="2279"/>
                  </a:lnTo>
                  <a:lnTo>
                    <a:pt x="204" y="2319"/>
                  </a:lnTo>
                  <a:lnTo>
                    <a:pt x="122" y="2401"/>
                  </a:lnTo>
                  <a:lnTo>
                    <a:pt x="41" y="2564"/>
                  </a:lnTo>
                  <a:lnTo>
                    <a:pt x="0" y="2726"/>
                  </a:lnTo>
                  <a:lnTo>
                    <a:pt x="41" y="3052"/>
                  </a:lnTo>
                  <a:lnTo>
                    <a:pt x="122" y="3621"/>
                  </a:lnTo>
                  <a:lnTo>
                    <a:pt x="285" y="4231"/>
                  </a:lnTo>
                  <a:lnTo>
                    <a:pt x="610" y="5330"/>
                  </a:lnTo>
                  <a:lnTo>
                    <a:pt x="977" y="6428"/>
                  </a:lnTo>
                  <a:lnTo>
                    <a:pt x="1953" y="8950"/>
                  </a:lnTo>
                  <a:lnTo>
                    <a:pt x="2685" y="10943"/>
                  </a:lnTo>
                  <a:lnTo>
                    <a:pt x="3092" y="11960"/>
                  </a:lnTo>
                  <a:lnTo>
                    <a:pt x="3498" y="12936"/>
                  </a:lnTo>
                  <a:lnTo>
                    <a:pt x="3905" y="13872"/>
                  </a:lnTo>
                  <a:lnTo>
                    <a:pt x="4393" y="14807"/>
                  </a:lnTo>
                  <a:lnTo>
                    <a:pt x="4881" y="15743"/>
                  </a:lnTo>
                  <a:lnTo>
                    <a:pt x="5410" y="16637"/>
                  </a:lnTo>
                  <a:lnTo>
                    <a:pt x="5898" y="17451"/>
                  </a:lnTo>
                  <a:lnTo>
                    <a:pt x="6183" y="17898"/>
                  </a:lnTo>
                  <a:lnTo>
                    <a:pt x="6264" y="18020"/>
                  </a:lnTo>
                  <a:lnTo>
                    <a:pt x="6346" y="18183"/>
                  </a:lnTo>
                  <a:lnTo>
                    <a:pt x="6468" y="18224"/>
                  </a:lnTo>
                  <a:lnTo>
                    <a:pt x="6630" y="18224"/>
                  </a:lnTo>
                  <a:lnTo>
                    <a:pt x="6915" y="18183"/>
                  </a:lnTo>
                  <a:lnTo>
                    <a:pt x="7403" y="18020"/>
                  </a:lnTo>
                  <a:lnTo>
                    <a:pt x="7891" y="17817"/>
                  </a:lnTo>
                  <a:lnTo>
                    <a:pt x="8827" y="17410"/>
                  </a:lnTo>
                  <a:lnTo>
                    <a:pt x="10576" y="16637"/>
                  </a:lnTo>
                  <a:lnTo>
                    <a:pt x="10617" y="16597"/>
                  </a:lnTo>
                  <a:lnTo>
                    <a:pt x="10657" y="16556"/>
                  </a:lnTo>
                  <a:lnTo>
                    <a:pt x="10657" y="16475"/>
                  </a:lnTo>
                  <a:lnTo>
                    <a:pt x="10657" y="16434"/>
                  </a:lnTo>
                  <a:lnTo>
                    <a:pt x="6915" y="7201"/>
                  </a:lnTo>
                  <a:lnTo>
                    <a:pt x="6264" y="5411"/>
                  </a:lnTo>
                  <a:lnTo>
                    <a:pt x="5898" y="4516"/>
                  </a:lnTo>
                  <a:lnTo>
                    <a:pt x="5532" y="3662"/>
                  </a:lnTo>
                  <a:lnTo>
                    <a:pt x="5125" y="2808"/>
                  </a:lnTo>
                  <a:lnTo>
                    <a:pt x="4637" y="1994"/>
                  </a:lnTo>
                  <a:lnTo>
                    <a:pt x="4353" y="1587"/>
                  </a:lnTo>
                  <a:lnTo>
                    <a:pt x="4068" y="1221"/>
                  </a:lnTo>
                  <a:lnTo>
                    <a:pt x="3783" y="855"/>
                  </a:lnTo>
                  <a:lnTo>
                    <a:pt x="3417" y="530"/>
                  </a:lnTo>
                  <a:lnTo>
                    <a:pt x="3092" y="204"/>
                  </a:lnTo>
                  <a:lnTo>
                    <a:pt x="2888" y="82"/>
                  </a:lnTo>
                  <a:lnTo>
                    <a:pt x="2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162"/>
            <p:cNvSpPr/>
            <p:nvPr/>
          </p:nvSpPr>
          <p:spPr>
            <a:xfrm>
              <a:off x="6149972" y="2416442"/>
              <a:ext cx="448607" cy="539801"/>
            </a:xfrm>
            <a:custGeom>
              <a:avLst/>
              <a:gdLst/>
              <a:ahLst/>
              <a:cxnLst/>
              <a:rect l="l" t="t" r="r" b="b"/>
              <a:pathLst>
                <a:path w="9804" h="11797" extrusionOk="0">
                  <a:moveTo>
                    <a:pt x="5288" y="0"/>
                  </a:moveTo>
                  <a:lnTo>
                    <a:pt x="4922" y="81"/>
                  </a:lnTo>
                  <a:lnTo>
                    <a:pt x="4597" y="203"/>
                  </a:lnTo>
                  <a:lnTo>
                    <a:pt x="4271" y="366"/>
                  </a:lnTo>
                  <a:lnTo>
                    <a:pt x="3946" y="570"/>
                  </a:lnTo>
                  <a:lnTo>
                    <a:pt x="3661" y="814"/>
                  </a:lnTo>
                  <a:lnTo>
                    <a:pt x="3376" y="1058"/>
                  </a:lnTo>
                  <a:lnTo>
                    <a:pt x="2848" y="1586"/>
                  </a:lnTo>
                  <a:lnTo>
                    <a:pt x="1790" y="2847"/>
                  </a:lnTo>
                  <a:lnTo>
                    <a:pt x="773" y="4108"/>
                  </a:lnTo>
                  <a:lnTo>
                    <a:pt x="488" y="4515"/>
                  </a:lnTo>
                  <a:lnTo>
                    <a:pt x="244" y="4922"/>
                  </a:lnTo>
                  <a:lnTo>
                    <a:pt x="82" y="5369"/>
                  </a:lnTo>
                  <a:lnTo>
                    <a:pt x="41" y="5573"/>
                  </a:lnTo>
                  <a:lnTo>
                    <a:pt x="0" y="5817"/>
                  </a:lnTo>
                  <a:lnTo>
                    <a:pt x="41" y="6224"/>
                  </a:lnTo>
                  <a:lnTo>
                    <a:pt x="204" y="6630"/>
                  </a:lnTo>
                  <a:lnTo>
                    <a:pt x="407" y="7037"/>
                  </a:lnTo>
                  <a:lnTo>
                    <a:pt x="692" y="7362"/>
                  </a:lnTo>
                  <a:lnTo>
                    <a:pt x="1017" y="7688"/>
                  </a:lnTo>
                  <a:lnTo>
                    <a:pt x="1343" y="7932"/>
                  </a:lnTo>
                  <a:lnTo>
                    <a:pt x="1749" y="8135"/>
                  </a:lnTo>
                  <a:lnTo>
                    <a:pt x="2115" y="8257"/>
                  </a:lnTo>
                  <a:lnTo>
                    <a:pt x="1993" y="9071"/>
                  </a:lnTo>
                  <a:lnTo>
                    <a:pt x="1912" y="9925"/>
                  </a:lnTo>
                  <a:lnTo>
                    <a:pt x="1871" y="10739"/>
                  </a:lnTo>
                  <a:lnTo>
                    <a:pt x="1871" y="11593"/>
                  </a:lnTo>
                  <a:lnTo>
                    <a:pt x="2848" y="11674"/>
                  </a:lnTo>
                  <a:lnTo>
                    <a:pt x="4515" y="11755"/>
                  </a:lnTo>
                  <a:lnTo>
                    <a:pt x="6142" y="11796"/>
                  </a:lnTo>
                  <a:lnTo>
                    <a:pt x="6671" y="11796"/>
                  </a:lnTo>
                  <a:lnTo>
                    <a:pt x="6834" y="11755"/>
                  </a:lnTo>
                  <a:lnTo>
                    <a:pt x="6875" y="11715"/>
                  </a:lnTo>
                  <a:lnTo>
                    <a:pt x="6793" y="10861"/>
                  </a:lnTo>
                  <a:lnTo>
                    <a:pt x="6793" y="10454"/>
                  </a:lnTo>
                  <a:lnTo>
                    <a:pt x="6834" y="10006"/>
                  </a:lnTo>
                  <a:lnTo>
                    <a:pt x="6956" y="9600"/>
                  </a:lnTo>
                  <a:lnTo>
                    <a:pt x="7119" y="9234"/>
                  </a:lnTo>
                  <a:lnTo>
                    <a:pt x="7363" y="8867"/>
                  </a:lnTo>
                  <a:lnTo>
                    <a:pt x="7525" y="8745"/>
                  </a:lnTo>
                  <a:lnTo>
                    <a:pt x="7688" y="8583"/>
                  </a:lnTo>
                  <a:lnTo>
                    <a:pt x="7891" y="8705"/>
                  </a:lnTo>
                  <a:lnTo>
                    <a:pt x="8135" y="8745"/>
                  </a:lnTo>
                  <a:lnTo>
                    <a:pt x="8339" y="8786"/>
                  </a:lnTo>
                  <a:lnTo>
                    <a:pt x="8583" y="8786"/>
                  </a:lnTo>
                  <a:lnTo>
                    <a:pt x="8786" y="8745"/>
                  </a:lnTo>
                  <a:lnTo>
                    <a:pt x="9030" y="8664"/>
                  </a:lnTo>
                  <a:lnTo>
                    <a:pt x="9234" y="8583"/>
                  </a:lnTo>
                  <a:lnTo>
                    <a:pt x="9437" y="8501"/>
                  </a:lnTo>
                  <a:lnTo>
                    <a:pt x="9600" y="8339"/>
                  </a:lnTo>
                  <a:lnTo>
                    <a:pt x="9763" y="8135"/>
                  </a:lnTo>
                  <a:lnTo>
                    <a:pt x="9803" y="7932"/>
                  </a:lnTo>
                  <a:lnTo>
                    <a:pt x="9803" y="7810"/>
                  </a:lnTo>
                  <a:lnTo>
                    <a:pt x="9763" y="7729"/>
                  </a:lnTo>
                  <a:lnTo>
                    <a:pt x="9681" y="7566"/>
                  </a:lnTo>
                  <a:lnTo>
                    <a:pt x="9518" y="7484"/>
                  </a:lnTo>
                  <a:lnTo>
                    <a:pt x="9315" y="7403"/>
                  </a:lnTo>
                  <a:lnTo>
                    <a:pt x="8542" y="7403"/>
                  </a:lnTo>
                  <a:lnTo>
                    <a:pt x="8339" y="7322"/>
                  </a:lnTo>
                  <a:lnTo>
                    <a:pt x="8746" y="6752"/>
                  </a:lnTo>
                  <a:lnTo>
                    <a:pt x="9152" y="6061"/>
                  </a:lnTo>
                  <a:lnTo>
                    <a:pt x="9315" y="5735"/>
                  </a:lnTo>
                  <a:lnTo>
                    <a:pt x="9478" y="5369"/>
                  </a:lnTo>
                  <a:lnTo>
                    <a:pt x="9559" y="5044"/>
                  </a:lnTo>
                  <a:lnTo>
                    <a:pt x="9600" y="4678"/>
                  </a:lnTo>
                  <a:lnTo>
                    <a:pt x="9559" y="4434"/>
                  </a:lnTo>
                  <a:lnTo>
                    <a:pt x="9518" y="4190"/>
                  </a:lnTo>
                  <a:lnTo>
                    <a:pt x="9396" y="3661"/>
                  </a:lnTo>
                  <a:lnTo>
                    <a:pt x="9152" y="3132"/>
                  </a:lnTo>
                  <a:lnTo>
                    <a:pt x="8868" y="2644"/>
                  </a:lnTo>
                  <a:lnTo>
                    <a:pt x="8502" y="2156"/>
                  </a:lnTo>
                  <a:lnTo>
                    <a:pt x="8176" y="1708"/>
                  </a:lnTo>
                  <a:lnTo>
                    <a:pt x="7810" y="1302"/>
                  </a:lnTo>
                  <a:lnTo>
                    <a:pt x="7444" y="936"/>
                  </a:lnTo>
                  <a:lnTo>
                    <a:pt x="7241" y="732"/>
                  </a:lnTo>
                  <a:lnTo>
                    <a:pt x="6997" y="529"/>
                  </a:lnTo>
                  <a:lnTo>
                    <a:pt x="6712" y="366"/>
                  </a:lnTo>
                  <a:lnTo>
                    <a:pt x="6468" y="244"/>
                  </a:lnTo>
                  <a:lnTo>
                    <a:pt x="6183" y="122"/>
                  </a:lnTo>
                  <a:lnTo>
                    <a:pt x="5898" y="41"/>
                  </a:lnTo>
                  <a:lnTo>
                    <a:pt x="55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162"/>
            <p:cNvSpPr/>
            <p:nvPr/>
          </p:nvSpPr>
          <p:spPr>
            <a:xfrm>
              <a:off x="6142513" y="2407108"/>
              <a:ext cx="465354" cy="558425"/>
            </a:xfrm>
            <a:custGeom>
              <a:avLst/>
              <a:gdLst/>
              <a:ahLst/>
              <a:cxnLst/>
              <a:rect l="l" t="t" r="r" b="b"/>
              <a:pathLst>
                <a:path w="10170" h="12204" extrusionOk="0">
                  <a:moveTo>
                    <a:pt x="5492" y="407"/>
                  </a:moveTo>
                  <a:lnTo>
                    <a:pt x="5858" y="448"/>
                  </a:lnTo>
                  <a:lnTo>
                    <a:pt x="6224" y="489"/>
                  </a:lnTo>
                  <a:lnTo>
                    <a:pt x="6549" y="652"/>
                  </a:lnTo>
                  <a:lnTo>
                    <a:pt x="6875" y="814"/>
                  </a:lnTo>
                  <a:lnTo>
                    <a:pt x="7200" y="1018"/>
                  </a:lnTo>
                  <a:lnTo>
                    <a:pt x="7485" y="1262"/>
                  </a:lnTo>
                  <a:lnTo>
                    <a:pt x="8054" y="1912"/>
                  </a:lnTo>
                  <a:lnTo>
                    <a:pt x="8624" y="2563"/>
                  </a:lnTo>
                  <a:lnTo>
                    <a:pt x="8868" y="2929"/>
                  </a:lnTo>
                  <a:lnTo>
                    <a:pt x="9071" y="3295"/>
                  </a:lnTo>
                  <a:lnTo>
                    <a:pt x="9275" y="3702"/>
                  </a:lnTo>
                  <a:lnTo>
                    <a:pt x="9397" y="4068"/>
                  </a:lnTo>
                  <a:lnTo>
                    <a:pt x="9519" y="4516"/>
                  </a:lnTo>
                  <a:lnTo>
                    <a:pt x="9519" y="4922"/>
                  </a:lnTo>
                  <a:lnTo>
                    <a:pt x="9478" y="5329"/>
                  </a:lnTo>
                  <a:lnTo>
                    <a:pt x="9356" y="5736"/>
                  </a:lnTo>
                  <a:lnTo>
                    <a:pt x="9153" y="6183"/>
                  </a:lnTo>
                  <a:lnTo>
                    <a:pt x="8868" y="6631"/>
                  </a:lnTo>
                  <a:lnTo>
                    <a:pt x="8339" y="7444"/>
                  </a:lnTo>
                  <a:lnTo>
                    <a:pt x="8298" y="7526"/>
                  </a:lnTo>
                  <a:lnTo>
                    <a:pt x="8339" y="7607"/>
                  </a:lnTo>
                  <a:lnTo>
                    <a:pt x="8380" y="7688"/>
                  </a:lnTo>
                  <a:lnTo>
                    <a:pt x="8461" y="7729"/>
                  </a:lnTo>
                  <a:lnTo>
                    <a:pt x="8665" y="7770"/>
                  </a:lnTo>
                  <a:lnTo>
                    <a:pt x="8909" y="7810"/>
                  </a:lnTo>
                  <a:lnTo>
                    <a:pt x="9356" y="7810"/>
                  </a:lnTo>
                  <a:lnTo>
                    <a:pt x="9559" y="7851"/>
                  </a:lnTo>
                  <a:lnTo>
                    <a:pt x="9641" y="7892"/>
                  </a:lnTo>
                  <a:lnTo>
                    <a:pt x="9722" y="7973"/>
                  </a:lnTo>
                  <a:lnTo>
                    <a:pt x="9763" y="8055"/>
                  </a:lnTo>
                  <a:lnTo>
                    <a:pt x="9763" y="8136"/>
                  </a:lnTo>
                  <a:lnTo>
                    <a:pt x="9722" y="8258"/>
                  </a:lnTo>
                  <a:lnTo>
                    <a:pt x="9681" y="8339"/>
                  </a:lnTo>
                  <a:lnTo>
                    <a:pt x="9519" y="8502"/>
                  </a:lnTo>
                  <a:lnTo>
                    <a:pt x="9315" y="8624"/>
                  </a:lnTo>
                  <a:lnTo>
                    <a:pt x="9112" y="8705"/>
                  </a:lnTo>
                  <a:lnTo>
                    <a:pt x="8909" y="8746"/>
                  </a:lnTo>
                  <a:lnTo>
                    <a:pt x="8705" y="8787"/>
                  </a:lnTo>
                  <a:lnTo>
                    <a:pt x="8461" y="8787"/>
                  </a:lnTo>
                  <a:lnTo>
                    <a:pt x="8258" y="8746"/>
                  </a:lnTo>
                  <a:lnTo>
                    <a:pt x="8054" y="8665"/>
                  </a:lnTo>
                  <a:lnTo>
                    <a:pt x="7851" y="8624"/>
                  </a:lnTo>
                  <a:lnTo>
                    <a:pt x="7770" y="8624"/>
                  </a:lnTo>
                  <a:lnTo>
                    <a:pt x="7688" y="8665"/>
                  </a:lnTo>
                  <a:lnTo>
                    <a:pt x="7444" y="8909"/>
                  </a:lnTo>
                  <a:lnTo>
                    <a:pt x="7200" y="9193"/>
                  </a:lnTo>
                  <a:lnTo>
                    <a:pt x="6997" y="9560"/>
                  </a:lnTo>
                  <a:lnTo>
                    <a:pt x="6834" y="10007"/>
                  </a:lnTo>
                  <a:lnTo>
                    <a:pt x="6793" y="10454"/>
                  </a:lnTo>
                  <a:lnTo>
                    <a:pt x="6753" y="10902"/>
                  </a:lnTo>
                  <a:lnTo>
                    <a:pt x="6793" y="11349"/>
                  </a:lnTo>
                  <a:lnTo>
                    <a:pt x="6793" y="11634"/>
                  </a:lnTo>
                  <a:lnTo>
                    <a:pt x="6834" y="11756"/>
                  </a:lnTo>
                  <a:lnTo>
                    <a:pt x="6834" y="11797"/>
                  </a:lnTo>
                  <a:lnTo>
                    <a:pt x="5939" y="11797"/>
                  </a:lnTo>
                  <a:lnTo>
                    <a:pt x="4841" y="11756"/>
                  </a:lnTo>
                  <a:lnTo>
                    <a:pt x="3743" y="11715"/>
                  </a:lnTo>
                  <a:lnTo>
                    <a:pt x="2645" y="11634"/>
                  </a:lnTo>
                  <a:lnTo>
                    <a:pt x="2278" y="11593"/>
                  </a:lnTo>
                  <a:lnTo>
                    <a:pt x="2238" y="11593"/>
                  </a:lnTo>
                  <a:lnTo>
                    <a:pt x="2238" y="10943"/>
                  </a:lnTo>
                  <a:lnTo>
                    <a:pt x="2278" y="10129"/>
                  </a:lnTo>
                  <a:lnTo>
                    <a:pt x="2360" y="9316"/>
                  </a:lnTo>
                  <a:lnTo>
                    <a:pt x="2482" y="8502"/>
                  </a:lnTo>
                  <a:lnTo>
                    <a:pt x="2482" y="8421"/>
                  </a:lnTo>
                  <a:lnTo>
                    <a:pt x="2482" y="8380"/>
                  </a:lnTo>
                  <a:lnTo>
                    <a:pt x="2400" y="8299"/>
                  </a:lnTo>
                  <a:lnTo>
                    <a:pt x="2360" y="8258"/>
                  </a:lnTo>
                  <a:lnTo>
                    <a:pt x="2075" y="8177"/>
                  </a:lnTo>
                  <a:lnTo>
                    <a:pt x="1790" y="8095"/>
                  </a:lnTo>
                  <a:lnTo>
                    <a:pt x="1546" y="7933"/>
                  </a:lnTo>
                  <a:lnTo>
                    <a:pt x="1302" y="7770"/>
                  </a:lnTo>
                  <a:lnTo>
                    <a:pt x="1099" y="7566"/>
                  </a:lnTo>
                  <a:lnTo>
                    <a:pt x="895" y="7363"/>
                  </a:lnTo>
                  <a:lnTo>
                    <a:pt x="733" y="7119"/>
                  </a:lnTo>
                  <a:lnTo>
                    <a:pt x="570" y="6875"/>
                  </a:lnTo>
                  <a:lnTo>
                    <a:pt x="448" y="6590"/>
                  </a:lnTo>
                  <a:lnTo>
                    <a:pt x="407" y="6305"/>
                  </a:lnTo>
                  <a:lnTo>
                    <a:pt x="367" y="5980"/>
                  </a:lnTo>
                  <a:lnTo>
                    <a:pt x="407" y="5655"/>
                  </a:lnTo>
                  <a:lnTo>
                    <a:pt x="529" y="5370"/>
                  </a:lnTo>
                  <a:lnTo>
                    <a:pt x="651" y="5085"/>
                  </a:lnTo>
                  <a:lnTo>
                    <a:pt x="1058" y="4516"/>
                  </a:lnTo>
                  <a:lnTo>
                    <a:pt x="1953" y="3377"/>
                  </a:lnTo>
                  <a:lnTo>
                    <a:pt x="2889" y="2238"/>
                  </a:lnTo>
                  <a:lnTo>
                    <a:pt x="3295" y="1790"/>
                  </a:lnTo>
                  <a:lnTo>
                    <a:pt x="3743" y="1343"/>
                  </a:lnTo>
                  <a:lnTo>
                    <a:pt x="4231" y="936"/>
                  </a:lnTo>
                  <a:lnTo>
                    <a:pt x="4475" y="733"/>
                  </a:lnTo>
                  <a:lnTo>
                    <a:pt x="4760" y="611"/>
                  </a:lnTo>
                  <a:lnTo>
                    <a:pt x="5126" y="489"/>
                  </a:lnTo>
                  <a:lnTo>
                    <a:pt x="5492" y="407"/>
                  </a:lnTo>
                  <a:close/>
                  <a:moveTo>
                    <a:pt x="5533" y="1"/>
                  </a:moveTo>
                  <a:lnTo>
                    <a:pt x="5166" y="41"/>
                  </a:lnTo>
                  <a:lnTo>
                    <a:pt x="4841" y="163"/>
                  </a:lnTo>
                  <a:lnTo>
                    <a:pt x="4516" y="285"/>
                  </a:lnTo>
                  <a:lnTo>
                    <a:pt x="4190" y="448"/>
                  </a:lnTo>
                  <a:lnTo>
                    <a:pt x="3905" y="652"/>
                  </a:lnTo>
                  <a:lnTo>
                    <a:pt x="3377" y="1140"/>
                  </a:lnTo>
                  <a:lnTo>
                    <a:pt x="2889" y="1628"/>
                  </a:lnTo>
                  <a:lnTo>
                    <a:pt x="1790" y="2889"/>
                  </a:lnTo>
                  <a:lnTo>
                    <a:pt x="773" y="4231"/>
                  </a:lnTo>
                  <a:lnTo>
                    <a:pt x="367" y="4800"/>
                  </a:lnTo>
                  <a:lnTo>
                    <a:pt x="204" y="5126"/>
                  </a:lnTo>
                  <a:lnTo>
                    <a:pt x="82" y="5451"/>
                  </a:lnTo>
                  <a:lnTo>
                    <a:pt x="1" y="5777"/>
                  </a:lnTo>
                  <a:lnTo>
                    <a:pt x="1" y="6102"/>
                  </a:lnTo>
                  <a:lnTo>
                    <a:pt x="1" y="6428"/>
                  </a:lnTo>
                  <a:lnTo>
                    <a:pt x="123" y="6794"/>
                  </a:lnTo>
                  <a:lnTo>
                    <a:pt x="285" y="7119"/>
                  </a:lnTo>
                  <a:lnTo>
                    <a:pt x="448" y="7444"/>
                  </a:lnTo>
                  <a:lnTo>
                    <a:pt x="692" y="7729"/>
                  </a:lnTo>
                  <a:lnTo>
                    <a:pt x="936" y="7973"/>
                  </a:lnTo>
                  <a:lnTo>
                    <a:pt x="1262" y="8217"/>
                  </a:lnTo>
                  <a:lnTo>
                    <a:pt x="1546" y="8421"/>
                  </a:lnTo>
                  <a:lnTo>
                    <a:pt x="1872" y="8543"/>
                  </a:lnTo>
                  <a:lnTo>
                    <a:pt x="2078" y="8611"/>
                  </a:lnTo>
                  <a:lnTo>
                    <a:pt x="2078" y="8611"/>
                  </a:lnTo>
                  <a:lnTo>
                    <a:pt x="1953" y="9234"/>
                  </a:lnTo>
                  <a:lnTo>
                    <a:pt x="1872" y="10088"/>
                  </a:lnTo>
                  <a:lnTo>
                    <a:pt x="1831" y="10943"/>
                  </a:lnTo>
                  <a:lnTo>
                    <a:pt x="1831" y="11797"/>
                  </a:lnTo>
                  <a:lnTo>
                    <a:pt x="1872" y="11919"/>
                  </a:lnTo>
                  <a:lnTo>
                    <a:pt x="1953" y="11959"/>
                  </a:lnTo>
                  <a:lnTo>
                    <a:pt x="1994" y="11959"/>
                  </a:lnTo>
                  <a:lnTo>
                    <a:pt x="2685" y="12041"/>
                  </a:lnTo>
                  <a:lnTo>
                    <a:pt x="3377" y="12122"/>
                  </a:lnTo>
                  <a:lnTo>
                    <a:pt x="4760" y="12163"/>
                  </a:lnTo>
                  <a:lnTo>
                    <a:pt x="5573" y="12204"/>
                  </a:lnTo>
                  <a:lnTo>
                    <a:pt x="6834" y="12204"/>
                  </a:lnTo>
                  <a:lnTo>
                    <a:pt x="7038" y="12163"/>
                  </a:lnTo>
                  <a:lnTo>
                    <a:pt x="7160" y="12122"/>
                  </a:lnTo>
                  <a:lnTo>
                    <a:pt x="7200" y="12041"/>
                  </a:lnTo>
                  <a:lnTo>
                    <a:pt x="7241" y="11919"/>
                  </a:lnTo>
                  <a:lnTo>
                    <a:pt x="7200" y="11797"/>
                  </a:lnTo>
                  <a:lnTo>
                    <a:pt x="7160" y="11309"/>
                  </a:lnTo>
                  <a:lnTo>
                    <a:pt x="7160" y="10821"/>
                  </a:lnTo>
                  <a:lnTo>
                    <a:pt x="7200" y="10332"/>
                  </a:lnTo>
                  <a:lnTo>
                    <a:pt x="7282" y="9966"/>
                  </a:lnTo>
                  <a:lnTo>
                    <a:pt x="7444" y="9560"/>
                  </a:lnTo>
                  <a:lnTo>
                    <a:pt x="7648" y="9234"/>
                  </a:lnTo>
                  <a:lnTo>
                    <a:pt x="7810" y="9112"/>
                  </a:lnTo>
                  <a:lnTo>
                    <a:pt x="7917" y="9032"/>
                  </a:lnTo>
                  <a:lnTo>
                    <a:pt x="7917" y="9032"/>
                  </a:lnTo>
                  <a:lnTo>
                    <a:pt x="8054" y="9071"/>
                  </a:lnTo>
                  <a:lnTo>
                    <a:pt x="8339" y="9153"/>
                  </a:lnTo>
                  <a:lnTo>
                    <a:pt x="8990" y="9153"/>
                  </a:lnTo>
                  <a:lnTo>
                    <a:pt x="9315" y="9071"/>
                  </a:lnTo>
                  <a:lnTo>
                    <a:pt x="9600" y="8949"/>
                  </a:lnTo>
                  <a:lnTo>
                    <a:pt x="9844" y="8746"/>
                  </a:lnTo>
                  <a:lnTo>
                    <a:pt x="10048" y="8502"/>
                  </a:lnTo>
                  <a:lnTo>
                    <a:pt x="10170" y="8258"/>
                  </a:lnTo>
                  <a:lnTo>
                    <a:pt x="10170" y="8014"/>
                  </a:lnTo>
                  <a:lnTo>
                    <a:pt x="10129" y="7892"/>
                  </a:lnTo>
                  <a:lnTo>
                    <a:pt x="10088" y="7770"/>
                  </a:lnTo>
                  <a:lnTo>
                    <a:pt x="10007" y="7648"/>
                  </a:lnTo>
                  <a:lnTo>
                    <a:pt x="9885" y="7566"/>
                  </a:lnTo>
                  <a:lnTo>
                    <a:pt x="9722" y="7485"/>
                  </a:lnTo>
                  <a:lnTo>
                    <a:pt x="9559" y="7444"/>
                  </a:lnTo>
                  <a:lnTo>
                    <a:pt x="9234" y="7404"/>
                  </a:lnTo>
                  <a:lnTo>
                    <a:pt x="8835" y="7404"/>
                  </a:lnTo>
                  <a:lnTo>
                    <a:pt x="9234" y="6834"/>
                  </a:lnTo>
                  <a:lnTo>
                    <a:pt x="9478" y="6387"/>
                  </a:lnTo>
                  <a:lnTo>
                    <a:pt x="9681" y="5939"/>
                  </a:lnTo>
                  <a:lnTo>
                    <a:pt x="9844" y="5492"/>
                  </a:lnTo>
                  <a:lnTo>
                    <a:pt x="9926" y="5045"/>
                  </a:lnTo>
                  <a:lnTo>
                    <a:pt x="9926" y="4556"/>
                  </a:lnTo>
                  <a:lnTo>
                    <a:pt x="9885" y="4312"/>
                  </a:lnTo>
                  <a:lnTo>
                    <a:pt x="9804" y="4068"/>
                  </a:lnTo>
                  <a:lnTo>
                    <a:pt x="9681" y="3621"/>
                  </a:lnTo>
                  <a:lnTo>
                    <a:pt x="9478" y="3214"/>
                  </a:lnTo>
                  <a:lnTo>
                    <a:pt x="9234" y="2807"/>
                  </a:lnTo>
                  <a:lnTo>
                    <a:pt x="8990" y="2401"/>
                  </a:lnTo>
                  <a:lnTo>
                    <a:pt x="8380" y="1668"/>
                  </a:lnTo>
                  <a:lnTo>
                    <a:pt x="7770" y="977"/>
                  </a:lnTo>
                  <a:lnTo>
                    <a:pt x="7485" y="733"/>
                  </a:lnTo>
                  <a:lnTo>
                    <a:pt x="7200" y="529"/>
                  </a:lnTo>
                  <a:lnTo>
                    <a:pt x="6875" y="367"/>
                  </a:lnTo>
                  <a:lnTo>
                    <a:pt x="6590" y="204"/>
                  </a:lnTo>
                  <a:lnTo>
                    <a:pt x="6224" y="82"/>
                  </a:lnTo>
                  <a:lnTo>
                    <a:pt x="5899" y="41"/>
                  </a:lnTo>
                  <a:lnTo>
                    <a:pt x="55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162"/>
            <p:cNvSpPr/>
            <p:nvPr/>
          </p:nvSpPr>
          <p:spPr>
            <a:xfrm>
              <a:off x="6216962" y="2548594"/>
              <a:ext cx="102405" cy="91240"/>
            </a:xfrm>
            <a:custGeom>
              <a:avLst/>
              <a:gdLst/>
              <a:ahLst/>
              <a:cxnLst/>
              <a:rect l="l" t="t" r="r" b="b"/>
              <a:pathLst>
                <a:path w="2238" h="1994" extrusionOk="0">
                  <a:moveTo>
                    <a:pt x="1994" y="0"/>
                  </a:moveTo>
                  <a:lnTo>
                    <a:pt x="1912" y="41"/>
                  </a:lnTo>
                  <a:lnTo>
                    <a:pt x="1099" y="407"/>
                  </a:lnTo>
                  <a:lnTo>
                    <a:pt x="733" y="610"/>
                  </a:lnTo>
                  <a:lnTo>
                    <a:pt x="367" y="814"/>
                  </a:lnTo>
                  <a:lnTo>
                    <a:pt x="204" y="936"/>
                  </a:lnTo>
                  <a:lnTo>
                    <a:pt x="82" y="1098"/>
                  </a:lnTo>
                  <a:lnTo>
                    <a:pt x="41" y="1261"/>
                  </a:lnTo>
                  <a:lnTo>
                    <a:pt x="1" y="1464"/>
                  </a:lnTo>
                  <a:lnTo>
                    <a:pt x="82" y="1668"/>
                  </a:lnTo>
                  <a:lnTo>
                    <a:pt x="163" y="1830"/>
                  </a:lnTo>
                  <a:lnTo>
                    <a:pt x="326" y="1912"/>
                  </a:lnTo>
                  <a:lnTo>
                    <a:pt x="529" y="1993"/>
                  </a:lnTo>
                  <a:lnTo>
                    <a:pt x="773" y="1993"/>
                  </a:lnTo>
                  <a:lnTo>
                    <a:pt x="1018" y="1912"/>
                  </a:lnTo>
                  <a:lnTo>
                    <a:pt x="1506" y="1790"/>
                  </a:lnTo>
                  <a:lnTo>
                    <a:pt x="1587" y="1749"/>
                  </a:lnTo>
                  <a:lnTo>
                    <a:pt x="1628" y="1668"/>
                  </a:lnTo>
                  <a:lnTo>
                    <a:pt x="1628" y="1586"/>
                  </a:lnTo>
                  <a:lnTo>
                    <a:pt x="1628" y="1546"/>
                  </a:lnTo>
                  <a:lnTo>
                    <a:pt x="1587" y="1464"/>
                  </a:lnTo>
                  <a:lnTo>
                    <a:pt x="1546" y="1424"/>
                  </a:lnTo>
                  <a:lnTo>
                    <a:pt x="1465" y="1383"/>
                  </a:lnTo>
                  <a:lnTo>
                    <a:pt x="1384" y="1383"/>
                  </a:lnTo>
                  <a:lnTo>
                    <a:pt x="936" y="1546"/>
                  </a:lnTo>
                  <a:lnTo>
                    <a:pt x="733" y="1586"/>
                  </a:lnTo>
                  <a:lnTo>
                    <a:pt x="570" y="1586"/>
                  </a:lnTo>
                  <a:lnTo>
                    <a:pt x="448" y="1546"/>
                  </a:lnTo>
                  <a:lnTo>
                    <a:pt x="407" y="1464"/>
                  </a:lnTo>
                  <a:lnTo>
                    <a:pt x="407" y="1383"/>
                  </a:lnTo>
                  <a:lnTo>
                    <a:pt x="448" y="1302"/>
                  </a:lnTo>
                  <a:lnTo>
                    <a:pt x="529" y="1180"/>
                  </a:lnTo>
                  <a:lnTo>
                    <a:pt x="651" y="1098"/>
                  </a:lnTo>
                  <a:lnTo>
                    <a:pt x="814" y="1017"/>
                  </a:lnTo>
                  <a:lnTo>
                    <a:pt x="1221" y="814"/>
                  </a:lnTo>
                  <a:lnTo>
                    <a:pt x="2116" y="366"/>
                  </a:lnTo>
                  <a:lnTo>
                    <a:pt x="2197" y="325"/>
                  </a:lnTo>
                  <a:lnTo>
                    <a:pt x="2238" y="244"/>
                  </a:lnTo>
                  <a:lnTo>
                    <a:pt x="2238" y="163"/>
                  </a:lnTo>
                  <a:lnTo>
                    <a:pt x="2197" y="81"/>
                  </a:lnTo>
                  <a:lnTo>
                    <a:pt x="2156" y="41"/>
                  </a:lnTo>
                  <a:lnTo>
                    <a:pt x="2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162"/>
            <p:cNvSpPr/>
            <p:nvPr/>
          </p:nvSpPr>
          <p:spPr>
            <a:xfrm>
              <a:off x="6373320" y="2591378"/>
              <a:ext cx="24251" cy="2425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44" y="1"/>
                  </a:moveTo>
                  <a:lnTo>
                    <a:pt x="122" y="41"/>
                  </a:lnTo>
                  <a:lnTo>
                    <a:pt x="41" y="82"/>
                  </a:lnTo>
                  <a:lnTo>
                    <a:pt x="0" y="163"/>
                  </a:lnTo>
                  <a:lnTo>
                    <a:pt x="0" y="285"/>
                  </a:lnTo>
                  <a:lnTo>
                    <a:pt x="0" y="367"/>
                  </a:lnTo>
                  <a:lnTo>
                    <a:pt x="41" y="448"/>
                  </a:lnTo>
                  <a:lnTo>
                    <a:pt x="122" y="489"/>
                  </a:lnTo>
                  <a:lnTo>
                    <a:pt x="244" y="529"/>
                  </a:lnTo>
                  <a:lnTo>
                    <a:pt x="366" y="489"/>
                  </a:lnTo>
                  <a:lnTo>
                    <a:pt x="448" y="448"/>
                  </a:lnTo>
                  <a:lnTo>
                    <a:pt x="489" y="367"/>
                  </a:lnTo>
                  <a:lnTo>
                    <a:pt x="529" y="285"/>
                  </a:lnTo>
                  <a:lnTo>
                    <a:pt x="489" y="163"/>
                  </a:lnTo>
                  <a:lnTo>
                    <a:pt x="448" y="82"/>
                  </a:lnTo>
                  <a:lnTo>
                    <a:pt x="366" y="41"/>
                  </a:lnTo>
                  <a:lnTo>
                    <a:pt x="2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162"/>
            <p:cNvSpPr/>
            <p:nvPr/>
          </p:nvSpPr>
          <p:spPr>
            <a:xfrm>
              <a:off x="6276540" y="2511346"/>
              <a:ext cx="22375" cy="24251"/>
            </a:xfrm>
            <a:custGeom>
              <a:avLst/>
              <a:gdLst/>
              <a:ahLst/>
              <a:cxnLst/>
              <a:rect l="l" t="t" r="r" b="b"/>
              <a:pathLst>
                <a:path w="489" h="530" extrusionOk="0">
                  <a:moveTo>
                    <a:pt x="122" y="1"/>
                  </a:moveTo>
                  <a:lnTo>
                    <a:pt x="41" y="82"/>
                  </a:lnTo>
                  <a:lnTo>
                    <a:pt x="0" y="163"/>
                  </a:lnTo>
                  <a:lnTo>
                    <a:pt x="0" y="245"/>
                  </a:lnTo>
                  <a:lnTo>
                    <a:pt x="0" y="367"/>
                  </a:lnTo>
                  <a:lnTo>
                    <a:pt x="41" y="448"/>
                  </a:lnTo>
                  <a:lnTo>
                    <a:pt x="122" y="489"/>
                  </a:lnTo>
                  <a:lnTo>
                    <a:pt x="244" y="529"/>
                  </a:lnTo>
                  <a:lnTo>
                    <a:pt x="366" y="489"/>
                  </a:lnTo>
                  <a:lnTo>
                    <a:pt x="448" y="448"/>
                  </a:lnTo>
                  <a:lnTo>
                    <a:pt x="488" y="367"/>
                  </a:lnTo>
                  <a:lnTo>
                    <a:pt x="488" y="245"/>
                  </a:lnTo>
                  <a:lnTo>
                    <a:pt x="488" y="163"/>
                  </a:lnTo>
                  <a:lnTo>
                    <a:pt x="448" y="82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162"/>
            <p:cNvSpPr/>
            <p:nvPr/>
          </p:nvSpPr>
          <p:spPr>
            <a:xfrm>
              <a:off x="6211380" y="2658369"/>
              <a:ext cx="76369" cy="52164"/>
            </a:xfrm>
            <a:custGeom>
              <a:avLst/>
              <a:gdLst/>
              <a:ahLst/>
              <a:cxnLst/>
              <a:rect l="l" t="t" r="r" b="b"/>
              <a:pathLst>
                <a:path w="1669" h="1140" extrusionOk="0">
                  <a:moveTo>
                    <a:pt x="163" y="1"/>
                  </a:moveTo>
                  <a:lnTo>
                    <a:pt x="82" y="42"/>
                  </a:lnTo>
                  <a:lnTo>
                    <a:pt x="41" y="82"/>
                  </a:lnTo>
                  <a:lnTo>
                    <a:pt x="1" y="164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163" y="489"/>
                  </a:lnTo>
                  <a:lnTo>
                    <a:pt x="326" y="652"/>
                  </a:lnTo>
                  <a:lnTo>
                    <a:pt x="489" y="774"/>
                  </a:lnTo>
                  <a:lnTo>
                    <a:pt x="651" y="896"/>
                  </a:lnTo>
                  <a:lnTo>
                    <a:pt x="855" y="977"/>
                  </a:lnTo>
                  <a:lnTo>
                    <a:pt x="1058" y="1059"/>
                  </a:lnTo>
                  <a:lnTo>
                    <a:pt x="1262" y="1099"/>
                  </a:lnTo>
                  <a:lnTo>
                    <a:pt x="1465" y="1140"/>
                  </a:lnTo>
                  <a:lnTo>
                    <a:pt x="1546" y="1099"/>
                  </a:lnTo>
                  <a:lnTo>
                    <a:pt x="1587" y="1059"/>
                  </a:lnTo>
                  <a:lnTo>
                    <a:pt x="1668" y="1018"/>
                  </a:lnTo>
                  <a:lnTo>
                    <a:pt x="1668" y="937"/>
                  </a:lnTo>
                  <a:lnTo>
                    <a:pt x="1668" y="855"/>
                  </a:lnTo>
                  <a:lnTo>
                    <a:pt x="1587" y="774"/>
                  </a:lnTo>
                  <a:lnTo>
                    <a:pt x="1546" y="733"/>
                  </a:lnTo>
                  <a:lnTo>
                    <a:pt x="1384" y="733"/>
                  </a:lnTo>
                  <a:lnTo>
                    <a:pt x="1343" y="692"/>
                  </a:lnTo>
                  <a:lnTo>
                    <a:pt x="1140" y="652"/>
                  </a:lnTo>
                  <a:lnTo>
                    <a:pt x="1058" y="652"/>
                  </a:lnTo>
                  <a:lnTo>
                    <a:pt x="1017" y="611"/>
                  </a:lnTo>
                  <a:lnTo>
                    <a:pt x="977" y="611"/>
                  </a:lnTo>
                  <a:lnTo>
                    <a:pt x="936" y="570"/>
                  </a:lnTo>
                  <a:lnTo>
                    <a:pt x="855" y="530"/>
                  </a:lnTo>
                  <a:lnTo>
                    <a:pt x="692" y="448"/>
                  </a:lnTo>
                  <a:lnTo>
                    <a:pt x="692" y="408"/>
                  </a:lnTo>
                  <a:lnTo>
                    <a:pt x="651" y="408"/>
                  </a:lnTo>
                  <a:lnTo>
                    <a:pt x="611" y="367"/>
                  </a:lnTo>
                  <a:lnTo>
                    <a:pt x="448" y="245"/>
                  </a:lnTo>
                  <a:lnTo>
                    <a:pt x="448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162"/>
            <p:cNvSpPr/>
            <p:nvPr/>
          </p:nvSpPr>
          <p:spPr>
            <a:xfrm>
              <a:off x="6323077" y="2328952"/>
              <a:ext cx="303418" cy="431859"/>
            </a:xfrm>
            <a:custGeom>
              <a:avLst/>
              <a:gdLst/>
              <a:ahLst/>
              <a:cxnLst/>
              <a:rect l="l" t="t" r="r" b="b"/>
              <a:pathLst>
                <a:path w="6631" h="9438" extrusionOk="0">
                  <a:moveTo>
                    <a:pt x="1261" y="0"/>
                  </a:moveTo>
                  <a:lnTo>
                    <a:pt x="936" y="41"/>
                  </a:lnTo>
                  <a:lnTo>
                    <a:pt x="651" y="163"/>
                  </a:lnTo>
                  <a:lnTo>
                    <a:pt x="366" y="326"/>
                  </a:lnTo>
                  <a:lnTo>
                    <a:pt x="244" y="407"/>
                  </a:lnTo>
                  <a:lnTo>
                    <a:pt x="163" y="529"/>
                  </a:lnTo>
                  <a:lnTo>
                    <a:pt x="82" y="651"/>
                  </a:lnTo>
                  <a:lnTo>
                    <a:pt x="41" y="814"/>
                  </a:lnTo>
                  <a:lnTo>
                    <a:pt x="0" y="1099"/>
                  </a:lnTo>
                  <a:lnTo>
                    <a:pt x="41" y="1424"/>
                  </a:lnTo>
                  <a:lnTo>
                    <a:pt x="41" y="1465"/>
                  </a:lnTo>
                  <a:lnTo>
                    <a:pt x="82" y="1505"/>
                  </a:lnTo>
                  <a:lnTo>
                    <a:pt x="244" y="1749"/>
                  </a:lnTo>
                  <a:lnTo>
                    <a:pt x="448" y="1993"/>
                  </a:lnTo>
                  <a:lnTo>
                    <a:pt x="692" y="2115"/>
                  </a:lnTo>
                  <a:lnTo>
                    <a:pt x="976" y="2197"/>
                  </a:lnTo>
                  <a:lnTo>
                    <a:pt x="895" y="2563"/>
                  </a:lnTo>
                  <a:lnTo>
                    <a:pt x="895" y="2929"/>
                  </a:lnTo>
                  <a:lnTo>
                    <a:pt x="1017" y="3295"/>
                  </a:lnTo>
                  <a:lnTo>
                    <a:pt x="1098" y="3458"/>
                  </a:lnTo>
                  <a:lnTo>
                    <a:pt x="1220" y="3620"/>
                  </a:lnTo>
                  <a:lnTo>
                    <a:pt x="1464" y="3905"/>
                  </a:lnTo>
                  <a:lnTo>
                    <a:pt x="1790" y="4109"/>
                  </a:lnTo>
                  <a:lnTo>
                    <a:pt x="2115" y="4231"/>
                  </a:lnTo>
                  <a:lnTo>
                    <a:pt x="2481" y="4271"/>
                  </a:lnTo>
                  <a:lnTo>
                    <a:pt x="2481" y="4678"/>
                  </a:lnTo>
                  <a:lnTo>
                    <a:pt x="2563" y="5044"/>
                  </a:lnTo>
                  <a:lnTo>
                    <a:pt x="2685" y="5410"/>
                  </a:lnTo>
                  <a:lnTo>
                    <a:pt x="2929" y="5736"/>
                  </a:lnTo>
                  <a:lnTo>
                    <a:pt x="3214" y="6020"/>
                  </a:lnTo>
                  <a:lnTo>
                    <a:pt x="3539" y="6224"/>
                  </a:lnTo>
                  <a:lnTo>
                    <a:pt x="3905" y="6386"/>
                  </a:lnTo>
                  <a:lnTo>
                    <a:pt x="4312" y="6427"/>
                  </a:lnTo>
                  <a:lnTo>
                    <a:pt x="4108" y="7078"/>
                  </a:lnTo>
                  <a:lnTo>
                    <a:pt x="3986" y="7769"/>
                  </a:lnTo>
                  <a:lnTo>
                    <a:pt x="3905" y="8461"/>
                  </a:lnTo>
                  <a:lnTo>
                    <a:pt x="3946" y="9152"/>
                  </a:lnTo>
                  <a:lnTo>
                    <a:pt x="3986" y="9274"/>
                  </a:lnTo>
                  <a:lnTo>
                    <a:pt x="4068" y="9356"/>
                  </a:lnTo>
                  <a:lnTo>
                    <a:pt x="4475" y="9437"/>
                  </a:lnTo>
                  <a:lnTo>
                    <a:pt x="4841" y="9437"/>
                  </a:lnTo>
                  <a:lnTo>
                    <a:pt x="5207" y="9315"/>
                  </a:lnTo>
                  <a:lnTo>
                    <a:pt x="5532" y="9152"/>
                  </a:lnTo>
                  <a:lnTo>
                    <a:pt x="5817" y="8949"/>
                  </a:lnTo>
                  <a:lnTo>
                    <a:pt x="6102" y="8705"/>
                  </a:lnTo>
                  <a:lnTo>
                    <a:pt x="6305" y="8380"/>
                  </a:lnTo>
                  <a:lnTo>
                    <a:pt x="6468" y="8054"/>
                  </a:lnTo>
                  <a:lnTo>
                    <a:pt x="6590" y="7607"/>
                  </a:lnTo>
                  <a:lnTo>
                    <a:pt x="6630" y="7200"/>
                  </a:lnTo>
                  <a:lnTo>
                    <a:pt x="6630" y="6753"/>
                  </a:lnTo>
                  <a:lnTo>
                    <a:pt x="6590" y="6346"/>
                  </a:lnTo>
                  <a:lnTo>
                    <a:pt x="6468" y="5898"/>
                  </a:lnTo>
                  <a:lnTo>
                    <a:pt x="6305" y="5492"/>
                  </a:lnTo>
                  <a:lnTo>
                    <a:pt x="6142" y="5125"/>
                  </a:lnTo>
                  <a:lnTo>
                    <a:pt x="5939" y="4719"/>
                  </a:lnTo>
                  <a:lnTo>
                    <a:pt x="5451" y="3905"/>
                  </a:lnTo>
                  <a:lnTo>
                    <a:pt x="4922" y="3132"/>
                  </a:lnTo>
                  <a:lnTo>
                    <a:pt x="4352" y="2360"/>
                  </a:lnTo>
                  <a:lnTo>
                    <a:pt x="3742" y="1627"/>
                  </a:lnTo>
                  <a:lnTo>
                    <a:pt x="3295" y="1058"/>
                  </a:lnTo>
                  <a:lnTo>
                    <a:pt x="3051" y="773"/>
                  </a:lnTo>
                  <a:lnTo>
                    <a:pt x="2807" y="529"/>
                  </a:lnTo>
                  <a:lnTo>
                    <a:pt x="2563" y="326"/>
                  </a:lnTo>
                  <a:lnTo>
                    <a:pt x="2278" y="163"/>
                  </a:lnTo>
                  <a:lnTo>
                    <a:pt x="1912" y="41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162"/>
            <p:cNvSpPr/>
            <p:nvPr/>
          </p:nvSpPr>
          <p:spPr>
            <a:xfrm>
              <a:off x="5552501" y="2230296"/>
              <a:ext cx="374159" cy="800390"/>
            </a:xfrm>
            <a:custGeom>
              <a:avLst/>
              <a:gdLst/>
              <a:ahLst/>
              <a:cxnLst/>
              <a:rect l="l" t="t" r="r" b="b"/>
              <a:pathLst>
                <a:path w="8177" h="17492" extrusionOk="0">
                  <a:moveTo>
                    <a:pt x="2685" y="0"/>
                  </a:moveTo>
                  <a:lnTo>
                    <a:pt x="2481" y="41"/>
                  </a:lnTo>
                  <a:lnTo>
                    <a:pt x="2359" y="163"/>
                  </a:lnTo>
                  <a:lnTo>
                    <a:pt x="2237" y="326"/>
                  </a:lnTo>
                  <a:lnTo>
                    <a:pt x="2156" y="489"/>
                  </a:lnTo>
                  <a:lnTo>
                    <a:pt x="2156" y="651"/>
                  </a:lnTo>
                  <a:lnTo>
                    <a:pt x="2115" y="855"/>
                  </a:lnTo>
                  <a:lnTo>
                    <a:pt x="2156" y="1221"/>
                  </a:lnTo>
                  <a:lnTo>
                    <a:pt x="2115" y="1587"/>
                  </a:lnTo>
                  <a:lnTo>
                    <a:pt x="2075" y="1465"/>
                  </a:lnTo>
                  <a:lnTo>
                    <a:pt x="2075" y="1302"/>
                  </a:lnTo>
                  <a:lnTo>
                    <a:pt x="2075" y="1017"/>
                  </a:lnTo>
                  <a:lnTo>
                    <a:pt x="2075" y="733"/>
                  </a:lnTo>
                  <a:lnTo>
                    <a:pt x="2034" y="611"/>
                  </a:lnTo>
                  <a:lnTo>
                    <a:pt x="1953" y="489"/>
                  </a:lnTo>
                  <a:lnTo>
                    <a:pt x="1831" y="407"/>
                  </a:lnTo>
                  <a:lnTo>
                    <a:pt x="1709" y="367"/>
                  </a:lnTo>
                  <a:lnTo>
                    <a:pt x="1587" y="367"/>
                  </a:lnTo>
                  <a:lnTo>
                    <a:pt x="1465" y="407"/>
                  </a:lnTo>
                  <a:lnTo>
                    <a:pt x="1343" y="448"/>
                  </a:lnTo>
                  <a:lnTo>
                    <a:pt x="1261" y="529"/>
                  </a:lnTo>
                  <a:lnTo>
                    <a:pt x="1139" y="651"/>
                  </a:lnTo>
                  <a:lnTo>
                    <a:pt x="1098" y="773"/>
                  </a:lnTo>
                  <a:lnTo>
                    <a:pt x="1017" y="1017"/>
                  </a:lnTo>
                  <a:lnTo>
                    <a:pt x="1017" y="1261"/>
                  </a:lnTo>
                  <a:lnTo>
                    <a:pt x="936" y="1139"/>
                  </a:lnTo>
                  <a:lnTo>
                    <a:pt x="854" y="1058"/>
                  </a:lnTo>
                  <a:lnTo>
                    <a:pt x="732" y="977"/>
                  </a:lnTo>
                  <a:lnTo>
                    <a:pt x="570" y="977"/>
                  </a:lnTo>
                  <a:lnTo>
                    <a:pt x="488" y="1017"/>
                  </a:lnTo>
                  <a:lnTo>
                    <a:pt x="407" y="1058"/>
                  </a:lnTo>
                  <a:lnTo>
                    <a:pt x="244" y="1221"/>
                  </a:lnTo>
                  <a:lnTo>
                    <a:pt x="163" y="1465"/>
                  </a:lnTo>
                  <a:lnTo>
                    <a:pt x="122" y="1668"/>
                  </a:lnTo>
                  <a:lnTo>
                    <a:pt x="82" y="2441"/>
                  </a:lnTo>
                  <a:lnTo>
                    <a:pt x="41" y="3255"/>
                  </a:lnTo>
                  <a:lnTo>
                    <a:pt x="0" y="4800"/>
                  </a:lnTo>
                  <a:lnTo>
                    <a:pt x="41" y="6346"/>
                  </a:lnTo>
                  <a:lnTo>
                    <a:pt x="122" y="7892"/>
                  </a:lnTo>
                  <a:lnTo>
                    <a:pt x="163" y="8583"/>
                  </a:lnTo>
                  <a:lnTo>
                    <a:pt x="244" y="9275"/>
                  </a:lnTo>
                  <a:lnTo>
                    <a:pt x="448" y="10658"/>
                  </a:lnTo>
                  <a:lnTo>
                    <a:pt x="651" y="12041"/>
                  </a:lnTo>
                  <a:lnTo>
                    <a:pt x="732" y="12732"/>
                  </a:lnTo>
                  <a:lnTo>
                    <a:pt x="895" y="13383"/>
                  </a:lnTo>
                  <a:lnTo>
                    <a:pt x="1098" y="13993"/>
                  </a:lnTo>
                  <a:lnTo>
                    <a:pt x="1343" y="14603"/>
                  </a:lnTo>
                  <a:lnTo>
                    <a:pt x="1709" y="15132"/>
                  </a:lnTo>
                  <a:lnTo>
                    <a:pt x="1912" y="15376"/>
                  </a:lnTo>
                  <a:lnTo>
                    <a:pt x="2115" y="15620"/>
                  </a:lnTo>
                  <a:lnTo>
                    <a:pt x="2400" y="15905"/>
                  </a:lnTo>
                  <a:lnTo>
                    <a:pt x="2766" y="16108"/>
                  </a:lnTo>
                  <a:lnTo>
                    <a:pt x="3132" y="16352"/>
                  </a:lnTo>
                  <a:lnTo>
                    <a:pt x="3498" y="16515"/>
                  </a:lnTo>
                  <a:lnTo>
                    <a:pt x="3864" y="16718"/>
                  </a:lnTo>
                  <a:lnTo>
                    <a:pt x="4271" y="16840"/>
                  </a:lnTo>
                  <a:lnTo>
                    <a:pt x="5044" y="17044"/>
                  </a:lnTo>
                  <a:lnTo>
                    <a:pt x="6061" y="17288"/>
                  </a:lnTo>
                  <a:lnTo>
                    <a:pt x="6671" y="17450"/>
                  </a:lnTo>
                  <a:lnTo>
                    <a:pt x="6915" y="17491"/>
                  </a:lnTo>
                  <a:lnTo>
                    <a:pt x="7607" y="15417"/>
                  </a:lnTo>
                  <a:lnTo>
                    <a:pt x="8176" y="13342"/>
                  </a:lnTo>
                  <a:lnTo>
                    <a:pt x="7485" y="12976"/>
                  </a:lnTo>
                  <a:lnTo>
                    <a:pt x="6793" y="12610"/>
                  </a:lnTo>
                  <a:lnTo>
                    <a:pt x="6508" y="12407"/>
                  </a:lnTo>
                  <a:lnTo>
                    <a:pt x="6183" y="12163"/>
                  </a:lnTo>
                  <a:lnTo>
                    <a:pt x="5898" y="11878"/>
                  </a:lnTo>
                  <a:lnTo>
                    <a:pt x="5654" y="11552"/>
                  </a:lnTo>
                  <a:lnTo>
                    <a:pt x="5288" y="10942"/>
                  </a:lnTo>
                  <a:lnTo>
                    <a:pt x="5003" y="10292"/>
                  </a:lnTo>
                  <a:lnTo>
                    <a:pt x="4800" y="9641"/>
                  </a:lnTo>
                  <a:lnTo>
                    <a:pt x="4637" y="8949"/>
                  </a:lnTo>
                  <a:lnTo>
                    <a:pt x="4434" y="7932"/>
                  </a:lnTo>
                  <a:lnTo>
                    <a:pt x="4312" y="6875"/>
                  </a:lnTo>
                  <a:lnTo>
                    <a:pt x="4271" y="5858"/>
                  </a:lnTo>
                  <a:lnTo>
                    <a:pt x="4231" y="4800"/>
                  </a:lnTo>
                  <a:lnTo>
                    <a:pt x="4190" y="2726"/>
                  </a:lnTo>
                  <a:lnTo>
                    <a:pt x="4149" y="1668"/>
                  </a:lnTo>
                  <a:lnTo>
                    <a:pt x="4068" y="611"/>
                  </a:lnTo>
                  <a:lnTo>
                    <a:pt x="4027" y="489"/>
                  </a:lnTo>
                  <a:lnTo>
                    <a:pt x="3986" y="367"/>
                  </a:lnTo>
                  <a:lnTo>
                    <a:pt x="3905" y="285"/>
                  </a:lnTo>
                  <a:lnTo>
                    <a:pt x="3824" y="204"/>
                  </a:lnTo>
                  <a:lnTo>
                    <a:pt x="3702" y="245"/>
                  </a:lnTo>
                  <a:lnTo>
                    <a:pt x="3580" y="326"/>
                  </a:lnTo>
                  <a:lnTo>
                    <a:pt x="3498" y="448"/>
                  </a:lnTo>
                  <a:lnTo>
                    <a:pt x="3458" y="570"/>
                  </a:lnTo>
                  <a:lnTo>
                    <a:pt x="3336" y="936"/>
                  </a:lnTo>
                  <a:lnTo>
                    <a:pt x="3254" y="1343"/>
                  </a:lnTo>
                  <a:lnTo>
                    <a:pt x="3254" y="1709"/>
                  </a:lnTo>
                  <a:lnTo>
                    <a:pt x="3254" y="2116"/>
                  </a:lnTo>
                  <a:lnTo>
                    <a:pt x="3173" y="611"/>
                  </a:lnTo>
                  <a:lnTo>
                    <a:pt x="3132" y="326"/>
                  </a:lnTo>
                  <a:lnTo>
                    <a:pt x="3092" y="204"/>
                  </a:lnTo>
                  <a:lnTo>
                    <a:pt x="3010" y="82"/>
                  </a:lnTo>
                  <a:lnTo>
                    <a:pt x="28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162"/>
            <p:cNvSpPr/>
            <p:nvPr/>
          </p:nvSpPr>
          <p:spPr>
            <a:xfrm>
              <a:off x="5543166" y="2221007"/>
              <a:ext cx="392782" cy="818968"/>
            </a:xfrm>
            <a:custGeom>
              <a:avLst/>
              <a:gdLst/>
              <a:ahLst/>
              <a:cxnLst/>
              <a:rect l="l" t="t" r="r" b="b"/>
              <a:pathLst>
                <a:path w="8584" h="17898" extrusionOk="0">
                  <a:moveTo>
                    <a:pt x="2970" y="366"/>
                  </a:moveTo>
                  <a:lnTo>
                    <a:pt x="3052" y="448"/>
                  </a:lnTo>
                  <a:lnTo>
                    <a:pt x="3133" y="488"/>
                  </a:lnTo>
                  <a:lnTo>
                    <a:pt x="3174" y="610"/>
                  </a:lnTo>
                  <a:lnTo>
                    <a:pt x="3174" y="814"/>
                  </a:lnTo>
                  <a:lnTo>
                    <a:pt x="3174" y="1261"/>
                  </a:lnTo>
                  <a:lnTo>
                    <a:pt x="3255" y="2319"/>
                  </a:lnTo>
                  <a:lnTo>
                    <a:pt x="3255" y="2400"/>
                  </a:lnTo>
                  <a:lnTo>
                    <a:pt x="3336" y="2481"/>
                  </a:lnTo>
                  <a:lnTo>
                    <a:pt x="3377" y="2481"/>
                  </a:lnTo>
                  <a:lnTo>
                    <a:pt x="3458" y="2522"/>
                  </a:lnTo>
                  <a:lnTo>
                    <a:pt x="3540" y="2481"/>
                  </a:lnTo>
                  <a:lnTo>
                    <a:pt x="3580" y="2481"/>
                  </a:lnTo>
                  <a:lnTo>
                    <a:pt x="3621" y="2400"/>
                  </a:lnTo>
                  <a:lnTo>
                    <a:pt x="3662" y="2319"/>
                  </a:lnTo>
                  <a:lnTo>
                    <a:pt x="3632" y="1759"/>
                  </a:lnTo>
                  <a:lnTo>
                    <a:pt x="3662" y="1464"/>
                  </a:lnTo>
                  <a:lnTo>
                    <a:pt x="3743" y="1098"/>
                  </a:lnTo>
                  <a:lnTo>
                    <a:pt x="3824" y="854"/>
                  </a:lnTo>
                  <a:lnTo>
                    <a:pt x="3865" y="732"/>
                  </a:lnTo>
                  <a:lnTo>
                    <a:pt x="3906" y="651"/>
                  </a:lnTo>
                  <a:lnTo>
                    <a:pt x="3987" y="651"/>
                  </a:lnTo>
                  <a:lnTo>
                    <a:pt x="4028" y="692"/>
                  </a:lnTo>
                  <a:lnTo>
                    <a:pt x="4068" y="854"/>
                  </a:lnTo>
                  <a:lnTo>
                    <a:pt x="4109" y="1220"/>
                  </a:lnTo>
                  <a:lnTo>
                    <a:pt x="4150" y="2115"/>
                  </a:lnTo>
                  <a:lnTo>
                    <a:pt x="4231" y="3864"/>
                  </a:lnTo>
                  <a:lnTo>
                    <a:pt x="4272" y="5613"/>
                  </a:lnTo>
                  <a:lnTo>
                    <a:pt x="4272" y="6508"/>
                  </a:lnTo>
                  <a:lnTo>
                    <a:pt x="4353" y="7362"/>
                  </a:lnTo>
                  <a:lnTo>
                    <a:pt x="4475" y="8217"/>
                  </a:lnTo>
                  <a:lnTo>
                    <a:pt x="4597" y="9071"/>
                  </a:lnTo>
                  <a:lnTo>
                    <a:pt x="4801" y="9844"/>
                  </a:lnTo>
                  <a:lnTo>
                    <a:pt x="5045" y="10617"/>
                  </a:lnTo>
                  <a:lnTo>
                    <a:pt x="5207" y="10983"/>
                  </a:lnTo>
                  <a:lnTo>
                    <a:pt x="5370" y="11308"/>
                  </a:lnTo>
                  <a:lnTo>
                    <a:pt x="5573" y="11674"/>
                  </a:lnTo>
                  <a:lnTo>
                    <a:pt x="5777" y="12000"/>
                  </a:lnTo>
                  <a:lnTo>
                    <a:pt x="6062" y="12284"/>
                  </a:lnTo>
                  <a:lnTo>
                    <a:pt x="6306" y="12569"/>
                  </a:lnTo>
                  <a:lnTo>
                    <a:pt x="6631" y="12772"/>
                  </a:lnTo>
                  <a:lnTo>
                    <a:pt x="6956" y="13016"/>
                  </a:lnTo>
                  <a:lnTo>
                    <a:pt x="7607" y="13383"/>
                  </a:lnTo>
                  <a:lnTo>
                    <a:pt x="8175" y="13650"/>
                  </a:lnTo>
                  <a:lnTo>
                    <a:pt x="8175" y="13650"/>
                  </a:lnTo>
                  <a:lnTo>
                    <a:pt x="7607" y="15579"/>
                  </a:lnTo>
                  <a:lnTo>
                    <a:pt x="7009" y="17485"/>
                  </a:lnTo>
                  <a:lnTo>
                    <a:pt x="7009" y="17485"/>
                  </a:lnTo>
                  <a:lnTo>
                    <a:pt x="6834" y="17450"/>
                  </a:lnTo>
                  <a:lnTo>
                    <a:pt x="6265" y="17328"/>
                  </a:lnTo>
                  <a:lnTo>
                    <a:pt x="5370" y="17084"/>
                  </a:lnTo>
                  <a:lnTo>
                    <a:pt x="4516" y="16840"/>
                  </a:lnTo>
                  <a:lnTo>
                    <a:pt x="4068" y="16677"/>
                  </a:lnTo>
                  <a:lnTo>
                    <a:pt x="3662" y="16515"/>
                  </a:lnTo>
                  <a:lnTo>
                    <a:pt x="3255" y="16311"/>
                  </a:lnTo>
                  <a:lnTo>
                    <a:pt x="2889" y="16067"/>
                  </a:lnTo>
                  <a:lnTo>
                    <a:pt x="2563" y="15782"/>
                  </a:lnTo>
                  <a:lnTo>
                    <a:pt x="2238" y="15457"/>
                  </a:lnTo>
                  <a:lnTo>
                    <a:pt x="1913" y="15050"/>
                  </a:lnTo>
                  <a:lnTo>
                    <a:pt x="1669" y="14603"/>
                  </a:lnTo>
                  <a:lnTo>
                    <a:pt x="1465" y="14115"/>
                  </a:lnTo>
                  <a:lnTo>
                    <a:pt x="1302" y="13627"/>
                  </a:lnTo>
                  <a:lnTo>
                    <a:pt x="1180" y="13138"/>
                  </a:lnTo>
                  <a:lnTo>
                    <a:pt x="1099" y="12610"/>
                  </a:lnTo>
                  <a:lnTo>
                    <a:pt x="977" y="11593"/>
                  </a:lnTo>
                  <a:lnTo>
                    <a:pt x="774" y="10454"/>
                  </a:lnTo>
                  <a:lnTo>
                    <a:pt x="611" y="9356"/>
                  </a:lnTo>
                  <a:lnTo>
                    <a:pt x="530" y="8217"/>
                  </a:lnTo>
                  <a:lnTo>
                    <a:pt x="448" y="7078"/>
                  </a:lnTo>
                  <a:lnTo>
                    <a:pt x="408" y="5776"/>
                  </a:lnTo>
                  <a:lnTo>
                    <a:pt x="408" y="4474"/>
                  </a:lnTo>
                  <a:lnTo>
                    <a:pt x="448" y="3173"/>
                  </a:lnTo>
                  <a:lnTo>
                    <a:pt x="524" y="1958"/>
                  </a:lnTo>
                  <a:lnTo>
                    <a:pt x="530" y="1953"/>
                  </a:lnTo>
                  <a:lnTo>
                    <a:pt x="530" y="1871"/>
                  </a:lnTo>
                  <a:lnTo>
                    <a:pt x="611" y="1586"/>
                  </a:lnTo>
                  <a:lnTo>
                    <a:pt x="652" y="1464"/>
                  </a:lnTo>
                  <a:lnTo>
                    <a:pt x="733" y="1424"/>
                  </a:lnTo>
                  <a:lnTo>
                    <a:pt x="774" y="1383"/>
                  </a:lnTo>
                  <a:lnTo>
                    <a:pt x="896" y="1383"/>
                  </a:lnTo>
                  <a:lnTo>
                    <a:pt x="977" y="1424"/>
                  </a:lnTo>
                  <a:lnTo>
                    <a:pt x="1018" y="1505"/>
                  </a:lnTo>
                  <a:lnTo>
                    <a:pt x="1058" y="1586"/>
                  </a:lnTo>
                  <a:lnTo>
                    <a:pt x="1099" y="1830"/>
                  </a:lnTo>
                  <a:lnTo>
                    <a:pt x="1099" y="1993"/>
                  </a:lnTo>
                  <a:lnTo>
                    <a:pt x="1127" y="1990"/>
                  </a:lnTo>
                  <a:lnTo>
                    <a:pt x="1127" y="1990"/>
                  </a:lnTo>
                  <a:lnTo>
                    <a:pt x="1140" y="2075"/>
                  </a:lnTo>
                  <a:lnTo>
                    <a:pt x="1140" y="2115"/>
                  </a:lnTo>
                  <a:lnTo>
                    <a:pt x="1221" y="2156"/>
                  </a:lnTo>
                  <a:lnTo>
                    <a:pt x="1343" y="2197"/>
                  </a:lnTo>
                  <a:lnTo>
                    <a:pt x="1465" y="2156"/>
                  </a:lnTo>
                  <a:lnTo>
                    <a:pt x="1506" y="2075"/>
                  </a:lnTo>
                  <a:lnTo>
                    <a:pt x="1506" y="1993"/>
                  </a:lnTo>
                  <a:lnTo>
                    <a:pt x="1501" y="1953"/>
                  </a:lnTo>
                  <a:lnTo>
                    <a:pt x="1501" y="1953"/>
                  </a:lnTo>
                  <a:lnTo>
                    <a:pt x="1506" y="1953"/>
                  </a:lnTo>
                  <a:lnTo>
                    <a:pt x="1496" y="1912"/>
                  </a:lnTo>
                  <a:lnTo>
                    <a:pt x="1465" y="1668"/>
                  </a:lnTo>
                  <a:lnTo>
                    <a:pt x="1425" y="1464"/>
                  </a:lnTo>
                  <a:lnTo>
                    <a:pt x="1425" y="1424"/>
                  </a:lnTo>
                  <a:lnTo>
                    <a:pt x="1425" y="1220"/>
                  </a:lnTo>
                  <a:lnTo>
                    <a:pt x="1465" y="1058"/>
                  </a:lnTo>
                  <a:lnTo>
                    <a:pt x="1547" y="936"/>
                  </a:lnTo>
                  <a:lnTo>
                    <a:pt x="1669" y="814"/>
                  </a:lnTo>
                  <a:lnTo>
                    <a:pt x="1831" y="773"/>
                  </a:lnTo>
                  <a:lnTo>
                    <a:pt x="1913" y="773"/>
                  </a:lnTo>
                  <a:lnTo>
                    <a:pt x="1994" y="814"/>
                  </a:lnTo>
                  <a:lnTo>
                    <a:pt x="2075" y="936"/>
                  </a:lnTo>
                  <a:lnTo>
                    <a:pt x="2075" y="1058"/>
                  </a:lnTo>
                  <a:lnTo>
                    <a:pt x="2075" y="1220"/>
                  </a:lnTo>
                  <a:lnTo>
                    <a:pt x="2075" y="1546"/>
                  </a:lnTo>
                  <a:lnTo>
                    <a:pt x="2116" y="1830"/>
                  </a:lnTo>
                  <a:lnTo>
                    <a:pt x="2157" y="1912"/>
                  </a:lnTo>
                  <a:lnTo>
                    <a:pt x="2238" y="1953"/>
                  </a:lnTo>
                  <a:lnTo>
                    <a:pt x="2360" y="1993"/>
                  </a:lnTo>
                  <a:lnTo>
                    <a:pt x="2441" y="1912"/>
                  </a:lnTo>
                  <a:lnTo>
                    <a:pt x="2523" y="1871"/>
                  </a:lnTo>
                  <a:lnTo>
                    <a:pt x="2523" y="1790"/>
                  </a:lnTo>
                  <a:lnTo>
                    <a:pt x="2523" y="1546"/>
                  </a:lnTo>
                  <a:lnTo>
                    <a:pt x="2523" y="1342"/>
                  </a:lnTo>
                  <a:lnTo>
                    <a:pt x="2523" y="1098"/>
                  </a:lnTo>
                  <a:lnTo>
                    <a:pt x="2563" y="854"/>
                  </a:lnTo>
                  <a:lnTo>
                    <a:pt x="2604" y="692"/>
                  </a:lnTo>
                  <a:lnTo>
                    <a:pt x="2726" y="488"/>
                  </a:lnTo>
                  <a:lnTo>
                    <a:pt x="2807" y="407"/>
                  </a:lnTo>
                  <a:lnTo>
                    <a:pt x="2889" y="366"/>
                  </a:lnTo>
                  <a:close/>
                  <a:moveTo>
                    <a:pt x="2807" y="0"/>
                  </a:moveTo>
                  <a:lnTo>
                    <a:pt x="2563" y="81"/>
                  </a:lnTo>
                  <a:lnTo>
                    <a:pt x="2401" y="244"/>
                  </a:lnTo>
                  <a:lnTo>
                    <a:pt x="2238" y="448"/>
                  </a:lnTo>
                  <a:lnTo>
                    <a:pt x="2225" y="499"/>
                  </a:lnTo>
                  <a:lnTo>
                    <a:pt x="2157" y="448"/>
                  </a:lnTo>
                  <a:lnTo>
                    <a:pt x="1953" y="407"/>
                  </a:lnTo>
                  <a:lnTo>
                    <a:pt x="1750" y="407"/>
                  </a:lnTo>
                  <a:lnTo>
                    <a:pt x="1465" y="488"/>
                  </a:lnTo>
                  <a:lnTo>
                    <a:pt x="1262" y="610"/>
                  </a:lnTo>
                  <a:lnTo>
                    <a:pt x="1140" y="814"/>
                  </a:lnTo>
                  <a:lnTo>
                    <a:pt x="1070" y="1023"/>
                  </a:lnTo>
                  <a:lnTo>
                    <a:pt x="1070" y="1023"/>
                  </a:lnTo>
                  <a:lnTo>
                    <a:pt x="977" y="976"/>
                  </a:lnTo>
                  <a:lnTo>
                    <a:pt x="774" y="976"/>
                  </a:lnTo>
                  <a:lnTo>
                    <a:pt x="611" y="1017"/>
                  </a:lnTo>
                  <a:lnTo>
                    <a:pt x="489" y="1098"/>
                  </a:lnTo>
                  <a:lnTo>
                    <a:pt x="408" y="1180"/>
                  </a:lnTo>
                  <a:lnTo>
                    <a:pt x="326" y="1302"/>
                  </a:lnTo>
                  <a:lnTo>
                    <a:pt x="204" y="1586"/>
                  </a:lnTo>
                  <a:lnTo>
                    <a:pt x="123" y="1871"/>
                  </a:lnTo>
                  <a:lnTo>
                    <a:pt x="42" y="3336"/>
                  </a:lnTo>
                  <a:lnTo>
                    <a:pt x="1" y="4800"/>
                  </a:lnTo>
                  <a:lnTo>
                    <a:pt x="42" y="6264"/>
                  </a:lnTo>
                  <a:lnTo>
                    <a:pt x="82" y="7729"/>
                  </a:lnTo>
                  <a:lnTo>
                    <a:pt x="204" y="9152"/>
                  </a:lnTo>
                  <a:lnTo>
                    <a:pt x="408" y="10535"/>
                  </a:lnTo>
                  <a:lnTo>
                    <a:pt x="570" y="11959"/>
                  </a:lnTo>
                  <a:lnTo>
                    <a:pt x="692" y="12650"/>
                  </a:lnTo>
                  <a:lnTo>
                    <a:pt x="814" y="13342"/>
                  </a:lnTo>
                  <a:lnTo>
                    <a:pt x="977" y="13911"/>
                  </a:lnTo>
                  <a:lnTo>
                    <a:pt x="1180" y="14481"/>
                  </a:lnTo>
                  <a:lnTo>
                    <a:pt x="1465" y="15010"/>
                  </a:lnTo>
                  <a:lnTo>
                    <a:pt x="1791" y="15498"/>
                  </a:lnTo>
                  <a:lnTo>
                    <a:pt x="2157" y="15945"/>
                  </a:lnTo>
                  <a:lnTo>
                    <a:pt x="2604" y="16311"/>
                  </a:lnTo>
                  <a:lnTo>
                    <a:pt x="3092" y="16637"/>
                  </a:lnTo>
                  <a:lnTo>
                    <a:pt x="3580" y="16921"/>
                  </a:lnTo>
                  <a:lnTo>
                    <a:pt x="4353" y="17206"/>
                  </a:lnTo>
                  <a:lnTo>
                    <a:pt x="5126" y="17450"/>
                  </a:lnTo>
                  <a:lnTo>
                    <a:pt x="5899" y="17653"/>
                  </a:lnTo>
                  <a:lnTo>
                    <a:pt x="6712" y="17816"/>
                  </a:lnTo>
                  <a:lnTo>
                    <a:pt x="6956" y="17898"/>
                  </a:lnTo>
                  <a:lnTo>
                    <a:pt x="7201" y="17898"/>
                  </a:lnTo>
                  <a:lnTo>
                    <a:pt x="7282" y="17816"/>
                  </a:lnTo>
                  <a:lnTo>
                    <a:pt x="7363" y="17735"/>
                  </a:lnTo>
                  <a:lnTo>
                    <a:pt x="7404" y="17491"/>
                  </a:lnTo>
                  <a:lnTo>
                    <a:pt x="7689" y="16718"/>
                  </a:lnTo>
                  <a:lnTo>
                    <a:pt x="8136" y="15172"/>
                  </a:lnTo>
                  <a:lnTo>
                    <a:pt x="8584" y="13586"/>
                  </a:lnTo>
                  <a:lnTo>
                    <a:pt x="8584" y="13464"/>
                  </a:lnTo>
                  <a:lnTo>
                    <a:pt x="8543" y="13423"/>
                  </a:lnTo>
                  <a:lnTo>
                    <a:pt x="8502" y="13383"/>
                  </a:lnTo>
                  <a:lnTo>
                    <a:pt x="7811" y="13016"/>
                  </a:lnTo>
                  <a:lnTo>
                    <a:pt x="7119" y="12650"/>
                  </a:lnTo>
                  <a:lnTo>
                    <a:pt x="6794" y="12447"/>
                  </a:lnTo>
                  <a:lnTo>
                    <a:pt x="6509" y="12162"/>
                  </a:lnTo>
                  <a:lnTo>
                    <a:pt x="6224" y="11918"/>
                  </a:lnTo>
                  <a:lnTo>
                    <a:pt x="5980" y="11593"/>
                  </a:lnTo>
                  <a:lnTo>
                    <a:pt x="5777" y="11227"/>
                  </a:lnTo>
                  <a:lnTo>
                    <a:pt x="5573" y="10820"/>
                  </a:lnTo>
                  <a:lnTo>
                    <a:pt x="5411" y="10413"/>
                  </a:lnTo>
                  <a:lnTo>
                    <a:pt x="5248" y="9966"/>
                  </a:lnTo>
                  <a:lnTo>
                    <a:pt x="5004" y="9112"/>
                  </a:lnTo>
                  <a:lnTo>
                    <a:pt x="4882" y="8257"/>
                  </a:lnTo>
                  <a:lnTo>
                    <a:pt x="4760" y="7281"/>
                  </a:lnTo>
                  <a:lnTo>
                    <a:pt x="4679" y="6305"/>
                  </a:lnTo>
                  <a:lnTo>
                    <a:pt x="4638" y="4393"/>
                  </a:lnTo>
                  <a:lnTo>
                    <a:pt x="4597" y="2522"/>
                  </a:lnTo>
                  <a:lnTo>
                    <a:pt x="4557" y="1627"/>
                  </a:lnTo>
                  <a:lnTo>
                    <a:pt x="4516" y="1180"/>
                  </a:lnTo>
                  <a:lnTo>
                    <a:pt x="4435" y="732"/>
                  </a:lnTo>
                  <a:lnTo>
                    <a:pt x="4394" y="570"/>
                  </a:lnTo>
                  <a:lnTo>
                    <a:pt x="4313" y="448"/>
                  </a:lnTo>
                  <a:lnTo>
                    <a:pt x="4231" y="325"/>
                  </a:lnTo>
                  <a:lnTo>
                    <a:pt x="4109" y="244"/>
                  </a:lnTo>
                  <a:lnTo>
                    <a:pt x="3865" y="244"/>
                  </a:lnTo>
                  <a:lnTo>
                    <a:pt x="3702" y="325"/>
                  </a:lnTo>
                  <a:lnTo>
                    <a:pt x="3580" y="448"/>
                  </a:lnTo>
                  <a:lnTo>
                    <a:pt x="3542" y="543"/>
                  </a:lnTo>
                  <a:lnTo>
                    <a:pt x="3540" y="529"/>
                  </a:lnTo>
                  <a:lnTo>
                    <a:pt x="3418" y="285"/>
                  </a:lnTo>
                  <a:lnTo>
                    <a:pt x="3377" y="163"/>
                  </a:lnTo>
                  <a:lnTo>
                    <a:pt x="3296" y="81"/>
                  </a:lnTo>
                  <a:lnTo>
                    <a:pt x="3174" y="41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162"/>
            <p:cNvSpPr/>
            <p:nvPr/>
          </p:nvSpPr>
          <p:spPr>
            <a:xfrm>
              <a:off x="5803762" y="3030662"/>
              <a:ext cx="46" cy="4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162"/>
            <p:cNvSpPr/>
            <p:nvPr/>
          </p:nvSpPr>
          <p:spPr>
            <a:xfrm>
              <a:off x="5790720" y="2796103"/>
              <a:ext cx="817137" cy="599377"/>
            </a:xfrm>
            <a:custGeom>
              <a:avLst/>
              <a:gdLst/>
              <a:ahLst/>
              <a:cxnLst/>
              <a:rect l="l" t="t" r="r" b="b"/>
              <a:pathLst>
                <a:path w="17858" h="13099" extrusionOk="0">
                  <a:moveTo>
                    <a:pt x="1506" y="1"/>
                  </a:moveTo>
                  <a:lnTo>
                    <a:pt x="1424" y="82"/>
                  </a:lnTo>
                  <a:lnTo>
                    <a:pt x="1343" y="164"/>
                  </a:lnTo>
                  <a:lnTo>
                    <a:pt x="1221" y="367"/>
                  </a:lnTo>
                  <a:lnTo>
                    <a:pt x="1058" y="733"/>
                  </a:lnTo>
                  <a:lnTo>
                    <a:pt x="936" y="1059"/>
                  </a:lnTo>
                  <a:lnTo>
                    <a:pt x="652" y="1994"/>
                  </a:lnTo>
                  <a:lnTo>
                    <a:pt x="408" y="2970"/>
                  </a:lnTo>
                  <a:lnTo>
                    <a:pt x="204" y="3906"/>
                  </a:lnTo>
                  <a:lnTo>
                    <a:pt x="1" y="4882"/>
                  </a:lnTo>
                  <a:lnTo>
                    <a:pt x="41" y="4963"/>
                  </a:lnTo>
                  <a:lnTo>
                    <a:pt x="82" y="5085"/>
                  </a:lnTo>
                  <a:lnTo>
                    <a:pt x="163" y="5126"/>
                  </a:lnTo>
                  <a:lnTo>
                    <a:pt x="367" y="5126"/>
                  </a:lnTo>
                  <a:lnTo>
                    <a:pt x="733" y="5208"/>
                  </a:lnTo>
                  <a:lnTo>
                    <a:pt x="1872" y="5492"/>
                  </a:lnTo>
                  <a:lnTo>
                    <a:pt x="3174" y="5777"/>
                  </a:lnTo>
                  <a:lnTo>
                    <a:pt x="4475" y="6062"/>
                  </a:lnTo>
                  <a:lnTo>
                    <a:pt x="4801" y="6143"/>
                  </a:lnTo>
                  <a:lnTo>
                    <a:pt x="5167" y="6184"/>
                  </a:lnTo>
                  <a:lnTo>
                    <a:pt x="5207" y="7038"/>
                  </a:lnTo>
                  <a:lnTo>
                    <a:pt x="5289" y="7892"/>
                  </a:lnTo>
                  <a:lnTo>
                    <a:pt x="5533" y="9601"/>
                  </a:lnTo>
                  <a:lnTo>
                    <a:pt x="5817" y="11268"/>
                  </a:lnTo>
                  <a:lnTo>
                    <a:pt x="6143" y="12977"/>
                  </a:lnTo>
                  <a:lnTo>
                    <a:pt x="6184" y="13017"/>
                  </a:lnTo>
                  <a:lnTo>
                    <a:pt x="6224" y="13058"/>
                  </a:lnTo>
                  <a:lnTo>
                    <a:pt x="6346" y="13099"/>
                  </a:lnTo>
                  <a:lnTo>
                    <a:pt x="7729" y="13099"/>
                  </a:lnTo>
                  <a:lnTo>
                    <a:pt x="9153" y="13058"/>
                  </a:lnTo>
                  <a:lnTo>
                    <a:pt x="11919" y="13058"/>
                  </a:lnTo>
                  <a:lnTo>
                    <a:pt x="13261" y="13017"/>
                  </a:lnTo>
                  <a:lnTo>
                    <a:pt x="14604" y="12977"/>
                  </a:lnTo>
                  <a:lnTo>
                    <a:pt x="15946" y="12855"/>
                  </a:lnTo>
                  <a:lnTo>
                    <a:pt x="16597" y="12773"/>
                  </a:lnTo>
                  <a:lnTo>
                    <a:pt x="17247" y="12651"/>
                  </a:lnTo>
                  <a:lnTo>
                    <a:pt x="17695" y="12570"/>
                  </a:lnTo>
                  <a:lnTo>
                    <a:pt x="17817" y="12489"/>
                  </a:lnTo>
                  <a:lnTo>
                    <a:pt x="17858" y="12448"/>
                  </a:lnTo>
                  <a:lnTo>
                    <a:pt x="17858" y="12367"/>
                  </a:lnTo>
                  <a:lnTo>
                    <a:pt x="17654" y="10455"/>
                  </a:lnTo>
                  <a:lnTo>
                    <a:pt x="17492" y="8543"/>
                  </a:lnTo>
                  <a:lnTo>
                    <a:pt x="17329" y="6672"/>
                  </a:lnTo>
                  <a:lnTo>
                    <a:pt x="17207" y="5696"/>
                  </a:lnTo>
                  <a:lnTo>
                    <a:pt x="17044" y="4760"/>
                  </a:lnTo>
                  <a:lnTo>
                    <a:pt x="16881" y="3825"/>
                  </a:lnTo>
                  <a:lnTo>
                    <a:pt x="16637" y="2930"/>
                  </a:lnTo>
                  <a:lnTo>
                    <a:pt x="16556" y="2645"/>
                  </a:lnTo>
                  <a:lnTo>
                    <a:pt x="16393" y="2401"/>
                  </a:lnTo>
                  <a:lnTo>
                    <a:pt x="16190" y="2197"/>
                  </a:lnTo>
                  <a:lnTo>
                    <a:pt x="15946" y="1994"/>
                  </a:lnTo>
                  <a:lnTo>
                    <a:pt x="15620" y="1831"/>
                  </a:lnTo>
                  <a:lnTo>
                    <a:pt x="15254" y="1709"/>
                  </a:lnTo>
                  <a:lnTo>
                    <a:pt x="14929" y="1587"/>
                  </a:lnTo>
                  <a:lnTo>
                    <a:pt x="14563" y="1506"/>
                  </a:lnTo>
                  <a:lnTo>
                    <a:pt x="13790" y="1425"/>
                  </a:lnTo>
                  <a:lnTo>
                    <a:pt x="13058" y="1343"/>
                  </a:lnTo>
                  <a:lnTo>
                    <a:pt x="12041" y="1262"/>
                  </a:lnTo>
                  <a:lnTo>
                    <a:pt x="11024" y="1221"/>
                  </a:lnTo>
                  <a:lnTo>
                    <a:pt x="8990" y="1099"/>
                  </a:lnTo>
                  <a:lnTo>
                    <a:pt x="6956" y="977"/>
                  </a:lnTo>
                  <a:lnTo>
                    <a:pt x="5939" y="896"/>
                  </a:lnTo>
                  <a:lnTo>
                    <a:pt x="4923" y="733"/>
                  </a:lnTo>
                  <a:lnTo>
                    <a:pt x="3946" y="570"/>
                  </a:lnTo>
                  <a:lnTo>
                    <a:pt x="2970" y="367"/>
                  </a:lnTo>
                  <a:lnTo>
                    <a:pt x="2035" y="123"/>
                  </a:lnTo>
                  <a:lnTo>
                    <a:pt x="1791" y="42"/>
                  </a:lnTo>
                  <a:lnTo>
                    <a:pt x="16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162"/>
            <p:cNvSpPr/>
            <p:nvPr/>
          </p:nvSpPr>
          <p:spPr>
            <a:xfrm>
              <a:off x="6367737" y="3501565"/>
              <a:ext cx="115446" cy="61452"/>
            </a:xfrm>
            <a:custGeom>
              <a:avLst/>
              <a:gdLst/>
              <a:ahLst/>
              <a:cxnLst/>
              <a:rect l="l" t="t" r="r" b="b"/>
              <a:pathLst>
                <a:path w="2523" h="1343" extrusionOk="0">
                  <a:moveTo>
                    <a:pt x="2238" y="0"/>
                  </a:moveTo>
                  <a:lnTo>
                    <a:pt x="122" y="976"/>
                  </a:lnTo>
                  <a:lnTo>
                    <a:pt x="41" y="1058"/>
                  </a:lnTo>
                  <a:lnTo>
                    <a:pt x="0" y="1098"/>
                  </a:lnTo>
                  <a:lnTo>
                    <a:pt x="0" y="1180"/>
                  </a:lnTo>
                  <a:lnTo>
                    <a:pt x="41" y="1261"/>
                  </a:lnTo>
                  <a:lnTo>
                    <a:pt x="82" y="1343"/>
                  </a:lnTo>
                  <a:lnTo>
                    <a:pt x="326" y="1343"/>
                  </a:lnTo>
                  <a:lnTo>
                    <a:pt x="2441" y="366"/>
                  </a:lnTo>
                  <a:lnTo>
                    <a:pt x="2482" y="326"/>
                  </a:lnTo>
                  <a:lnTo>
                    <a:pt x="2522" y="244"/>
                  </a:lnTo>
                  <a:lnTo>
                    <a:pt x="2522" y="163"/>
                  </a:lnTo>
                  <a:lnTo>
                    <a:pt x="2522" y="82"/>
                  </a:lnTo>
                  <a:lnTo>
                    <a:pt x="2441" y="41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162"/>
            <p:cNvSpPr/>
            <p:nvPr/>
          </p:nvSpPr>
          <p:spPr>
            <a:xfrm>
              <a:off x="6425439" y="3570432"/>
              <a:ext cx="48411" cy="27958"/>
            </a:xfrm>
            <a:custGeom>
              <a:avLst/>
              <a:gdLst/>
              <a:ahLst/>
              <a:cxnLst/>
              <a:rect l="l" t="t" r="r" b="b"/>
              <a:pathLst>
                <a:path w="1058" h="611" extrusionOk="0">
                  <a:moveTo>
                    <a:pt x="82" y="0"/>
                  </a:move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6"/>
                  </a:lnTo>
                  <a:lnTo>
                    <a:pt x="773" y="610"/>
                  </a:lnTo>
                  <a:lnTo>
                    <a:pt x="855" y="610"/>
                  </a:lnTo>
                  <a:lnTo>
                    <a:pt x="936" y="570"/>
                  </a:lnTo>
                  <a:lnTo>
                    <a:pt x="1017" y="529"/>
                  </a:lnTo>
                  <a:lnTo>
                    <a:pt x="1058" y="448"/>
                  </a:lnTo>
                  <a:lnTo>
                    <a:pt x="1058" y="366"/>
                  </a:lnTo>
                  <a:lnTo>
                    <a:pt x="1017" y="326"/>
                  </a:lnTo>
                  <a:lnTo>
                    <a:pt x="977" y="244"/>
                  </a:lnTo>
                  <a:lnTo>
                    <a:pt x="895" y="20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162"/>
            <p:cNvSpPr/>
            <p:nvPr/>
          </p:nvSpPr>
          <p:spPr>
            <a:xfrm>
              <a:off x="6367737" y="2377319"/>
              <a:ext cx="57746" cy="24251"/>
            </a:xfrm>
            <a:custGeom>
              <a:avLst/>
              <a:gdLst/>
              <a:ahLst/>
              <a:cxnLst/>
              <a:rect l="l" t="t" r="r" b="b"/>
              <a:pathLst>
                <a:path w="1262" h="530" extrusionOk="0">
                  <a:moveTo>
                    <a:pt x="1058" y="1"/>
                  </a:moveTo>
                  <a:lnTo>
                    <a:pt x="204" y="123"/>
                  </a:lnTo>
                  <a:lnTo>
                    <a:pt x="122" y="123"/>
                  </a:lnTo>
                  <a:lnTo>
                    <a:pt x="82" y="164"/>
                  </a:lnTo>
                  <a:lnTo>
                    <a:pt x="0" y="245"/>
                  </a:lnTo>
                  <a:lnTo>
                    <a:pt x="0" y="326"/>
                  </a:lnTo>
                  <a:lnTo>
                    <a:pt x="41" y="408"/>
                  </a:lnTo>
                  <a:lnTo>
                    <a:pt x="82" y="448"/>
                  </a:lnTo>
                  <a:lnTo>
                    <a:pt x="122" y="530"/>
                  </a:lnTo>
                  <a:lnTo>
                    <a:pt x="204" y="530"/>
                  </a:lnTo>
                  <a:lnTo>
                    <a:pt x="1058" y="408"/>
                  </a:lnTo>
                  <a:lnTo>
                    <a:pt x="1139" y="408"/>
                  </a:lnTo>
                  <a:lnTo>
                    <a:pt x="1221" y="367"/>
                  </a:lnTo>
                  <a:lnTo>
                    <a:pt x="1261" y="286"/>
                  </a:lnTo>
                  <a:lnTo>
                    <a:pt x="1261" y="204"/>
                  </a:lnTo>
                  <a:lnTo>
                    <a:pt x="1261" y="123"/>
                  </a:lnTo>
                  <a:lnTo>
                    <a:pt x="1221" y="82"/>
                  </a:lnTo>
                  <a:lnTo>
                    <a:pt x="1139" y="42"/>
                  </a:lnTo>
                  <a:lnTo>
                    <a:pt x="10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162"/>
            <p:cNvSpPr/>
            <p:nvPr/>
          </p:nvSpPr>
          <p:spPr>
            <a:xfrm>
              <a:off x="6404939" y="2427608"/>
              <a:ext cx="48457" cy="20499"/>
            </a:xfrm>
            <a:custGeom>
              <a:avLst/>
              <a:gdLst/>
              <a:ahLst/>
              <a:cxnLst/>
              <a:rect l="l" t="t" r="r" b="b"/>
              <a:pathLst>
                <a:path w="1059" h="448" extrusionOk="0">
                  <a:moveTo>
                    <a:pt x="855" y="0"/>
                  </a:moveTo>
                  <a:lnTo>
                    <a:pt x="204" y="41"/>
                  </a:lnTo>
                  <a:lnTo>
                    <a:pt x="123" y="41"/>
                  </a:lnTo>
                  <a:lnTo>
                    <a:pt x="82" y="81"/>
                  </a:lnTo>
                  <a:lnTo>
                    <a:pt x="42" y="163"/>
                  </a:lnTo>
                  <a:lnTo>
                    <a:pt x="1" y="244"/>
                  </a:lnTo>
                  <a:lnTo>
                    <a:pt x="42" y="326"/>
                  </a:lnTo>
                  <a:lnTo>
                    <a:pt x="82" y="366"/>
                  </a:lnTo>
                  <a:lnTo>
                    <a:pt x="123" y="407"/>
                  </a:lnTo>
                  <a:lnTo>
                    <a:pt x="204" y="448"/>
                  </a:lnTo>
                  <a:lnTo>
                    <a:pt x="855" y="407"/>
                  </a:lnTo>
                  <a:lnTo>
                    <a:pt x="936" y="407"/>
                  </a:lnTo>
                  <a:lnTo>
                    <a:pt x="1018" y="366"/>
                  </a:lnTo>
                  <a:lnTo>
                    <a:pt x="1058" y="285"/>
                  </a:lnTo>
                  <a:lnTo>
                    <a:pt x="1058" y="204"/>
                  </a:lnTo>
                  <a:lnTo>
                    <a:pt x="1058" y="122"/>
                  </a:lnTo>
                  <a:lnTo>
                    <a:pt x="1018" y="81"/>
                  </a:lnTo>
                  <a:lnTo>
                    <a:pt x="936" y="41"/>
                  </a:lnTo>
                  <a:lnTo>
                    <a:pt x="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162"/>
            <p:cNvSpPr/>
            <p:nvPr/>
          </p:nvSpPr>
          <p:spPr>
            <a:xfrm>
              <a:off x="6455228" y="2487140"/>
              <a:ext cx="42829" cy="20545"/>
            </a:xfrm>
            <a:custGeom>
              <a:avLst/>
              <a:gdLst/>
              <a:ahLst/>
              <a:cxnLst/>
              <a:rect l="l" t="t" r="r" b="b"/>
              <a:pathLst>
                <a:path w="936" h="449" extrusionOk="0">
                  <a:moveTo>
                    <a:pt x="732" y="1"/>
                  </a:moveTo>
                  <a:lnTo>
                    <a:pt x="204" y="41"/>
                  </a:lnTo>
                  <a:lnTo>
                    <a:pt x="122" y="82"/>
                  </a:lnTo>
                  <a:lnTo>
                    <a:pt x="41" y="123"/>
                  </a:lnTo>
                  <a:lnTo>
                    <a:pt x="0" y="163"/>
                  </a:lnTo>
                  <a:lnTo>
                    <a:pt x="0" y="245"/>
                  </a:lnTo>
                  <a:lnTo>
                    <a:pt x="0" y="326"/>
                  </a:lnTo>
                  <a:lnTo>
                    <a:pt x="41" y="408"/>
                  </a:lnTo>
                  <a:lnTo>
                    <a:pt x="122" y="448"/>
                  </a:lnTo>
                  <a:lnTo>
                    <a:pt x="204" y="448"/>
                  </a:lnTo>
                  <a:lnTo>
                    <a:pt x="732" y="408"/>
                  </a:lnTo>
                  <a:lnTo>
                    <a:pt x="814" y="408"/>
                  </a:lnTo>
                  <a:lnTo>
                    <a:pt x="895" y="326"/>
                  </a:lnTo>
                  <a:lnTo>
                    <a:pt x="936" y="285"/>
                  </a:lnTo>
                  <a:lnTo>
                    <a:pt x="936" y="204"/>
                  </a:lnTo>
                  <a:lnTo>
                    <a:pt x="936" y="123"/>
                  </a:lnTo>
                  <a:lnTo>
                    <a:pt x="895" y="82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162"/>
            <p:cNvSpPr/>
            <p:nvPr/>
          </p:nvSpPr>
          <p:spPr>
            <a:xfrm>
              <a:off x="6492430" y="2537429"/>
              <a:ext cx="33540" cy="20499"/>
            </a:xfrm>
            <a:custGeom>
              <a:avLst/>
              <a:gdLst/>
              <a:ahLst/>
              <a:cxnLst/>
              <a:rect l="l" t="t" r="r" b="b"/>
              <a:pathLst>
                <a:path w="733" h="448" extrusionOk="0">
                  <a:moveTo>
                    <a:pt x="489" y="0"/>
                  </a:moveTo>
                  <a:lnTo>
                    <a:pt x="163" y="41"/>
                  </a:lnTo>
                  <a:lnTo>
                    <a:pt x="82" y="81"/>
                  </a:lnTo>
                  <a:lnTo>
                    <a:pt x="41" y="163"/>
                  </a:lnTo>
                  <a:lnTo>
                    <a:pt x="1" y="203"/>
                  </a:lnTo>
                  <a:lnTo>
                    <a:pt x="1" y="285"/>
                  </a:lnTo>
                  <a:lnTo>
                    <a:pt x="41" y="366"/>
                  </a:lnTo>
                  <a:lnTo>
                    <a:pt x="82" y="407"/>
                  </a:lnTo>
                  <a:lnTo>
                    <a:pt x="163" y="447"/>
                  </a:lnTo>
                  <a:lnTo>
                    <a:pt x="245" y="447"/>
                  </a:lnTo>
                  <a:lnTo>
                    <a:pt x="570" y="366"/>
                  </a:lnTo>
                  <a:lnTo>
                    <a:pt x="651" y="366"/>
                  </a:lnTo>
                  <a:lnTo>
                    <a:pt x="692" y="285"/>
                  </a:lnTo>
                  <a:lnTo>
                    <a:pt x="733" y="203"/>
                  </a:lnTo>
                  <a:lnTo>
                    <a:pt x="733" y="122"/>
                  </a:lnTo>
                  <a:lnTo>
                    <a:pt x="692" y="81"/>
                  </a:lnTo>
                  <a:lnTo>
                    <a:pt x="611" y="41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162"/>
            <p:cNvSpPr/>
            <p:nvPr/>
          </p:nvSpPr>
          <p:spPr>
            <a:xfrm>
              <a:off x="6546425" y="2595084"/>
              <a:ext cx="33540" cy="16839"/>
            </a:xfrm>
            <a:custGeom>
              <a:avLst/>
              <a:gdLst/>
              <a:ahLst/>
              <a:cxnLst/>
              <a:rect l="l" t="t" r="r" b="b"/>
              <a:pathLst>
                <a:path w="733" h="368" extrusionOk="0">
                  <a:moveTo>
                    <a:pt x="122" y="1"/>
                  </a:moveTo>
                  <a:lnTo>
                    <a:pt x="82" y="4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4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610" y="367"/>
                  </a:lnTo>
                  <a:lnTo>
                    <a:pt x="692" y="326"/>
                  </a:lnTo>
                  <a:lnTo>
                    <a:pt x="732" y="245"/>
                  </a:lnTo>
                  <a:lnTo>
                    <a:pt x="732" y="204"/>
                  </a:lnTo>
                  <a:lnTo>
                    <a:pt x="732" y="123"/>
                  </a:lnTo>
                  <a:lnTo>
                    <a:pt x="692" y="42"/>
                  </a:lnTo>
                  <a:lnTo>
                    <a:pt x="6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162"/>
            <p:cNvSpPr/>
            <p:nvPr/>
          </p:nvSpPr>
          <p:spPr>
            <a:xfrm>
              <a:off x="6101559" y="4166027"/>
              <a:ext cx="286671" cy="161982"/>
            </a:xfrm>
            <a:custGeom>
              <a:avLst/>
              <a:gdLst/>
              <a:ahLst/>
              <a:cxnLst/>
              <a:rect l="l" t="t" r="r" b="b"/>
              <a:pathLst>
                <a:path w="6265" h="3540" extrusionOk="0">
                  <a:moveTo>
                    <a:pt x="2726" y="1"/>
                  </a:moveTo>
                  <a:lnTo>
                    <a:pt x="2645" y="41"/>
                  </a:lnTo>
                  <a:lnTo>
                    <a:pt x="2604" y="123"/>
                  </a:lnTo>
                  <a:lnTo>
                    <a:pt x="2604" y="245"/>
                  </a:lnTo>
                  <a:lnTo>
                    <a:pt x="2604" y="448"/>
                  </a:lnTo>
                  <a:lnTo>
                    <a:pt x="2645" y="611"/>
                  </a:lnTo>
                  <a:lnTo>
                    <a:pt x="2604" y="814"/>
                  </a:lnTo>
                  <a:lnTo>
                    <a:pt x="2523" y="977"/>
                  </a:lnTo>
                  <a:lnTo>
                    <a:pt x="2360" y="1140"/>
                  </a:lnTo>
                  <a:lnTo>
                    <a:pt x="2197" y="1262"/>
                  </a:lnTo>
                  <a:lnTo>
                    <a:pt x="1790" y="1506"/>
                  </a:lnTo>
                  <a:lnTo>
                    <a:pt x="1140" y="1953"/>
                  </a:lnTo>
                  <a:lnTo>
                    <a:pt x="529" y="2400"/>
                  </a:lnTo>
                  <a:lnTo>
                    <a:pt x="326" y="2604"/>
                  </a:lnTo>
                  <a:lnTo>
                    <a:pt x="123" y="2848"/>
                  </a:lnTo>
                  <a:lnTo>
                    <a:pt x="41" y="2970"/>
                  </a:lnTo>
                  <a:lnTo>
                    <a:pt x="1" y="3133"/>
                  </a:lnTo>
                  <a:lnTo>
                    <a:pt x="41" y="3255"/>
                  </a:lnTo>
                  <a:lnTo>
                    <a:pt x="123" y="3377"/>
                  </a:lnTo>
                  <a:lnTo>
                    <a:pt x="204" y="3458"/>
                  </a:lnTo>
                  <a:lnTo>
                    <a:pt x="285" y="3499"/>
                  </a:lnTo>
                  <a:lnTo>
                    <a:pt x="489" y="3539"/>
                  </a:lnTo>
                  <a:lnTo>
                    <a:pt x="692" y="3539"/>
                  </a:lnTo>
                  <a:lnTo>
                    <a:pt x="896" y="3499"/>
                  </a:lnTo>
                  <a:lnTo>
                    <a:pt x="2604" y="3173"/>
                  </a:lnTo>
                  <a:lnTo>
                    <a:pt x="3540" y="3011"/>
                  </a:lnTo>
                  <a:lnTo>
                    <a:pt x="4434" y="2807"/>
                  </a:lnTo>
                  <a:lnTo>
                    <a:pt x="5329" y="2563"/>
                  </a:lnTo>
                  <a:lnTo>
                    <a:pt x="5736" y="2400"/>
                  </a:lnTo>
                  <a:lnTo>
                    <a:pt x="6143" y="2238"/>
                  </a:lnTo>
                  <a:lnTo>
                    <a:pt x="6224" y="2156"/>
                  </a:lnTo>
                  <a:lnTo>
                    <a:pt x="6265" y="2075"/>
                  </a:lnTo>
                  <a:lnTo>
                    <a:pt x="6224" y="1262"/>
                  </a:lnTo>
                  <a:lnTo>
                    <a:pt x="6224" y="855"/>
                  </a:lnTo>
                  <a:lnTo>
                    <a:pt x="6183" y="448"/>
                  </a:lnTo>
                  <a:lnTo>
                    <a:pt x="6143" y="367"/>
                  </a:lnTo>
                  <a:lnTo>
                    <a:pt x="6061" y="326"/>
                  </a:lnTo>
                  <a:lnTo>
                    <a:pt x="6021" y="285"/>
                  </a:lnTo>
                  <a:lnTo>
                    <a:pt x="5939" y="285"/>
                  </a:lnTo>
                  <a:lnTo>
                    <a:pt x="4923" y="611"/>
                  </a:lnTo>
                  <a:lnTo>
                    <a:pt x="4231" y="773"/>
                  </a:lnTo>
                  <a:lnTo>
                    <a:pt x="3499" y="895"/>
                  </a:lnTo>
                  <a:lnTo>
                    <a:pt x="3417" y="611"/>
                  </a:lnTo>
                  <a:lnTo>
                    <a:pt x="3295" y="326"/>
                  </a:lnTo>
                  <a:lnTo>
                    <a:pt x="3214" y="204"/>
                  </a:lnTo>
                  <a:lnTo>
                    <a:pt x="3133" y="123"/>
                  </a:lnTo>
                  <a:lnTo>
                    <a:pt x="3011" y="41"/>
                  </a:lnTo>
                  <a:lnTo>
                    <a:pt x="28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162"/>
            <p:cNvSpPr/>
            <p:nvPr/>
          </p:nvSpPr>
          <p:spPr>
            <a:xfrm>
              <a:off x="6885176" y="3829152"/>
              <a:ext cx="46" cy="4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162"/>
            <p:cNvSpPr/>
            <p:nvPr/>
          </p:nvSpPr>
          <p:spPr>
            <a:xfrm>
              <a:off x="6823768" y="3816110"/>
              <a:ext cx="126565" cy="284795"/>
            </a:xfrm>
            <a:custGeom>
              <a:avLst/>
              <a:gdLst/>
              <a:ahLst/>
              <a:cxnLst/>
              <a:rect l="l" t="t" r="r" b="b"/>
              <a:pathLst>
                <a:path w="2766" h="6224" extrusionOk="0">
                  <a:moveTo>
                    <a:pt x="1505" y="0"/>
                  </a:moveTo>
                  <a:lnTo>
                    <a:pt x="1383" y="82"/>
                  </a:lnTo>
                  <a:lnTo>
                    <a:pt x="1342" y="163"/>
                  </a:lnTo>
                  <a:lnTo>
                    <a:pt x="1342" y="285"/>
                  </a:lnTo>
                  <a:lnTo>
                    <a:pt x="1342" y="407"/>
                  </a:lnTo>
                  <a:lnTo>
                    <a:pt x="1342" y="692"/>
                  </a:lnTo>
                  <a:lnTo>
                    <a:pt x="1261" y="1383"/>
                  </a:lnTo>
                  <a:lnTo>
                    <a:pt x="1180" y="2075"/>
                  </a:lnTo>
                  <a:lnTo>
                    <a:pt x="1098" y="2034"/>
                  </a:lnTo>
                  <a:lnTo>
                    <a:pt x="976" y="1994"/>
                  </a:lnTo>
                  <a:lnTo>
                    <a:pt x="814" y="1994"/>
                  </a:lnTo>
                  <a:lnTo>
                    <a:pt x="692" y="2034"/>
                  </a:lnTo>
                  <a:lnTo>
                    <a:pt x="488" y="2156"/>
                  </a:lnTo>
                  <a:lnTo>
                    <a:pt x="285" y="2319"/>
                  </a:lnTo>
                  <a:lnTo>
                    <a:pt x="122" y="2563"/>
                  </a:lnTo>
                  <a:lnTo>
                    <a:pt x="41" y="2766"/>
                  </a:lnTo>
                  <a:lnTo>
                    <a:pt x="0" y="2888"/>
                  </a:lnTo>
                  <a:lnTo>
                    <a:pt x="0" y="2970"/>
                  </a:lnTo>
                  <a:lnTo>
                    <a:pt x="41" y="3011"/>
                  </a:lnTo>
                  <a:lnTo>
                    <a:pt x="122" y="3092"/>
                  </a:lnTo>
                  <a:lnTo>
                    <a:pt x="285" y="3133"/>
                  </a:lnTo>
                  <a:lnTo>
                    <a:pt x="407" y="3255"/>
                  </a:lnTo>
                  <a:lnTo>
                    <a:pt x="488" y="3377"/>
                  </a:lnTo>
                  <a:lnTo>
                    <a:pt x="488" y="3539"/>
                  </a:lnTo>
                  <a:lnTo>
                    <a:pt x="488" y="3824"/>
                  </a:lnTo>
                  <a:lnTo>
                    <a:pt x="488" y="4109"/>
                  </a:lnTo>
                  <a:lnTo>
                    <a:pt x="529" y="4800"/>
                  </a:lnTo>
                  <a:lnTo>
                    <a:pt x="651" y="5492"/>
                  </a:lnTo>
                  <a:lnTo>
                    <a:pt x="692" y="5736"/>
                  </a:lnTo>
                  <a:lnTo>
                    <a:pt x="814" y="5939"/>
                  </a:lnTo>
                  <a:lnTo>
                    <a:pt x="936" y="6102"/>
                  </a:lnTo>
                  <a:lnTo>
                    <a:pt x="1017" y="6143"/>
                  </a:lnTo>
                  <a:lnTo>
                    <a:pt x="1139" y="6183"/>
                  </a:lnTo>
                  <a:lnTo>
                    <a:pt x="1302" y="6224"/>
                  </a:lnTo>
                  <a:lnTo>
                    <a:pt x="1464" y="6183"/>
                  </a:lnTo>
                  <a:lnTo>
                    <a:pt x="1627" y="6102"/>
                  </a:lnTo>
                  <a:lnTo>
                    <a:pt x="1790" y="5980"/>
                  </a:lnTo>
                  <a:lnTo>
                    <a:pt x="1871" y="5858"/>
                  </a:lnTo>
                  <a:lnTo>
                    <a:pt x="1952" y="5695"/>
                  </a:lnTo>
                  <a:lnTo>
                    <a:pt x="2075" y="5329"/>
                  </a:lnTo>
                  <a:lnTo>
                    <a:pt x="2115" y="4963"/>
                  </a:lnTo>
                  <a:lnTo>
                    <a:pt x="2156" y="4597"/>
                  </a:lnTo>
                  <a:lnTo>
                    <a:pt x="2278" y="3946"/>
                  </a:lnTo>
                  <a:lnTo>
                    <a:pt x="2441" y="3336"/>
                  </a:lnTo>
                  <a:lnTo>
                    <a:pt x="2603" y="2685"/>
                  </a:lnTo>
                  <a:lnTo>
                    <a:pt x="2725" y="2034"/>
                  </a:lnTo>
                  <a:lnTo>
                    <a:pt x="2766" y="1709"/>
                  </a:lnTo>
                  <a:lnTo>
                    <a:pt x="2766" y="1383"/>
                  </a:lnTo>
                  <a:lnTo>
                    <a:pt x="2725" y="1058"/>
                  </a:lnTo>
                  <a:lnTo>
                    <a:pt x="2603" y="733"/>
                  </a:lnTo>
                  <a:lnTo>
                    <a:pt x="2400" y="489"/>
                  </a:lnTo>
                  <a:lnTo>
                    <a:pt x="2156" y="285"/>
                  </a:lnTo>
                  <a:lnTo>
                    <a:pt x="1871" y="163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162"/>
            <p:cNvSpPr/>
            <p:nvPr/>
          </p:nvSpPr>
          <p:spPr>
            <a:xfrm>
              <a:off x="5211873" y="1569540"/>
              <a:ext cx="804097" cy="426277"/>
            </a:xfrm>
            <a:custGeom>
              <a:avLst/>
              <a:gdLst/>
              <a:ahLst/>
              <a:cxnLst/>
              <a:rect l="l" t="t" r="r" b="b"/>
              <a:pathLst>
                <a:path w="17573" h="9316" extrusionOk="0">
                  <a:moveTo>
                    <a:pt x="16352" y="0"/>
                  </a:moveTo>
                  <a:lnTo>
                    <a:pt x="16190" y="41"/>
                  </a:lnTo>
                  <a:lnTo>
                    <a:pt x="16068" y="82"/>
                  </a:lnTo>
                  <a:lnTo>
                    <a:pt x="15132" y="489"/>
                  </a:lnTo>
                  <a:lnTo>
                    <a:pt x="14196" y="977"/>
                  </a:lnTo>
                  <a:lnTo>
                    <a:pt x="12366" y="1994"/>
                  </a:lnTo>
                  <a:lnTo>
                    <a:pt x="11430" y="2482"/>
                  </a:lnTo>
                  <a:lnTo>
                    <a:pt x="10495" y="2929"/>
                  </a:lnTo>
                  <a:lnTo>
                    <a:pt x="9559" y="3336"/>
                  </a:lnTo>
                  <a:lnTo>
                    <a:pt x="8542" y="3702"/>
                  </a:lnTo>
                  <a:lnTo>
                    <a:pt x="7892" y="3865"/>
                  </a:lnTo>
                  <a:lnTo>
                    <a:pt x="7200" y="4027"/>
                  </a:lnTo>
                  <a:lnTo>
                    <a:pt x="6468" y="4109"/>
                  </a:lnTo>
                  <a:lnTo>
                    <a:pt x="5776" y="4068"/>
                  </a:lnTo>
                  <a:lnTo>
                    <a:pt x="5370" y="4027"/>
                  </a:lnTo>
                  <a:lnTo>
                    <a:pt x="5004" y="3905"/>
                  </a:lnTo>
                  <a:lnTo>
                    <a:pt x="4638" y="3783"/>
                  </a:lnTo>
                  <a:lnTo>
                    <a:pt x="4312" y="3621"/>
                  </a:lnTo>
                  <a:lnTo>
                    <a:pt x="3621" y="3214"/>
                  </a:lnTo>
                  <a:lnTo>
                    <a:pt x="2970" y="2766"/>
                  </a:lnTo>
                  <a:lnTo>
                    <a:pt x="1465" y="4312"/>
                  </a:lnTo>
                  <a:lnTo>
                    <a:pt x="0" y="5939"/>
                  </a:lnTo>
                  <a:lnTo>
                    <a:pt x="163" y="6143"/>
                  </a:lnTo>
                  <a:lnTo>
                    <a:pt x="611" y="6590"/>
                  </a:lnTo>
                  <a:lnTo>
                    <a:pt x="1302" y="7322"/>
                  </a:lnTo>
                  <a:lnTo>
                    <a:pt x="1872" y="7892"/>
                  </a:lnTo>
                  <a:lnTo>
                    <a:pt x="2197" y="8176"/>
                  </a:lnTo>
                  <a:lnTo>
                    <a:pt x="2522" y="8420"/>
                  </a:lnTo>
                  <a:lnTo>
                    <a:pt x="2888" y="8664"/>
                  </a:lnTo>
                  <a:lnTo>
                    <a:pt x="3255" y="8868"/>
                  </a:lnTo>
                  <a:lnTo>
                    <a:pt x="3621" y="9031"/>
                  </a:lnTo>
                  <a:lnTo>
                    <a:pt x="3987" y="9193"/>
                  </a:lnTo>
                  <a:lnTo>
                    <a:pt x="4312" y="9234"/>
                  </a:lnTo>
                  <a:lnTo>
                    <a:pt x="4638" y="9315"/>
                  </a:lnTo>
                  <a:lnTo>
                    <a:pt x="5288" y="9315"/>
                  </a:lnTo>
                  <a:lnTo>
                    <a:pt x="5899" y="9275"/>
                  </a:lnTo>
                  <a:lnTo>
                    <a:pt x="6549" y="9153"/>
                  </a:lnTo>
                  <a:lnTo>
                    <a:pt x="7200" y="8949"/>
                  </a:lnTo>
                  <a:lnTo>
                    <a:pt x="7851" y="8705"/>
                  </a:lnTo>
                  <a:lnTo>
                    <a:pt x="9112" y="8176"/>
                  </a:lnTo>
                  <a:lnTo>
                    <a:pt x="10454" y="7688"/>
                  </a:lnTo>
                  <a:lnTo>
                    <a:pt x="11105" y="7403"/>
                  </a:lnTo>
                  <a:lnTo>
                    <a:pt x="11715" y="7078"/>
                  </a:lnTo>
                  <a:lnTo>
                    <a:pt x="13098" y="6387"/>
                  </a:lnTo>
                  <a:lnTo>
                    <a:pt x="14481" y="5654"/>
                  </a:lnTo>
                  <a:lnTo>
                    <a:pt x="15824" y="4882"/>
                  </a:lnTo>
                  <a:lnTo>
                    <a:pt x="16474" y="4434"/>
                  </a:lnTo>
                  <a:lnTo>
                    <a:pt x="17084" y="3987"/>
                  </a:lnTo>
                  <a:lnTo>
                    <a:pt x="17288" y="3865"/>
                  </a:lnTo>
                  <a:lnTo>
                    <a:pt x="17451" y="3661"/>
                  </a:lnTo>
                  <a:lnTo>
                    <a:pt x="17532" y="3458"/>
                  </a:lnTo>
                  <a:lnTo>
                    <a:pt x="17532" y="3377"/>
                  </a:lnTo>
                  <a:lnTo>
                    <a:pt x="17491" y="3255"/>
                  </a:lnTo>
                  <a:lnTo>
                    <a:pt x="17410" y="3173"/>
                  </a:lnTo>
                  <a:lnTo>
                    <a:pt x="17288" y="3092"/>
                  </a:lnTo>
                  <a:lnTo>
                    <a:pt x="17166" y="3051"/>
                  </a:lnTo>
                  <a:lnTo>
                    <a:pt x="17057" y="3015"/>
                  </a:lnTo>
                  <a:lnTo>
                    <a:pt x="17247" y="2888"/>
                  </a:lnTo>
                  <a:lnTo>
                    <a:pt x="17451" y="2726"/>
                  </a:lnTo>
                  <a:lnTo>
                    <a:pt x="17491" y="2604"/>
                  </a:lnTo>
                  <a:lnTo>
                    <a:pt x="17532" y="2482"/>
                  </a:lnTo>
                  <a:lnTo>
                    <a:pt x="17573" y="2360"/>
                  </a:lnTo>
                  <a:lnTo>
                    <a:pt x="17532" y="2197"/>
                  </a:lnTo>
                  <a:lnTo>
                    <a:pt x="17491" y="2075"/>
                  </a:lnTo>
                  <a:lnTo>
                    <a:pt x="17451" y="1994"/>
                  </a:lnTo>
                  <a:lnTo>
                    <a:pt x="17369" y="1912"/>
                  </a:lnTo>
                  <a:lnTo>
                    <a:pt x="17247" y="1831"/>
                  </a:lnTo>
                  <a:lnTo>
                    <a:pt x="17084" y="1831"/>
                  </a:lnTo>
                  <a:lnTo>
                    <a:pt x="16962" y="1872"/>
                  </a:lnTo>
                  <a:lnTo>
                    <a:pt x="16718" y="1953"/>
                  </a:lnTo>
                  <a:lnTo>
                    <a:pt x="16474" y="2116"/>
                  </a:lnTo>
                  <a:lnTo>
                    <a:pt x="16312" y="2197"/>
                  </a:lnTo>
                  <a:lnTo>
                    <a:pt x="16190" y="2238"/>
                  </a:lnTo>
                  <a:lnTo>
                    <a:pt x="16190" y="2238"/>
                  </a:lnTo>
                  <a:lnTo>
                    <a:pt x="16515" y="2034"/>
                  </a:lnTo>
                  <a:lnTo>
                    <a:pt x="16840" y="1872"/>
                  </a:lnTo>
                  <a:lnTo>
                    <a:pt x="17003" y="1750"/>
                  </a:lnTo>
                  <a:lnTo>
                    <a:pt x="17125" y="1627"/>
                  </a:lnTo>
                  <a:lnTo>
                    <a:pt x="17247" y="1505"/>
                  </a:lnTo>
                  <a:lnTo>
                    <a:pt x="17329" y="1343"/>
                  </a:lnTo>
                  <a:lnTo>
                    <a:pt x="17369" y="1139"/>
                  </a:lnTo>
                  <a:lnTo>
                    <a:pt x="17329" y="977"/>
                  </a:lnTo>
                  <a:lnTo>
                    <a:pt x="17206" y="814"/>
                  </a:lnTo>
                  <a:lnTo>
                    <a:pt x="17084" y="733"/>
                  </a:lnTo>
                  <a:lnTo>
                    <a:pt x="16922" y="692"/>
                  </a:lnTo>
                  <a:lnTo>
                    <a:pt x="16800" y="733"/>
                  </a:lnTo>
                  <a:lnTo>
                    <a:pt x="16556" y="855"/>
                  </a:lnTo>
                  <a:lnTo>
                    <a:pt x="15573" y="1317"/>
                  </a:lnTo>
                  <a:lnTo>
                    <a:pt x="15864" y="1099"/>
                  </a:lnTo>
                  <a:lnTo>
                    <a:pt x="16149" y="855"/>
                  </a:lnTo>
                  <a:lnTo>
                    <a:pt x="16434" y="570"/>
                  </a:lnTo>
                  <a:lnTo>
                    <a:pt x="16515" y="448"/>
                  </a:lnTo>
                  <a:lnTo>
                    <a:pt x="16596" y="326"/>
                  </a:lnTo>
                  <a:lnTo>
                    <a:pt x="16596" y="204"/>
                  </a:lnTo>
                  <a:lnTo>
                    <a:pt x="16556" y="82"/>
                  </a:lnTo>
                  <a:lnTo>
                    <a:pt x="16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162"/>
            <p:cNvSpPr/>
            <p:nvPr/>
          </p:nvSpPr>
          <p:spPr>
            <a:xfrm>
              <a:off x="5202584" y="1560251"/>
              <a:ext cx="822674" cy="444854"/>
            </a:xfrm>
            <a:custGeom>
              <a:avLst/>
              <a:gdLst/>
              <a:ahLst/>
              <a:cxnLst/>
              <a:rect l="l" t="t" r="r" b="b"/>
              <a:pathLst>
                <a:path w="17979" h="9722" extrusionOk="0">
                  <a:moveTo>
                    <a:pt x="16515" y="407"/>
                  </a:moveTo>
                  <a:lnTo>
                    <a:pt x="16555" y="447"/>
                  </a:lnTo>
                  <a:lnTo>
                    <a:pt x="16596" y="447"/>
                  </a:lnTo>
                  <a:lnTo>
                    <a:pt x="16555" y="570"/>
                  </a:lnTo>
                  <a:lnTo>
                    <a:pt x="16393" y="773"/>
                  </a:lnTo>
                  <a:lnTo>
                    <a:pt x="16067" y="1058"/>
                  </a:lnTo>
                  <a:lnTo>
                    <a:pt x="15701" y="1302"/>
                  </a:lnTo>
                  <a:lnTo>
                    <a:pt x="15294" y="1546"/>
                  </a:lnTo>
                  <a:lnTo>
                    <a:pt x="15213" y="1586"/>
                  </a:lnTo>
                  <a:lnTo>
                    <a:pt x="15172" y="1668"/>
                  </a:lnTo>
                  <a:lnTo>
                    <a:pt x="15172" y="1749"/>
                  </a:lnTo>
                  <a:lnTo>
                    <a:pt x="15213" y="1790"/>
                  </a:lnTo>
                  <a:lnTo>
                    <a:pt x="15254" y="1871"/>
                  </a:lnTo>
                  <a:lnTo>
                    <a:pt x="15335" y="1912"/>
                  </a:lnTo>
                  <a:lnTo>
                    <a:pt x="15416" y="1912"/>
                  </a:lnTo>
                  <a:lnTo>
                    <a:pt x="15498" y="1871"/>
                  </a:lnTo>
                  <a:lnTo>
                    <a:pt x="15864" y="1708"/>
                  </a:lnTo>
                  <a:lnTo>
                    <a:pt x="15881" y="1697"/>
                  </a:lnTo>
                  <a:lnTo>
                    <a:pt x="16393" y="1464"/>
                  </a:lnTo>
                  <a:lnTo>
                    <a:pt x="16840" y="1220"/>
                  </a:lnTo>
                  <a:lnTo>
                    <a:pt x="17084" y="1098"/>
                  </a:lnTo>
                  <a:lnTo>
                    <a:pt x="17206" y="1098"/>
                  </a:lnTo>
                  <a:lnTo>
                    <a:pt x="17287" y="1139"/>
                  </a:lnTo>
                  <a:lnTo>
                    <a:pt x="17369" y="1220"/>
                  </a:lnTo>
                  <a:lnTo>
                    <a:pt x="17369" y="1342"/>
                  </a:lnTo>
                  <a:lnTo>
                    <a:pt x="17369" y="1424"/>
                  </a:lnTo>
                  <a:lnTo>
                    <a:pt x="17328" y="1505"/>
                  </a:lnTo>
                  <a:lnTo>
                    <a:pt x="17206" y="1668"/>
                  </a:lnTo>
                  <a:lnTo>
                    <a:pt x="17043" y="1830"/>
                  </a:lnTo>
                  <a:lnTo>
                    <a:pt x="16677" y="2034"/>
                  </a:lnTo>
                  <a:lnTo>
                    <a:pt x="16393" y="2224"/>
                  </a:lnTo>
                  <a:lnTo>
                    <a:pt x="16352" y="2237"/>
                  </a:lnTo>
                  <a:lnTo>
                    <a:pt x="16357" y="2248"/>
                  </a:lnTo>
                  <a:lnTo>
                    <a:pt x="16311" y="2278"/>
                  </a:lnTo>
                  <a:lnTo>
                    <a:pt x="16230" y="2319"/>
                  </a:lnTo>
                  <a:lnTo>
                    <a:pt x="16230" y="2400"/>
                  </a:lnTo>
                  <a:lnTo>
                    <a:pt x="16230" y="2522"/>
                  </a:lnTo>
                  <a:lnTo>
                    <a:pt x="16311" y="2603"/>
                  </a:lnTo>
                  <a:lnTo>
                    <a:pt x="16352" y="2644"/>
                  </a:lnTo>
                  <a:lnTo>
                    <a:pt x="16433" y="2644"/>
                  </a:lnTo>
                  <a:lnTo>
                    <a:pt x="16759" y="2522"/>
                  </a:lnTo>
                  <a:lnTo>
                    <a:pt x="17003" y="2359"/>
                  </a:lnTo>
                  <a:lnTo>
                    <a:pt x="17165" y="2278"/>
                  </a:lnTo>
                  <a:lnTo>
                    <a:pt x="17287" y="2237"/>
                  </a:lnTo>
                  <a:lnTo>
                    <a:pt x="17450" y="2278"/>
                  </a:lnTo>
                  <a:lnTo>
                    <a:pt x="17491" y="2319"/>
                  </a:lnTo>
                  <a:lnTo>
                    <a:pt x="17532" y="2400"/>
                  </a:lnTo>
                  <a:lnTo>
                    <a:pt x="17572" y="2563"/>
                  </a:lnTo>
                  <a:lnTo>
                    <a:pt x="17532" y="2725"/>
                  </a:lnTo>
                  <a:lnTo>
                    <a:pt x="17450" y="2847"/>
                  </a:lnTo>
                  <a:lnTo>
                    <a:pt x="17287" y="2969"/>
                  </a:lnTo>
                  <a:lnTo>
                    <a:pt x="17003" y="3112"/>
                  </a:lnTo>
                  <a:lnTo>
                    <a:pt x="17003" y="3112"/>
                  </a:lnTo>
                  <a:lnTo>
                    <a:pt x="16921" y="3132"/>
                  </a:lnTo>
                  <a:lnTo>
                    <a:pt x="16840" y="3167"/>
                  </a:lnTo>
                  <a:lnTo>
                    <a:pt x="16840" y="3167"/>
                  </a:lnTo>
                  <a:lnTo>
                    <a:pt x="16677" y="3213"/>
                  </a:lnTo>
                  <a:lnTo>
                    <a:pt x="16684" y="3234"/>
                  </a:lnTo>
                  <a:lnTo>
                    <a:pt x="16684" y="3234"/>
                  </a:lnTo>
                  <a:lnTo>
                    <a:pt x="16637" y="3254"/>
                  </a:lnTo>
                  <a:lnTo>
                    <a:pt x="16555" y="3295"/>
                  </a:lnTo>
                  <a:lnTo>
                    <a:pt x="16515" y="3376"/>
                  </a:lnTo>
                  <a:lnTo>
                    <a:pt x="16555" y="3498"/>
                  </a:lnTo>
                  <a:lnTo>
                    <a:pt x="16637" y="3580"/>
                  </a:lnTo>
                  <a:lnTo>
                    <a:pt x="16677" y="3620"/>
                  </a:lnTo>
                  <a:lnTo>
                    <a:pt x="16759" y="3620"/>
                  </a:lnTo>
                  <a:lnTo>
                    <a:pt x="17247" y="3458"/>
                  </a:lnTo>
                  <a:lnTo>
                    <a:pt x="17307" y="3422"/>
                  </a:lnTo>
                  <a:lnTo>
                    <a:pt x="17307" y="3422"/>
                  </a:lnTo>
                  <a:lnTo>
                    <a:pt x="17450" y="3458"/>
                  </a:lnTo>
                  <a:lnTo>
                    <a:pt x="17491" y="3539"/>
                  </a:lnTo>
                  <a:lnTo>
                    <a:pt x="17532" y="3620"/>
                  </a:lnTo>
                  <a:lnTo>
                    <a:pt x="17491" y="3702"/>
                  </a:lnTo>
                  <a:lnTo>
                    <a:pt x="17450" y="3783"/>
                  </a:lnTo>
                  <a:lnTo>
                    <a:pt x="17328" y="3905"/>
                  </a:lnTo>
                  <a:lnTo>
                    <a:pt x="17206" y="4027"/>
                  </a:lnTo>
                  <a:lnTo>
                    <a:pt x="16311" y="4637"/>
                  </a:lnTo>
                  <a:lnTo>
                    <a:pt x="15376" y="5207"/>
                  </a:lnTo>
                  <a:lnTo>
                    <a:pt x="14440" y="5776"/>
                  </a:lnTo>
                  <a:lnTo>
                    <a:pt x="13464" y="6264"/>
                  </a:lnTo>
                  <a:lnTo>
                    <a:pt x="12528" y="6793"/>
                  </a:lnTo>
                  <a:lnTo>
                    <a:pt x="11552" y="7240"/>
                  </a:lnTo>
                  <a:lnTo>
                    <a:pt x="10535" y="7688"/>
                  </a:lnTo>
                  <a:lnTo>
                    <a:pt x="9559" y="8095"/>
                  </a:lnTo>
                  <a:lnTo>
                    <a:pt x="8542" y="8501"/>
                  </a:lnTo>
                  <a:lnTo>
                    <a:pt x="7525" y="8908"/>
                  </a:lnTo>
                  <a:lnTo>
                    <a:pt x="6996" y="9071"/>
                  </a:lnTo>
                  <a:lnTo>
                    <a:pt x="6468" y="9193"/>
                  </a:lnTo>
                  <a:lnTo>
                    <a:pt x="5939" y="9315"/>
                  </a:lnTo>
                  <a:lnTo>
                    <a:pt x="4841" y="9315"/>
                  </a:lnTo>
                  <a:lnTo>
                    <a:pt x="4352" y="9193"/>
                  </a:lnTo>
                  <a:lnTo>
                    <a:pt x="3864" y="9030"/>
                  </a:lnTo>
                  <a:lnTo>
                    <a:pt x="3417" y="8827"/>
                  </a:lnTo>
                  <a:lnTo>
                    <a:pt x="2969" y="8583"/>
                  </a:lnTo>
                  <a:lnTo>
                    <a:pt x="2563" y="8257"/>
                  </a:lnTo>
                  <a:lnTo>
                    <a:pt x="2197" y="7932"/>
                  </a:lnTo>
                  <a:lnTo>
                    <a:pt x="1790" y="7566"/>
                  </a:lnTo>
                  <a:lnTo>
                    <a:pt x="1058" y="6793"/>
                  </a:lnTo>
                  <a:lnTo>
                    <a:pt x="610" y="6305"/>
                  </a:lnTo>
                  <a:lnTo>
                    <a:pt x="461" y="6118"/>
                  </a:lnTo>
                  <a:lnTo>
                    <a:pt x="461" y="6118"/>
                  </a:lnTo>
                  <a:lnTo>
                    <a:pt x="1790" y="4678"/>
                  </a:lnTo>
                  <a:lnTo>
                    <a:pt x="3232" y="3235"/>
                  </a:lnTo>
                  <a:lnTo>
                    <a:pt x="3702" y="3580"/>
                  </a:lnTo>
                  <a:lnTo>
                    <a:pt x="4352" y="3946"/>
                  </a:lnTo>
                  <a:lnTo>
                    <a:pt x="4678" y="4108"/>
                  </a:lnTo>
                  <a:lnTo>
                    <a:pt x="5044" y="4271"/>
                  </a:lnTo>
                  <a:lnTo>
                    <a:pt x="5369" y="4393"/>
                  </a:lnTo>
                  <a:lnTo>
                    <a:pt x="5776" y="4474"/>
                  </a:lnTo>
                  <a:lnTo>
                    <a:pt x="6183" y="4515"/>
                  </a:lnTo>
                  <a:lnTo>
                    <a:pt x="6590" y="4515"/>
                  </a:lnTo>
                  <a:lnTo>
                    <a:pt x="6996" y="4474"/>
                  </a:lnTo>
                  <a:lnTo>
                    <a:pt x="7444" y="4434"/>
                  </a:lnTo>
                  <a:lnTo>
                    <a:pt x="8257" y="4271"/>
                  </a:lnTo>
                  <a:lnTo>
                    <a:pt x="9071" y="4027"/>
                  </a:lnTo>
                  <a:lnTo>
                    <a:pt x="9803" y="3742"/>
                  </a:lnTo>
                  <a:lnTo>
                    <a:pt x="10576" y="3417"/>
                  </a:lnTo>
                  <a:lnTo>
                    <a:pt x="11308" y="3091"/>
                  </a:lnTo>
                  <a:lnTo>
                    <a:pt x="12000" y="2725"/>
                  </a:lnTo>
                  <a:lnTo>
                    <a:pt x="13423" y="1953"/>
                  </a:lnTo>
                  <a:lnTo>
                    <a:pt x="14847" y="1180"/>
                  </a:lnTo>
                  <a:lnTo>
                    <a:pt x="15660" y="773"/>
                  </a:lnTo>
                  <a:lnTo>
                    <a:pt x="16067" y="570"/>
                  </a:lnTo>
                  <a:lnTo>
                    <a:pt x="16271" y="488"/>
                  </a:lnTo>
                  <a:lnTo>
                    <a:pt x="16393" y="447"/>
                  </a:lnTo>
                  <a:lnTo>
                    <a:pt x="16515" y="407"/>
                  </a:lnTo>
                  <a:close/>
                  <a:moveTo>
                    <a:pt x="16555" y="0"/>
                  </a:moveTo>
                  <a:lnTo>
                    <a:pt x="16352" y="41"/>
                  </a:lnTo>
                  <a:lnTo>
                    <a:pt x="16189" y="81"/>
                  </a:lnTo>
                  <a:lnTo>
                    <a:pt x="15864" y="244"/>
                  </a:lnTo>
                  <a:lnTo>
                    <a:pt x="15091" y="610"/>
                  </a:lnTo>
                  <a:lnTo>
                    <a:pt x="13505" y="1464"/>
                  </a:lnTo>
                  <a:lnTo>
                    <a:pt x="11959" y="2278"/>
                  </a:lnTo>
                  <a:lnTo>
                    <a:pt x="11227" y="2685"/>
                  </a:lnTo>
                  <a:lnTo>
                    <a:pt x="10454" y="3051"/>
                  </a:lnTo>
                  <a:lnTo>
                    <a:pt x="9559" y="3417"/>
                  </a:lnTo>
                  <a:lnTo>
                    <a:pt x="8664" y="3742"/>
                  </a:lnTo>
                  <a:lnTo>
                    <a:pt x="8217" y="3864"/>
                  </a:lnTo>
                  <a:lnTo>
                    <a:pt x="7769" y="3946"/>
                  </a:lnTo>
                  <a:lnTo>
                    <a:pt x="7281" y="4027"/>
                  </a:lnTo>
                  <a:lnTo>
                    <a:pt x="6834" y="4108"/>
                  </a:lnTo>
                  <a:lnTo>
                    <a:pt x="6305" y="4108"/>
                  </a:lnTo>
                  <a:lnTo>
                    <a:pt x="5817" y="4068"/>
                  </a:lnTo>
                  <a:lnTo>
                    <a:pt x="5329" y="3946"/>
                  </a:lnTo>
                  <a:lnTo>
                    <a:pt x="4841" y="3783"/>
                  </a:lnTo>
                  <a:lnTo>
                    <a:pt x="4434" y="3580"/>
                  </a:lnTo>
                  <a:lnTo>
                    <a:pt x="4027" y="3335"/>
                  </a:lnTo>
                  <a:lnTo>
                    <a:pt x="3295" y="2807"/>
                  </a:lnTo>
                  <a:lnTo>
                    <a:pt x="3214" y="2766"/>
                  </a:lnTo>
                  <a:lnTo>
                    <a:pt x="3173" y="2766"/>
                  </a:lnTo>
                  <a:lnTo>
                    <a:pt x="3051" y="2847"/>
                  </a:lnTo>
                  <a:lnTo>
                    <a:pt x="2034" y="3824"/>
                  </a:lnTo>
                  <a:lnTo>
                    <a:pt x="1058" y="4881"/>
                  </a:lnTo>
                  <a:lnTo>
                    <a:pt x="163" y="5857"/>
                  </a:lnTo>
                  <a:lnTo>
                    <a:pt x="41" y="6020"/>
                  </a:lnTo>
                  <a:lnTo>
                    <a:pt x="0" y="6101"/>
                  </a:lnTo>
                  <a:lnTo>
                    <a:pt x="41" y="6224"/>
                  </a:lnTo>
                  <a:lnTo>
                    <a:pt x="122" y="6346"/>
                  </a:lnTo>
                  <a:lnTo>
                    <a:pt x="570" y="6834"/>
                  </a:lnTo>
                  <a:lnTo>
                    <a:pt x="1017" y="7322"/>
                  </a:lnTo>
                  <a:lnTo>
                    <a:pt x="1586" y="7891"/>
                  </a:lnTo>
                  <a:lnTo>
                    <a:pt x="2197" y="8461"/>
                  </a:lnTo>
                  <a:lnTo>
                    <a:pt x="2685" y="8827"/>
                  </a:lnTo>
                  <a:lnTo>
                    <a:pt x="3173" y="9152"/>
                  </a:lnTo>
                  <a:lnTo>
                    <a:pt x="3742" y="9437"/>
                  </a:lnTo>
                  <a:lnTo>
                    <a:pt x="4027" y="9518"/>
                  </a:lnTo>
                  <a:lnTo>
                    <a:pt x="4312" y="9600"/>
                  </a:lnTo>
                  <a:lnTo>
                    <a:pt x="4637" y="9681"/>
                  </a:lnTo>
                  <a:lnTo>
                    <a:pt x="5003" y="9722"/>
                  </a:lnTo>
                  <a:lnTo>
                    <a:pt x="5654" y="9722"/>
                  </a:lnTo>
                  <a:lnTo>
                    <a:pt x="6346" y="9640"/>
                  </a:lnTo>
                  <a:lnTo>
                    <a:pt x="6996" y="9478"/>
                  </a:lnTo>
                  <a:lnTo>
                    <a:pt x="7607" y="9274"/>
                  </a:lnTo>
                  <a:lnTo>
                    <a:pt x="8257" y="9030"/>
                  </a:lnTo>
                  <a:lnTo>
                    <a:pt x="9518" y="8501"/>
                  </a:lnTo>
                  <a:lnTo>
                    <a:pt x="10779" y="8013"/>
                  </a:lnTo>
                  <a:lnTo>
                    <a:pt x="11430" y="7769"/>
                  </a:lnTo>
                  <a:lnTo>
                    <a:pt x="12040" y="7484"/>
                  </a:lnTo>
                  <a:lnTo>
                    <a:pt x="13423" y="6752"/>
                  </a:lnTo>
                  <a:lnTo>
                    <a:pt x="14766" y="6020"/>
                  </a:lnTo>
                  <a:lnTo>
                    <a:pt x="16108" y="5247"/>
                  </a:lnTo>
                  <a:lnTo>
                    <a:pt x="17409" y="4393"/>
                  </a:lnTo>
                  <a:lnTo>
                    <a:pt x="17654" y="4149"/>
                  </a:lnTo>
                  <a:lnTo>
                    <a:pt x="17735" y="4027"/>
                  </a:lnTo>
                  <a:lnTo>
                    <a:pt x="17857" y="3905"/>
                  </a:lnTo>
                  <a:lnTo>
                    <a:pt x="17898" y="3742"/>
                  </a:lnTo>
                  <a:lnTo>
                    <a:pt x="17938" y="3620"/>
                  </a:lnTo>
                  <a:lnTo>
                    <a:pt x="17898" y="3458"/>
                  </a:lnTo>
                  <a:lnTo>
                    <a:pt x="17816" y="3295"/>
                  </a:lnTo>
                  <a:lnTo>
                    <a:pt x="17694" y="3173"/>
                  </a:lnTo>
                  <a:lnTo>
                    <a:pt x="17670" y="3157"/>
                  </a:lnTo>
                  <a:lnTo>
                    <a:pt x="17670" y="3157"/>
                  </a:lnTo>
                  <a:lnTo>
                    <a:pt x="17816" y="3010"/>
                  </a:lnTo>
                  <a:lnTo>
                    <a:pt x="17938" y="2807"/>
                  </a:lnTo>
                  <a:lnTo>
                    <a:pt x="17979" y="2563"/>
                  </a:lnTo>
                  <a:lnTo>
                    <a:pt x="17938" y="2278"/>
                  </a:lnTo>
                  <a:lnTo>
                    <a:pt x="17816" y="2115"/>
                  </a:lnTo>
                  <a:lnTo>
                    <a:pt x="17694" y="1953"/>
                  </a:lnTo>
                  <a:lnTo>
                    <a:pt x="17552" y="1881"/>
                  </a:lnTo>
                  <a:lnTo>
                    <a:pt x="17694" y="1668"/>
                  </a:lnTo>
                  <a:lnTo>
                    <a:pt x="17735" y="1424"/>
                  </a:lnTo>
                  <a:lnTo>
                    <a:pt x="17735" y="1180"/>
                  </a:lnTo>
                  <a:lnTo>
                    <a:pt x="17694" y="1058"/>
                  </a:lnTo>
                  <a:lnTo>
                    <a:pt x="17654" y="976"/>
                  </a:lnTo>
                  <a:lnTo>
                    <a:pt x="17532" y="854"/>
                  </a:lnTo>
                  <a:lnTo>
                    <a:pt x="17450" y="773"/>
                  </a:lnTo>
                  <a:lnTo>
                    <a:pt x="17328" y="732"/>
                  </a:lnTo>
                  <a:lnTo>
                    <a:pt x="16962" y="732"/>
                  </a:lnTo>
                  <a:lnTo>
                    <a:pt x="16910" y="750"/>
                  </a:lnTo>
                  <a:lnTo>
                    <a:pt x="16921" y="732"/>
                  </a:lnTo>
                  <a:lnTo>
                    <a:pt x="16962" y="610"/>
                  </a:lnTo>
                  <a:lnTo>
                    <a:pt x="17003" y="447"/>
                  </a:lnTo>
                  <a:lnTo>
                    <a:pt x="16962" y="325"/>
                  </a:lnTo>
                  <a:lnTo>
                    <a:pt x="16921" y="203"/>
                  </a:lnTo>
                  <a:lnTo>
                    <a:pt x="16840" y="81"/>
                  </a:lnTo>
                  <a:lnTo>
                    <a:pt x="16718" y="41"/>
                  </a:lnTo>
                  <a:lnTo>
                    <a:pt x="165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162"/>
            <p:cNvSpPr/>
            <p:nvPr/>
          </p:nvSpPr>
          <p:spPr>
            <a:xfrm>
              <a:off x="4495292" y="1385270"/>
              <a:ext cx="887833" cy="677531"/>
            </a:xfrm>
            <a:custGeom>
              <a:avLst/>
              <a:gdLst/>
              <a:ahLst/>
              <a:cxnLst/>
              <a:rect l="l" t="t" r="r" b="b"/>
              <a:pathLst>
                <a:path w="19403" h="14807" extrusionOk="0">
                  <a:moveTo>
                    <a:pt x="9925" y="1"/>
                  </a:moveTo>
                  <a:lnTo>
                    <a:pt x="9152" y="41"/>
                  </a:lnTo>
                  <a:lnTo>
                    <a:pt x="8379" y="82"/>
                  </a:lnTo>
                  <a:lnTo>
                    <a:pt x="7647" y="204"/>
                  </a:lnTo>
                  <a:lnTo>
                    <a:pt x="6874" y="407"/>
                  </a:lnTo>
                  <a:lnTo>
                    <a:pt x="6142" y="611"/>
                  </a:lnTo>
                  <a:lnTo>
                    <a:pt x="5491" y="814"/>
                  </a:lnTo>
                  <a:lnTo>
                    <a:pt x="4881" y="1058"/>
                  </a:lnTo>
                  <a:lnTo>
                    <a:pt x="4597" y="1221"/>
                  </a:lnTo>
                  <a:lnTo>
                    <a:pt x="4312" y="1424"/>
                  </a:lnTo>
                  <a:lnTo>
                    <a:pt x="4068" y="1668"/>
                  </a:lnTo>
                  <a:lnTo>
                    <a:pt x="3824" y="1912"/>
                  </a:lnTo>
                  <a:lnTo>
                    <a:pt x="3417" y="2441"/>
                  </a:lnTo>
                  <a:lnTo>
                    <a:pt x="3092" y="3011"/>
                  </a:lnTo>
                  <a:lnTo>
                    <a:pt x="2847" y="3621"/>
                  </a:lnTo>
                  <a:lnTo>
                    <a:pt x="2603" y="4231"/>
                  </a:lnTo>
                  <a:lnTo>
                    <a:pt x="2115" y="5777"/>
                  </a:lnTo>
                  <a:lnTo>
                    <a:pt x="1668" y="7282"/>
                  </a:lnTo>
                  <a:lnTo>
                    <a:pt x="1220" y="9112"/>
                  </a:lnTo>
                  <a:lnTo>
                    <a:pt x="773" y="10902"/>
                  </a:lnTo>
                  <a:lnTo>
                    <a:pt x="0" y="14563"/>
                  </a:lnTo>
                  <a:lnTo>
                    <a:pt x="0" y="14644"/>
                  </a:lnTo>
                  <a:lnTo>
                    <a:pt x="41" y="14725"/>
                  </a:lnTo>
                  <a:lnTo>
                    <a:pt x="122" y="14807"/>
                  </a:lnTo>
                  <a:lnTo>
                    <a:pt x="2807" y="14807"/>
                  </a:lnTo>
                  <a:lnTo>
                    <a:pt x="5369" y="14725"/>
                  </a:lnTo>
                  <a:lnTo>
                    <a:pt x="7973" y="14685"/>
                  </a:lnTo>
                  <a:lnTo>
                    <a:pt x="10535" y="14603"/>
                  </a:lnTo>
                  <a:lnTo>
                    <a:pt x="13505" y="14481"/>
                  </a:lnTo>
                  <a:lnTo>
                    <a:pt x="13627" y="14441"/>
                  </a:lnTo>
                  <a:lnTo>
                    <a:pt x="13708" y="14359"/>
                  </a:lnTo>
                  <a:lnTo>
                    <a:pt x="13911" y="13627"/>
                  </a:lnTo>
                  <a:lnTo>
                    <a:pt x="14359" y="11878"/>
                  </a:lnTo>
                  <a:lnTo>
                    <a:pt x="14603" y="11024"/>
                  </a:lnTo>
                  <a:lnTo>
                    <a:pt x="14847" y="10170"/>
                  </a:lnTo>
                  <a:lnTo>
                    <a:pt x="15457" y="10414"/>
                  </a:lnTo>
                  <a:lnTo>
                    <a:pt x="15783" y="10576"/>
                  </a:lnTo>
                  <a:lnTo>
                    <a:pt x="16149" y="10698"/>
                  </a:lnTo>
                  <a:lnTo>
                    <a:pt x="16433" y="10698"/>
                  </a:lnTo>
                  <a:lnTo>
                    <a:pt x="16555" y="10617"/>
                  </a:lnTo>
                  <a:lnTo>
                    <a:pt x="16718" y="10536"/>
                  </a:lnTo>
                  <a:lnTo>
                    <a:pt x="16962" y="10292"/>
                  </a:lnTo>
                  <a:lnTo>
                    <a:pt x="17165" y="10088"/>
                  </a:lnTo>
                  <a:lnTo>
                    <a:pt x="17776" y="9437"/>
                  </a:lnTo>
                  <a:lnTo>
                    <a:pt x="18345" y="8787"/>
                  </a:lnTo>
                  <a:lnTo>
                    <a:pt x="18874" y="8095"/>
                  </a:lnTo>
                  <a:lnTo>
                    <a:pt x="19362" y="7363"/>
                  </a:lnTo>
                  <a:lnTo>
                    <a:pt x="19403" y="7241"/>
                  </a:lnTo>
                  <a:lnTo>
                    <a:pt x="19321" y="7119"/>
                  </a:lnTo>
                  <a:lnTo>
                    <a:pt x="14440" y="2197"/>
                  </a:lnTo>
                  <a:lnTo>
                    <a:pt x="13952" y="1709"/>
                  </a:lnTo>
                  <a:lnTo>
                    <a:pt x="13423" y="1180"/>
                  </a:lnTo>
                  <a:lnTo>
                    <a:pt x="12854" y="733"/>
                  </a:lnTo>
                  <a:lnTo>
                    <a:pt x="12528" y="529"/>
                  </a:lnTo>
                  <a:lnTo>
                    <a:pt x="12203" y="367"/>
                  </a:lnTo>
                  <a:lnTo>
                    <a:pt x="11837" y="245"/>
                  </a:lnTo>
                  <a:lnTo>
                    <a:pt x="11471" y="123"/>
                  </a:lnTo>
                  <a:lnTo>
                    <a:pt x="11105" y="82"/>
                  </a:lnTo>
                  <a:lnTo>
                    <a:pt x="10698" y="41"/>
                  </a:lnTo>
                  <a:lnTo>
                    <a:pt x="99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162"/>
            <p:cNvSpPr/>
            <p:nvPr/>
          </p:nvSpPr>
          <p:spPr>
            <a:xfrm>
              <a:off x="3099332" y="1846884"/>
              <a:ext cx="2414028" cy="2473605"/>
            </a:xfrm>
            <a:custGeom>
              <a:avLst/>
              <a:gdLst/>
              <a:ahLst/>
              <a:cxnLst/>
              <a:rect l="l" t="t" r="r" b="b"/>
              <a:pathLst>
                <a:path w="52757" h="54059" extrusionOk="0">
                  <a:moveTo>
                    <a:pt x="49584" y="0"/>
                  </a:moveTo>
                  <a:lnTo>
                    <a:pt x="44418" y="82"/>
                  </a:lnTo>
                  <a:lnTo>
                    <a:pt x="39253" y="163"/>
                  </a:lnTo>
                  <a:lnTo>
                    <a:pt x="34087" y="285"/>
                  </a:lnTo>
                  <a:lnTo>
                    <a:pt x="28921" y="448"/>
                  </a:lnTo>
                  <a:lnTo>
                    <a:pt x="23755" y="651"/>
                  </a:lnTo>
                  <a:lnTo>
                    <a:pt x="18589" y="895"/>
                  </a:lnTo>
                  <a:lnTo>
                    <a:pt x="13423" y="1180"/>
                  </a:lnTo>
                  <a:lnTo>
                    <a:pt x="8257" y="1505"/>
                  </a:lnTo>
                  <a:lnTo>
                    <a:pt x="7810" y="2278"/>
                  </a:lnTo>
                  <a:lnTo>
                    <a:pt x="7484" y="3132"/>
                  </a:lnTo>
                  <a:lnTo>
                    <a:pt x="7322" y="3539"/>
                  </a:lnTo>
                  <a:lnTo>
                    <a:pt x="7200" y="3986"/>
                  </a:lnTo>
                  <a:lnTo>
                    <a:pt x="7118" y="4434"/>
                  </a:lnTo>
                  <a:lnTo>
                    <a:pt x="7037" y="4881"/>
                  </a:lnTo>
                  <a:lnTo>
                    <a:pt x="6915" y="6305"/>
                  </a:lnTo>
                  <a:lnTo>
                    <a:pt x="6793" y="7688"/>
                  </a:lnTo>
                  <a:lnTo>
                    <a:pt x="6590" y="10535"/>
                  </a:lnTo>
                  <a:lnTo>
                    <a:pt x="6427" y="13342"/>
                  </a:lnTo>
                  <a:lnTo>
                    <a:pt x="6264" y="16189"/>
                  </a:lnTo>
                  <a:lnTo>
                    <a:pt x="6101" y="17938"/>
                  </a:lnTo>
                  <a:lnTo>
                    <a:pt x="6020" y="18793"/>
                  </a:lnTo>
                  <a:lnTo>
                    <a:pt x="5857" y="19687"/>
                  </a:lnTo>
                  <a:lnTo>
                    <a:pt x="5695" y="20542"/>
                  </a:lnTo>
                  <a:lnTo>
                    <a:pt x="5491" y="21396"/>
                  </a:lnTo>
                  <a:lnTo>
                    <a:pt x="5247" y="22250"/>
                  </a:lnTo>
                  <a:lnTo>
                    <a:pt x="4963" y="23064"/>
                  </a:lnTo>
                  <a:lnTo>
                    <a:pt x="4678" y="23877"/>
                  </a:lnTo>
                  <a:lnTo>
                    <a:pt x="4312" y="24650"/>
                  </a:lnTo>
                  <a:lnTo>
                    <a:pt x="3905" y="25423"/>
                  </a:lnTo>
                  <a:lnTo>
                    <a:pt x="3458" y="26155"/>
                  </a:lnTo>
                  <a:lnTo>
                    <a:pt x="2969" y="26846"/>
                  </a:lnTo>
                  <a:lnTo>
                    <a:pt x="2441" y="27457"/>
                  </a:lnTo>
                  <a:lnTo>
                    <a:pt x="1830" y="28067"/>
                  </a:lnTo>
                  <a:lnTo>
                    <a:pt x="1180" y="28636"/>
                  </a:lnTo>
                  <a:lnTo>
                    <a:pt x="895" y="28840"/>
                  </a:lnTo>
                  <a:lnTo>
                    <a:pt x="651" y="29124"/>
                  </a:lnTo>
                  <a:lnTo>
                    <a:pt x="407" y="29368"/>
                  </a:lnTo>
                  <a:lnTo>
                    <a:pt x="203" y="29653"/>
                  </a:lnTo>
                  <a:lnTo>
                    <a:pt x="41" y="29978"/>
                  </a:lnTo>
                  <a:lnTo>
                    <a:pt x="0" y="30263"/>
                  </a:lnTo>
                  <a:lnTo>
                    <a:pt x="0" y="30385"/>
                  </a:lnTo>
                  <a:lnTo>
                    <a:pt x="41" y="30548"/>
                  </a:lnTo>
                  <a:lnTo>
                    <a:pt x="81" y="30670"/>
                  </a:lnTo>
                  <a:lnTo>
                    <a:pt x="163" y="30792"/>
                  </a:lnTo>
                  <a:lnTo>
                    <a:pt x="285" y="30914"/>
                  </a:lnTo>
                  <a:lnTo>
                    <a:pt x="407" y="30995"/>
                  </a:lnTo>
                  <a:lnTo>
                    <a:pt x="732" y="31077"/>
                  </a:lnTo>
                  <a:lnTo>
                    <a:pt x="1058" y="31117"/>
                  </a:lnTo>
                  <a:lnTo>
                    <a:pt x="1342" y="31117"/>
                  </a:lnTo>
                  <a:lnTo>
                    <a:pt x="2400" y="31077"/>
                  </a:lnTo>
                  <a:lnTo>
                    <a:pt x="3458" y="31036"/>
                  </a:lnTo>
                  <a:lnTo>
                    <a:pt x="4515" y="30914"/>
                  </a:lnTo>
                  <a:lnTo>
                    <a:pt x="5532" y="30751"/>
                  </a:lnTo>
                  <a:lnTo>
                    <a:pt x="5532" y="31524"/>
                  </a:lnTo>
                  <a:lnTo>
                    <a:pt x="5532" y="33233"/>
                  </a:lnTo>
                  <a:lnTo>
                    <a:pt x="5451" y="36161"/>
                  </a:lnTo>
                  <a:lnTo>
                    <a:pt x="5491" y="36893"/>
                  </a:lnTo>
                  <a:lnTo>
                    <a:pt x="5573" y="37626"/>
                  </a:lnTo>
                  <a:lnTo>
                    <a:pt x="5695" y="38317"/>
                  </a:lnTo>
                  <a:lnTo>
                    <a:pt x="5939" y="39049"/>
                  </a:lnTo>
                  <a:lnTo>
                    <a:pt x="6223" y="39700"/>
                  </a:lnTo>
                  <a:lnTo>
                    <a:pt x="6590" y="40351"/>
                  </a:lnTo>
                  <a:lnTo>
                    <a:pt x="6996" y="40961"/>
                  </a:lnTo>
                  <a:lnTo>
                    <a:pt x="7484" y="41530"/>
                  </a:lnTo>
                  <a:lnTo>
                    <a:pt x="8135" y="42100"/>
                  </a:lnTo>
                  <a:lnTo>
                    <a:pt x="8827" y="42629"/>
                  </a:lnTo>
                  <a:lnTo>
                    <a:pt x="9559" y="43076"/>
                  </a:lnTo>
                  <a:lnTo>
                    <a:pt x="10332" y="43483"/>
                  </a:lnTo>
                  <a:lnTo>
                    <a:pt x="11105" y="43768"/>
                  </a:lnTo>
                  <a:lnTo>
                    <a:pt x="11959" y="44052"/>
                  </a:lnTo>
                  <a:lnTo>
                    <a:pt x="12813" y="44256"/>
                  </a:lnTo>
                  <a:lnTo>
                    <a:pt x="13667" y="44418"/>
                  </a:lnTo>
                  <a:lnTo>
                    <a:pt x="14521" y="44500"/>
                  </a:lnTo>
                  <a:lnTo>
                    <a:pt x="15376" y="44581"/>
                  </a:lnTo>
                  <a:lnTo>
                    <a:pt x="16230" y="44622"/>
                  </a:lnTo>
                  <a:lnTo>
                    <a:pt x="17125" y="44622"/>
                  </a:lnTo>
                  <a:lnTo>
                    <a:pt x="18833" y="44540"/>
                  </a:lnTo>
                  <a:lnTo>
                    <a:pt x="20582" y="44418"/>
                  </a:lnTo>
                  <a:lnTo>
                    <a:pt x="20582" y="44418"/>
                  </a:lnTo>
                  <a:lnTo>
                    <a:pt x="20501" y="44459"/>
                  </a:lnTo>
                  <a:lnTo>
                    <a:pt x="20460" y="44540"/>
                  </a:lnTo>
                  <a:lnTo>
                    <a:pt x="20379" y="44825"/>
                  </a:lnTo>
                  <a:lnTo>
                    <a:pt x="20297" y="45273"/>
                  </a:lnTo>
                  <a:lnTo>
                    <a:pt x="20257" y="45842"/>
                  </a:lnTo>
                  <a:lnTo>
                    <a:pt x="20216" y="47306"/>
                  </a:lnTo>
                  <a:lnTo>
                    <a:pt x="20216" y="49015"/>
                  </a:lnTo>
                  <a:lnTo>
                    <a:pt x="20297" y="52269"/>
                  </a:lnTo>
                  <a:lnTo>
                    <a:pt x="20379" y="54059"/>
                  </a:lnTo>
                  <a:lnTo>
                    <a:pt x="48079" y="52920"/>
                  </a:lnTo>
                  <a:lnTo>
                    <a:pt x="47998" y="51252"/>
                  </a:lnTo>
                  <a:lnTo>
                    <a:pt x="47998" y="49584"/>
                  </a:lnTo>
                  <a:lnTo>
                    <a:pt x="47998" y="47917"/>
                  </a:lnTo>
                  <a:lnTo>
                    <a:pt x="48039" y="46249"/>
                  </a:lnTo>
                  <a:lnTo>
                    <a:pt x="48079" y="44540"/>
                  </a:lnTo>
                  <a:lnTo>
                    <a:pt x="48161" y="42873"/>
                  </a:lnTo>
                  <a:lnTo>
                    <a:pt x="48283" y="41205"/>
                  </a:lnTo>
                  <a:lnTo>
                    <a:pt x="48445" y="39537"/>
                  </a:lnTo>
                  <a:lnTo>
                    <a:pt x="48730" y="36243"/>
                  </a:lnTo>
                  <a:lnTo>
                    <a:pt x="48893" y="34575"/>
                  </a:lnTo>
                  <a:lnTo>
                    <a:pt x="49137" y="32866"/>
                  </a:lnTo>
                  <a:lnTo>
                    <a:pt x="49381" y="31199"/>
                  </a:lnTo>
                  <a:lnTo>
                    <a:pt x="49666" y="29531"/>
                  </a:lnTo>
                  <a:lnTo>
                    <a:pt x="50072" y="27904"/>
                  </a:lnTo>
                  <a:lnTo>
                    <a:pt x="50276" y="27090"/>
                  </a:lnTo>
                  <a:lnTo>
                    <a:pt x="50520" y="26318"/>
                  </a:lnTo>
                  <a:lnTo>
                    <a:pt x="50967" y="24935"/>
                  </a:lnTo>
                  <a:lnTo>
                    <a:pt x="51374" y="23592"/>
                  </a:lnTo>
                  <a:lnTo>
                    <a:pt x="51740" y="22250"/>
                  </a:lnTo>
                  <a:lnTo>
                    <a:pt x="52066" y="20908"/>
                  </a:lnTo>
                  <a:lnTo>
                    <a:pt x="52350" y="19525"/>
                  </a:lnTo>
                  <a:lnTo>
                    <a:pt x="52554" y="18142"/>
                  </a:lnTo>
                  <a:lnTo>
                    <a:pt x="52676" y="16718"/>
                  </a:lnTo>
                  <a:lnTo>
                    <a:pt x="52757" y="15254"/>
                  </a:lnTo>
                  <a:lnTo>
                    <a:pt x="52716" y="13749"/>
                  </a:lnTo>
                  <a:lnTo>
                    <a:pt x="52676" y="12203"/>
                  </a:lnTo>
                  <a:lnTo>
                    <a:pt x="52554" y="10739"/>
                  </a:lnTo>
                  <a:lnTo>
                    <a:pt x="52350" y="9234"/>
                  </a:lnTo>
                  <a:lnTo>
                    <a:pt x="52106" y="7729"/>
                  </a:lnTo>
                  <a:lnTo>
                    <a:pt x="51781" y="6264"/>
                  </a:lnTo>
                  <a:lnTo>
                    <a:pt x="51415" y="4800"/>
                  </a:lnTo>
                  <a:lnTo>
                    <a:pt x="51008" y="3336"/>
                  </a:lnTo>
                  <a:lnTo>
                    <a:pt x="50683" y="2481"/>
                  </a:lnTo>
                  <a:lnTo>
                    <a:pt x="50357" y="1627"/>
                  </a:lnTo>
                  <a:lnTo>
                    <a:pt x="49991" y="814"/>
                  </a:lnTo>
                  <a:lnTo>
                    <a:pt x="495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162"/>
            <p:cNvSpPr/>
            <p:nvPr/>
          </p:nvSpPr>
          <p:spPr>
            <a:xfrm>
              <a:off x="3089997" y="1837549"/>
              <a:ext cx="2430821" cy="2492274"/>
            </a:xfrm>
            <a:custGeom>
              <a:avLst/>
              <a:gdLst/>
              <a:ahLst/>
              <a:cxnLst/>
              <a:rect l="l" t="t" r="r" b="b"/>
              <a:pathLst>
                <a:path w="53124" h="54467" extrusionOk="0">
                  <a:moveTo>
                    <a:pt x="49667" y="410"/>
                  </a:moveTo>
                  <a:lnTo>
                    <a:pt x="49910" y="896"/>
                  </a:lnTo>
                  <a:lnTo>
                    <a:pt x="50195" y="1465"/>
                  </a:lnTo>
                  <a:lnTo>
                    <a:pt x="50480" y="2075"/>
                  </a:lnTo>
                  <a:lnTo>
                    <a:pt x="50683" y="2685"/>
                  </a:lnTo>
                  <a:lnTo>
                    <a:pt x="51090" y="3906"/>
                  </a:lnTo>
                  <a:lnTo>
                    <a:pt x="51456" y="5167"/>
                  </a:lnTo>
                  <a:lnTo>
                    <a:pt x="51781" y="6468"/>
                  </a:lnTo>
                  <a:lnTo>
                    <a:pt x="52066" y="7770"/>
                  </a:lnTo>
                  <a:lnTo>
                    <a:pt x="52310" y="9112"/>
                  </a:lnTo>
                  <a:lnTo>
                    <a:pt x="52473" y="10455"/>
                  </a:lnTo>
                  <a:lnTo>
                    <a:pt x="52636" y="11756"/>
                  </a:lnTo>
                  <a:lnTo>
                    <a:pt x="52717" y="13058"/>
                  </a:lnTo>
                  <a:lnTo>
                    <a:pt x="52758" y="14359"/>
                  </a:lnTo>
                  <a:lnTo>
                    <a:pt x="52758" y="15661"/>
                  </a:lnTo>
                  <a:lnTo>
                    <a:pt x="52676" y="16963"/>
                  </a:lnTo>
                  <a:lnTo>
                    <a:pt x="52554" y="18264"/>
                  </a:lnTo>
                  <a:lnTo>
                    <a:pt x="52392" y="19566"/>
                  </a:lnTo>
                  <a:lnTo>
                    <a:pt x="52147" y="20868"/>
                  </a:lnTo>
                  <a:lnTo>
                    <a:pt x="51863" y="22088"/>
                  </a:lnTo>
                  <a:lnTo>
                    <a:pt x="51537" y="23308"/>
                  </a:lnTo>
                  <a:lnTo>
                    <a:pt x="51171" y="24488"/>
                  </a:lnTo>
                  <a:lnTo>
                    <a:pt x="50805" y="25667"/>
                  </a:lnTo>
                  <a:lnTo>
                    <a:pt x="50439" y="26888"/>
                  </a:lnTo>
                  <a:lnTo>
                    <a:pt x="50073" y="28067"/>
                  </a:lnTo>
                  <a:lnTo>
                    <a:pt x="49788" y="29288"/>
                  </a:lnTo>
                  <a:lnTo>
                    <a:pt x="49544" y="30508"/>
                  </a:lnTo>
                  <a:lnTo>
                    <a:pt x="49300" y="31769"/>
                  </a:lnTo>
                  <a:lnTo>
                    <a:pt x="49137" y="33030"/>
                  </a:lnTo>
                  <a:lnTo>
                    <a:pt x="48812" y="35552"/>
                  </a:lnTo>
                  <a:lnTo>
                    <a:pt x="48568" y="38074"/>
                  </a:lnTo>
                  <a:lnTo>
                    <a:pt x="48365" y="40596"/>
                  </a:lnTo>
                  <a:lnTo>
                    <a:pt x="48161" y="43402"/>
                  </a:lnTo>
                  <a:lnTo>
                    <a:pt x="48039" y="46168"/>
                  </a:lnTo>
                  <a:lnTo>
                    <a:pt x="47999" y="48934"/>
                  </a:lnTo>
                  <a:lnTo>
                    <a:pt x="48039" y="51741"/>
                  </a:lnTo>
                  <a:lnTo>
                    <a:pt x="48074" y="52929"/>
                  </a:lnTo>
                  <a:lnTo>
                    <a:pt x="48074" y="52929"/>
                  </a:lnTo>
                  <a:lnTo>
                    <a:pt x="37504" y="53368"/>
                  </a:lnTo>
                  <a:lnTo>
                    <a:pt x="26684" y="53815"/>
                  </a:lnTo>
                  <a:lnTo>
                    <a:pt x="20778" y="54052"/>
                  </a:lnTo>
                  <a:lnTo>
                    <a:pt x="20778" y="54052"/>
                  </a:lnTo>
                  <a:lnTo>
                    <a:pt x="20623" y="50073"/>
                  </a:lnTo>
                  <a:lnTo>
                    <a:pt x="20583" y="47999"/>
                  </a:lnTo>
                  <a:lnTo>
                    <a:pt x="20583" y="46941"/>
                  </a:lnTo>
                  <a:lnTo>
                    <a:pt x="20664" y="45924"/>
                  </a:lnTo>
                  <a:lnTo>
                    <a:pt x="20705" y="45517"/>
                  </a:lnTo>
                  <a:lnTo>
                    <a:pt x="20745" y="45111"/>
                  </a:lnTo>
                  <a:lnTo>
                    <a:pt x="20827" y="44826"/>
                  </a:lnTo>
                  <a:lnTo>
                    <a:pt x="20827" y="44785"/>
                  </a:lnTo>
                  <a:lnTo>
                    <a:pt x="20868" y="44785"/>
                  </a:lnTo>
                  <a:lnTo>
                    <a:pt x="20908" y="44744"/>
                  </a:lnTo>
                  <a:lnTo>
                    <a:pt x="20949" y="44663"/>
                  </a:lnTo>
                  <a:lnTo>
                    <a:pt x="20949" y="44582"/>
                  </a:lnTo>
                  <a:lnTo>
                    <a:pt x="20949" y="44541"/>
                  </a:lnTo>
                  <a:lnTo>
                    <a:pt x="20908" y="44460"/>
                  </a:lnTo>
                  <a:lnTo>
                    <a:pt x="20868" y="44419"/>
                  </a:lnTo>
                  <a:lnTo>
                    <a:pt x="20786" y="44419"/>
                  </a:lnTo>
                  <a:lnTo>
                    <a:pt x="18874" y="44541"/>
                  </a:lnTo>
                  <a:lnTo>
                    <a:pt x="17939" y="44582"/>
                  </a:lnTo>
                  <a:lnTo>
                    <a:pt x="17003" y="44622"/>
                  </a:lnTo>
                  <a:lnTo>
                    <a:pt x="16027" y="44622"/>
                  </a:lnTo>
                  <a:lnTo>
                    <a:pt x="15092" y="44541"/>
                  </a:lnTo>
                  <a:lnTo>
                    <a:pt x="14156" y="44460"/>
                  </a:lnTo>
                  <a:lnTo>
                    <a:pt x="13220" y="44297"/>
                  </a:lnTo>
                  <a:lnTo>
                    <a:pt x="12407" y="44134"/>
                  </a:lnTo>
                  <a:lnTo>
                    <a:pt x="11634" y="43890"/>
                  </a:lnTo>
                  <a:lnTo>
                    <a:pt x="10861" y="43606"/>
                  </a:lnTo>
                  <a:lnTo>
                    <a:pt x="10129" y="43280"/>
                  </a:lnTo>
                  <a:lnTo>
                    <a:pt x="9438" y="42873"/>
                  </a:lnTo>
                  <a:lnTo>
                    <a:pt x="8746" y="42385"/>
                  </a:lnTo>
                  <a:lnTo>
                    <a:pt x="8136" y="41856"/>
                  </a:lnTo>
                  <a:lnTo>
                    <a:pt x="7566" y="41287"/>
                  </a:lnTo>
                  <a:lnTo>
                    <a:pt x="7322" y="40962"/>
                  </a:lnTo>
                  <a:lnTo>
                    <a:pt x="7078" y="40636"/>
                  </a:lnTo>
                  <a:lnTo>
                    <a:pt x="6672" y="39904"/>
                  </a:lnTo>
                  <a:lnTo>
                    <a:pt x="6346" y="39172"/>
                  </a:lnTo>
                  <a:lnTo>
                    <a:pt x="6061" y="38399"/>
                  </a:lnTo>
                  <a:lnTo>
                    <a:pt x="5980" y="37830"/>
                  </a:lnTo>
                  <a:lnTo>
                    <a:pt x="5899" y="37219"/>
                  </a:lnTo>
                  <a:lnTo>
                    <a:pt x="5858" y="36650"/>
                  </a:lnTo>
                  <a:lnTo>
                    <a:pt x="5858" y="36040"/>
                  </a:lnTo>
                  <a:lnTo>
                    <a:pt x="5939" y="32379"/>
                  </a:lnTo>
                  <a:lnTo>
                    <a:pt x="5939" y="31728"/>
                  </a:lnTo>
                  <a:lnTo>
                    <a:pt x="5939" y="31077"/>
                  </a:lnTo>
                  <a:lnTo>
                    <a:pt x="5939" y="30955"/>
                  </a:lnTo>
                  <a:lnTo>
                    <a:pt x="5899" y="30833"/>
                  </a:lnTo>
                  <a:lnTo>
                    <a:pt x="5817" y="30793"/>
                  </a:lnTo>
                  <a:lnTo>
                    <a:pt x="5451" y="30793"/>
                  </a:lnTo>
                  <a:lnTo>
                    <a:pt x="5207" y="30833"/>
                  </a:lnTo>
                  <a:lnTo>
                    <a:pt x="4719" y="30915"/>
                  </a:lnTo>
                  <a:lnTo>
                    <a:pt x="3702" y="31037"/>
                  </a:lnTo>
                  <a:lnTo>
                    <a:pt x="2726" y="31077"/>
                  </a:lnTo>
                  <a:lnTo>
                    <a:pt x="1790" y="31118"/>
                  </a:lnTo>
                  <a:lnTo>
                    <a:pt x="977" y="31118"/>
                  </a:lnTo>
                  <a:lnTo>
                    <a:pt x="814" y="31037"/>
                  </a:lnTo>
                  <a:lnTo>
                    <a:pt x="611" y="30955"/>
                  </a:lnTo>
                  <a:lnTo>
                    <a:pt x="489" y="30833"/>
                  </a:lnTo>
                  <a:lnTo>
                    <a:pt x="407" y="30671"/>
                  </a:lnTo>
                  <a:lnTo>
                    <a:pt x="367" y="30467"/>
                  </a:lnTo>
                  <a:lnTo>
                    <a:pt x="407" y="30304"/>
                  </a:lnTo>
                  <a:lnTo>
                    <a:pt x="448" y="30142"/>
                  </a:lnTo>
                  <a:lnTo>
                    <a:pt x="529" y="29979"/>
                  </a:lnTo>
                  <a:lnTo>
                    <a:pt x="774" y="29654"/>
                  </a:lnTo>
                  <a:lnTo>
                    <a:pt x="1018" y="29410"/>
                  </a:lnTo>
                  <a:lnTo>
                    <a:pt x="1262" y="29166"/>
                  </a:lnTo>
                  <a:lnTo>
                    <a:pt x="1546" y="28921"/>
                  </a:lnTo>
                  <a:lnTo>
                    <a:pt x="2116" y="28474"/>
                  </a:lnTo>
                  <a:lnTo>
                    <a:pt x="2645" y="27945"/>
                  </a:lnTo>
                  <a:lnTo>
                    <a:pt x="3133" y="27416"/>
                  </a:lnTo>
                  <a:lnTo>
                    <a:pt x="3580" y="26847"/>
                  </a:lnTo>
                  <a:lnTo>
                    <a:pt x="3987" y="26237"/>
                  </a:lnTo>
                  <a:lnTo>
                    <a:pt x="4353" y="25627"/>
                  </a:lnTo>
                  <a:lnTo>
                    <a:pt x="4678" y="24976"/>
                  </a:lnTo>
                  <a:lnTo>
                    <a:pt x="5004" y="24325"/>
                  </a:lnTo>
                  <a:lnTo>
                    <a:pt x="5248" y="23674"/>
                  </a:lnTo>
                  <a:lnTo>
                    <a:pt x="5492" y="22983"/>
                  </a:lnTo>
                  <a:lnTo>
                    <a:pt x="5736" y="22251"/>
                  </a:lnTo>
                  <a:lnTo>
                    <a:pt x="5899" y="21559"/>
                  </a:lnTo>
                  <a:lnTo>
                    <a:pt x="6061" y="20868"/>
                  </a:lnTo>
                  <a:lnTo>
                    <a:pt x="6346" y="19403"/>
                  </a:lnTo>
                  <a:lnTo>
                    <a:pt x="6550" y="17980"/>
                  </a:lnTo>
                  <a:lnTo>
                    <a:pt x="6712" y="16190"/>
                  </a:lnTo>
                  <a:lnTo>
                    <a:pt x="6794" y="14400"/>
                  </a:lnTo>
                  <a:lnTo>
                    <a:pt x="6997" y="10780"/>
                  </a:lnTo>
                  <a:lnTo>
                    <a:pt x="7119" y="8868"/>
                  </a:lnTo>
                  <a:lnTo>
                    <a:pt x="7282" y="6916"/>
                  </a:lnTo>
                  <a:lnTo>
                    <a:pt x="7363" y="6021"/>
                  </a:lnTo>
                  <a:lnTo>
                    <a:pt x="7444" y="5126"/>
                  </a:lnTo>
                  <a:lnTo>
                    <a:pt x="7607" y="4231"/>
                  </a:lnTo>
                  <a:lnTo>
                    <a:pt x="7729" y="3784"/>
                  </a:lnTo>
                  <a:lnTo>
                    <a:pt x="7892" y="3336"/>
                  </a:lnTo>
                  <a:lnTo>
                    <a:pt x="8217" y="2563"/>
                  </a:lnTo>
                  <a:lnTo>
                    <a:pt x="8600" y="1903"/>
                  </a:lnTo>
                  <a:lnTo>
                    <a:pt x="8600" y="1903"/>
                  </a:lnTo>
                  <a:lnTo>
                    <a:pt x="12488" y="1628"/>
                  </a:lnTo>
                  <a:lnTo>
                    <a:pt x="16515" y="1424"/>
                  </a:lnTo>
                  <a:lnTo>
                    <a:pt x="20542" y="1221"/>
                  </a:lnTo>
                  <a:lnTo>
                    <a:pt x="24569" y="1018"/>
                  </a:lnTo>
                  <a:lnTo>
                    <a:pt x="32623" y="733"/>
                  </a:lnTo>
                  <a:lnTo>
                    <a:pt x="40717" y="570"/>
                  </a:lnTo>
                  <a:lnTo>
                    <a:pt x="49667" y="410"/>
                  </a:lnTo>
                  <a:close/>
                  <a:moveTo>
                    <a:pt x="49788" y="1"/>
                  </a:moveTo>
                  <a:lnTo>
                    <a:pt x="41287" y="123"/>
                  </a:lnTo>
                  <a:lnTo>
                    <a:pt x="32826" y="326"/>
                  </a:lnTo>
                  <a:lnTo>
                    <a:pt x="28596" y="489"/>
                  </a:lnTo>
                  <a:lnTo>
                    <a:pt x="24366" y="652"/>
                  </a:lnTo>
                  <a:lnTo>
                    <a:pt x="20095" y="814"/>
                  </a:lnTo>
                  <a:lnTo>
                    <a:pt x="15864" y="1058"/>
                  </a:lnTo>
                  <a:lnTo>
                    <a:pt x="11634" y="1302"/>
                  </a:lnTo>
                  <a:lnTo>
                    <a:pt x="9560" y="1424"/>
                  </a:lnTo>
                  <a:lnTo>
                    <a:pt x="9031" y="1465"/>
                  </a:lnTo>
                  <a:lnTo>
                    <a:pt x="8746" y="1465"/>
                  </a:lnTo>
                  <a:lnTo>
                    <a:pt x="8461" y="1506"/>
                  </a:lnTo>
                  <a:lnTo>
                    <a:pt x="8339" y="1587"/>
                  </a:lnTo>
                  <a:lnTo>
                    <a:pt x="8217" y="1750"/>
                  </a:lnTo>
                  <a:lnTo>
                    <a:pt x="8014" y="2075"/>
                  </a:lnTo>
                  <a:lnTo>
                    <a:pt x="7810" y="2482"/>
                  </a:lnTo>
                  <a:lnTo>
                    <a:pt x="7648" y="2889"/>
                  </a:lnTo>
                  <a:lnTo>
                    <a:pt x="7322" y="3743"/>
                  </a:lnTo>
                  <a:lnTo>
                    <a:pt x="7119" y="4597"/>
                  </a:lnTo>
                  <a:lnTo>
                    <a:pt x="6997" y="5492"/>
                  </a:lnTo>
                  <a:lnTo>
                    <a:pt x="6794" y="7607"/>
                  </a:lnTo>
                  <a:lnTo>
                    <a:pt x="6672" y="9722"/>
                  </a:lnTo>
                  <a:lnTo>
                    <a:pt x="6468" y="13709"/>
                  </a:lnTo>
                  <a:lnTo>
                    <a:pt x="6346" y="15702"/>
                  </a:lnTo>
                  <a:lnTo>
                    <a:pt x="6183" y="17654"/>
                  </a:lnTo>
                  <a:lnTo>
                    <a:pt x="5980" y="19281"/>
                  </a:lnTo>
                  <a:lnTo>
                    <a:pt x="5817" y="20054"/>
                  </a:lnTo>
                  <a:lnTo>
                    <a:pt x="5655" y="20868"/>
                  </a:lnTo>
                  <a:lnTo>
                    <a:pt x="5492" y="21640"/>
                  </a:lnTo>
                  <a:lnTo>
                    <a:pt x="5248" y="22413"/>
                  </a:lnTo>
                  <a:lnTo>
                    <a:pt x="5004" y="23186"/>
                  </a:lnTo>
                  <a:lnTo>
                    <a:pt x="4719" y="23918"/>
                  </a:lnTo>
                  <a:lnTo>
                    <a:pt x="4394" y="24651"/>
                  </a:lnTo>
                  <a:lnTo>
                    <a:pt x="4068" y="25342"/>
                  </a:lnTo>
                  <a:lnTo>
                    <a:pt x="3662" y="25993"/>
                  </a:lnTo>
                  <a:lnTo>
                    <a:pt x="3214" y="26644"/>
                  </a:lnTo>
                  <a:lnTo>
                    <a:pt x="2726" y="27254"/>
                  </a:lnTo>
                  <a:lnTo>
                    <a:pt x="2197" y="27864"/>
                  </a:lnTo>
                  <a:lnTo>
                    <a:pt x="1587" y="28393"/>
                  </a:lnTo>
                  <a:lnTo>
                    <a:pt x="977" y="28881"/>
                  </a:lnTo>
                  <a:lnTo>
                    <a:pt x="774" y="29125"/>
                  </a:lnTo>
                  <a:lnTo>
                    <a:pt x="529" y="29369"/>
                  </a:lnTo>
                  <a:lnTo>
                    <a:pt x="285" y="29654"/>
                  </a:lnTo>
                  <a:lnTo>
                    <a:pt x="123" y="29938"/>
                  </a:lnTo>
                  <a:lnTo>
                    <a:pt x="1" y="30264"/>
                  </a:lnTo>
                  <a:lnTo>
                    <a:pt x="1" y="30427"/>
                  </a:lnTo>
                  <a:lnTo>
                    <a:pt x="1" y="30589"/>
                  </a:lnTo>
                  <a:lnTo>
                    <a:pt x="1" y="30752"/>
                  </a:lnTo>
                  <a:lnTo>
                    <a:pt x="82" y="30915"/>
                  </a:lnTo>
                  <a:lnTo>
                    <a:pt x="163" y="31037"/>
                  </a:lnTo>
                  <a:lnTo>
                    <a:pt x="285" y="31199"/>
                  </a:lnTo>
                  <a:lnTo>
                    <a:pt x="448" y="31321"/>
                  </a:lnTo>
                  <a:lnTo>
                    <a:pt x="611" y="31403"/>
                  </a:lnTo>
                  <a:lnTo>
                    <a:pt x="814" y="31484"/>
                  </a:lnTo>
                  <a:lnTo>
                    <a:pt x="977" y="31484"/>
                  </a:lnTo>
                  <a:lnTo>
                    <a:pt x="1384" y="31525"/>
                  </a:lnTo>
                  <a:lnTo>
                    <a:pt x="1790" y="31525"/>
                  </a:lnTo>
                  <a:lnTo>
                    <a:pt x="2807" y="31484"/>
                  </a:lnTo>
                  <a:lnTo>
                    <a:pt x="3824" y="31403"/>
                  </a:lnTo>
                  <a:lnTo>
                    <a:pt x="4800" y="31321"/>
                  </a:lnTo>
                  <a:lnTo>
                    <a:pt x="5565" y="31199"/>
                  </a:lnTo>
                  <a:lnTo>
                    <a:pt x="5565" y="31199"/>
                  </a:lnTo>
                  <a:lnTo>
                    <a:pt x="5573" y="31240"/>
                  </a:lnTo>
                  <a:lnTo>
                    <a:pt x="5573" y="31850"/>
                  </a:lnTo>
                  <a:lnTo>
                    <a:pt x="5533" y="33640"/>
                  </a:lnTo>
                  <a:lnTo>
                    <a:pt x="5492" y="35186"/>
                  </a:lnTo>
                  <a:lnTo>
                    <a:pt x="5451" y="36731"/>
                  </a:lnTo>
                  <a:lnTo>
                    <a:pt x="5492" y="37504"/>
                  </a:lnTo>
                  <a:lnTo>
                    <a:pt x="5614" y="38236"/>
                  </a:lnTo>
                  <a:lnTo>
                    <a:pt x="5817" y="38928"/>
                  </a:lnTo>
                  <a:lnTo>
                    <a:pt x="6061" y="39619"/>
                  </a:lnTo>
                  <a:lnTo>
                    <a:pt x="6387" y="40270"/>
                  </a:lnTo>
                  <a:lnTo>
                    <a:pt x="6794" y="40921"/>
                  </a:lnTo>
                  <a:lnTo>
                    <a:pt x="7241" y="41490"/>
                  </a:lnTo>
                  <a:lnTo>
                    <a:pt x="7729" y="42060"/>
                  </a:lnTo>
                  <a:lnTo>
                    <a:pt x="8299" y="42548"/>
                  </a:lnTo>
                  <a:lnTo>
                    <a:pt x="8868" y="42995"/>
                  </a:lnTo>
                  <a:lnTo>
                    <a:pt x="9519" y="43362"/>
                  </a:lnTo>
                  <a:lnTo>
                    <a:pt x="10170" y="43728"/>
                  </a:lnTo>
                  <a:lnTo>
                    <a:pt x="10821" y="44012"/>
                  </a:lnTo>
                  <a:lnTo>
                    <a:pt x="11512" y="44256"/>
                  </a:lnTo>
                  <a:lnTo>
                    <a:pt x="12204" y="44500"/>
                  </a:lnTo>
                  <a:lnTo>
                    <a:pt x="12936" y="44663"/>
                  </a:lnTo>
                  <a:lnTo>
                    <a:pt x="13912" y="44826"/>
                  </a:lnTo>
                  <a:lnTo>
                    <a:pt x="14888" y="44948"/>
                  </a:lnTo>
                  <a:lnTo>
                    <a:pt x="15864" y="44989"/>
                  </a:lnTo>
                  <a:lnTo>
                    <a:pt x="16841" y="45029"/>
                  </a:lnTo>
                  <a:lnTo>
                    <a:pt x="17817" y="44989"/>
                  </a:lnTo>
                  <a:lnTo>
                    <a:pt x="18834" y="44948"/>
                  </a:lnTo>
                  <a:lnTo>
                    <a:pt x="20404" y="44850"/>
                  </a:lnTo>
                  <a:lnTo>
                    <a:pt x="20404" y="44850"/>
                  </a:lnTo>
                  <a:lnTo>
                    <a:pt x="20339" y="45111"/>
                  </a:lnTo>
                  <a:lnTo>
                    <a:pt x="20298" y="45395"/>
                  </a:lnTo>
                  <a:lnTo>
                    <a:pt x="20257" y="45924"/>
                  </a:lnTo>
                  <a:lnTo>
                    <a:pt x="20217" y="46453"/>
                  </a:lnTo>
                  <a:lnTo>
                    <a:pt x="20217" y="47551"/>
                  </a:lnTo>
                  <a:lnTo>
                    <a:pt x="20217" y="50154"/>
                  </a:lnTo>
                  <a:lnTo>
                    <a:pt x="20298" y="52758"/>
                  </a:lnTo>
                  <a:lnTo>
                    <a:pt x="20379" y="54263"/>
                  </a:lnTo>
                  <a:lnTo>
                    <a:pt x="20420" y="54344"/>
                  </a:lnTo>
                  <a:lnTo>
                    <a:pt x="20461" y="54385"/>
                  </a:lnTo>
                  <a:lnTo>
                    <a:pt x="20501" y="54425"/>
                  </a:lnTo>
                  <a:lnTo>
                    <a:pt x="20583" y="54466"/>
                  </a:lnTo>
                  <a:lnTo>
                    <a:pt x="31362" y="54019"/>
                  </a:lnTo>
                  <a:lnTo>
                    <a:pt x="42182" y="53571"/>
                  </a:lnTo>
                  <a:lnTo>
                    <a:pt x="48283" y="53327"/>
                  </a:lnTo>
                  <a:lnTo>
                    <a:pt x="48365" y="53327"/>
                  </a:lnTo>
                  <a:lnTo>
                    <a:pt x="48405" y="53286"/>
                  </a:lnTo>
                  <a:lnTo>
                    <a:pt x="48446" y="53205"/>
                  </a:lnTo>
                  <a:lnTo>
                    <a:pt x="48487" y="53124"/>
                  </a:lnTo>
                  <a:lnTo>
                    <a:pt x="48405" y="50317"/>
                  </a:lnTo>
                  <a:lnTo>
                    <a:pt x="48405" y="47510"/>
                  </a:lnTo>
                  <a:lnTo>
                    <a:pt x="48487" y="44704"/>
                  </a:lnTo>
                  <a:lnTo>
                    <a:pt x="48649" y="41897"/>
                  </a:lnTo>
                  <a:lnTo>
                    <a:pt x="48853" y="39294"/>
                  </a:lnTo>
                  <a:lnTo>
                    <a:pt x="49097" y="36691"/>
                  </a:lnTo>
                  <a:lnTo>
                    <a:pt x="49382" y="34087"/>
                  </a:lnTo>
                  <a:lnTo>
                    <a:pt x="49544" y="32826"/>
                  </a:lnTo>
                  <a:lnTo>
                    <a:pt x="49748" y="31525"/>
                  </a:lnTo>
                  <a:lnTo>
                    <a:pt x="49992" y="30304"/>
                  </a:lnTo>
                  <a:lnTo>
                    <a:pt x="50236" y="29044"/>
                  </a:lnTo>
                  <a:lnTo>
                    <a:pt x="50561" y="27823"/>
                  </a:lnTo>
                  <a:lnTo>
                    <a:pt x="50927" y="26644"/>
                  </a:lnTo>
                  <a:lnTo>
                    <a:pt x="51700" y="24203"/>
                  </a:lnTo>
                  <a:lnTo>
                    <a:pt x="52025" y="22983"/>
                  </a:lnTo>
                  <a:lnTo>
                    <a:pt x="52351" y="21763"/>
                  </a:lnTo>
                  <a:lnTo>
                    <a:pt x="52595" y="20502"/>
                  </a:lnTo>
                  <a:lnTo>
                    <a:pt x="52839" y="19200"/>
                  </a:lnTo>
                  <a:lnTo>
                    <a:pt x="53002" y="17939"/>
                  </a:lnTo>
                  <a:lnTo>
                    <a:pt x="53083" y="16637"/>
                  </a:lnTo>
                  <a:lnTo>
                    <a:pt x="53124" y="15336"/>
                  </a:lnTo>
                  <a:lnTo>
                    <a:pt x="53124" y="14034"/>
                  </a:lnTo>
                  <a:lnTo>
                    <a:pt x="53083" y="12773"/>
                  </a:lnTo>
                  <a:lnTo>
                    <a:pt x="53002" y="11471"/>
                  </a:lnTo>
                  <a:lnTo>
                    <a:pt x="52839" y="10129"/>
                  </a:lnTo>
                  <a:lnTo>
                    <a:pt x="52676" y="8828"/>
                  </a:lnTo>
                  <a:lnTo>
                    <a:pt x="52432" y="7526"/>
                  </a:lnTo>
                  <a:lnTo>
                    <a:pt x="52147" y="6224"/>
                  </a:lnTo>
                  <a:lnTo>
                    <a:pt x="51822" y="4963"/>
                  </a:lnTo>
                  <a:lnTo>
                    <a:pt x="51456" y="3702"/>
                  </a:lnTo>
                  <a:lnTo>
                    <a:pt x="51049" y="2441"/>
                  </a:lnTo>
                  <a:lnTo>
                    <a:pt x="50520" y="1262"/>
                  </a:lnTo>
                  <a:lnTo>
                    <a:pt x="50276" y="652"/>
                  </a:lnTo>
                  <a:lnTo>
                    <a:pt x="49992" y="189"/>
                  </a:lnTo>
                  <a:lnTo>
                    <a:pt x="49992" y="123"/>
                  </a:lnTo>
                  <a:lnTo>
                    <a:pt x="49951" y="82"/>
                  </a:lnTo>
                  <a:lnTo>
                    <a:pt x="49924" y="69"/>
                  </a:lnTo>
                  <a:lnTo>
                    <a:pt x="49910" y="41"/>
                  </a:lnTo>
                  <a:lnTo>
                    <a:pt x="498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162"/>
            <p:cNvSpPr/>
            <p:nvPr/>
          </p:nvSpPr>
          <p:spPr>
            <a:xfrm>
              <a:off x="4891745" y="1063265"/>
              <a:ext cx="454189" cy="517472"/>
            </a:xfrm>
            <a:custGeom>
              <a:avLst/>
              <a:gdLst/>
              <a:ahLst/>
              <a:cxnLst/>
              <a:rect l="l" t="t" r="r" b="b"/>
              <a:pathLst>
                <a:path w="9926" h="11309" extrusionOk="0">
                  <a:moveTo>
                    <a:pt x="5410" y="1"/>
                  </a:moveTo>
                  <a:lnTo>
                    <a:pt x="4841" y="41"/>
                  </a:lnTo>
                  <a:lnTo>
                    <a:pt x="4271" y="123"/>
                  </a:lnTo>
                  <a:lnTo>
                    <a:pt x="3783" y="285"/>
                  </a:lnTo>
                  <a:lnTo>
                    <a:pt x="3539" y="407"/>
                  </a:lnTo>
                  <a:lnTo>
                    <a:pt x="3336" y="529"/>
                  </a:lnTo>
                  <a:lnTo>
                    <a:pt x="3214" y="651"/>
                  </a:lnTo>
                  <a:lnTo>
                    <a:pt x="3092" y="773"/>
                  </a:lnTo>
                  <a:lnTo>
                    <a:pt x="2848" y="1099"/>
                  </a:lnTo>
                  <a:lnTo>
                    <a:pt x="2522" y="1790"/>
                  </a:lnTo>
                  <a:lnTo>
                    <a:pt x="2115" y="2604"/>
                  </a:lnTo>
                  <a:lnTo>
                    <a:pt x="1790" y="3417"/>
                  </a:lnTo>
                  <a:lnTo>
                    <a:pt x="1668" y="3295"/>
                  </a:lnTo>
                  <a:lnTo>
                    <a:pt x="1505" y="3173"/>
                  </a:lnTo>
                  <a:lnTo>
                    <a:pt x="1342" y="3092"/>
                  </a:lnTo>
                  <a:lnTo>
                    <a:pt x="1180" y="3051"/>
                  </a:lnTo>
                  <a:lnTo>
                    <a:pt x="1017" y="3011"/>
                  </a:lnTo>
                  <a:lnTo>
                    <a:pt x="854" y="3051"/>
                  </a:lnTo>
                  <a:lnTo>
                    <a:pt x="651" y="3051"/>
                  </a:lnTo>
                  <a:lnTo>
                    <a:pt x="488" y="3133"/>
                  </a:lnTo>
                  <a:lnTo>
                    <a:pt x="366" y="3255"/>
                  </a:lnTo>
                  <a:lnTo>
                    <a:pt x="244" y="3377"/>
                  </a:lnTo>
                  <a:lnTo>
                    <a:pt x="122" y="3499"/>
                  </a:lnTo>
                  <a:lnTo>
                    <a:pt x="41" y="3661"/>
                  </a:lnTo>
                  <a:lnTo>
                    <a:pt x="0" y="3824"/>
                  </a:lnTo>
                  <a:lnTo>
                    <a:pt x="0" y="4027"/>
                  </a:lnTo>
                  <a:lnTo>
                    <a:pt x="0" y="4190"/>
                  </a:lnTo>
                  <a:lnTo>
                    <a:pt x="41" y="4353"/>
                  </a:lnTo>
                  <a:lnTo>
                    <a:pt x="122" y="4516"/>
                  </a:lnTo>
                  <a:lnTo>
                    <a:pt x="244" y="4678"/>
                  </a:lnTo>
                  <a:lnTo>
                    <a:pt x="366" y="4800"/>
                  </a:lnTo>
                  <a:lnTo>
                    <a:pt x="529" y="4882"/>
                  </a:lnTo>
                  <a:lnTo>
                    <a:pt x="692" y="4963"/>
                  </a:lnTo>
                  <a:lnTo>
                    <a:pt x="854" y="5004"/>
                  </a:lnTo>
                  <a:lnTo>
                    <a:pt x="1017" y="5004"/>
                  </a:lnTo>
                  <a:lnTo>
                    <a:pt x="1180" y="4963"/>
                  </a:lnTo>
                  <a:lnTo>
                    <a:pt x="1139" y="5004"/>
                  </a:lnTo>
                  <a:lnTo>
                    <a:pt x="1098" y="5126"/>
                  </a:lnTo>
                  <a:lnTo>
                    <a:pt x="976" y="5410"/>
                  </a:lnTo>
                  <a:lnTo>
                    <a:pt x="773" y="5899"/>
                  </a:lnTo>
                  <a:lnTo>
                    <a:pt x="610" y="6305"/>
                  </a:lnTo>
                  <a:lnTo>
                    <a:pt x="448" y="6753"/>
                  </a:lnTo>
                  <a:lnTo>
                    <a:pt x="285" y="7282"/>
                  </a:lnTo>
                  <a:lnTo>
                    <a:pt x="163" y="7770"/>
                  </a:lnTo>
                  <a:lnTo>
                    <a:pt x="41" y="8298"/>
                  </a:lnTo>
                  <a:lnTo>
                    <a:pt x="41" y="8827"/>
                  </a:lnTo>
                  <a:lnTo>
                    <a:pt x="41" y="9153"/>
                  </a:lnTo>
                  <a:lnTo>
                    <a:pt x="122" y="9437"/>
                  </a:lnTo>
                  <a:lnTo>
                    <a:pt x="204" y="9722"/>
                  </a:lnTo>
                  <a:lnTo>
                    <a:pt x="285" y="10007"/>
                  </a:lnTo>
                  <a:lnTo>
                    <a:pt x="448" y="10251"/>
                  </a:lnTo>
                  <a:lnTo>
                    <a:pt x="570" y="10495"/>
                  </a:lnTo>
                  <a:lnTo>
                    <a:pt x="773" y="10698"/>
                  </a:lnTo>
                  <a:lnTo>
                    <a:pt x="976" y="10902"/>
                  </a:lnTo>
                  <a:lnTo>
                    <a:pt x="1261" y="11064"/>
                  </a:lnTo>
                  <a:lnTo>
                    <a:pt x="1505" y="11186"/>
                  </a:lnTo>
                  <a:lnTo>
                    <a:pt x="1790" y="11268"/>
                  </a:lnTo>
                  <a:lnTo>
                    <a:pt x="2075" y="11308"/>
                  </a:lnTo>
                  <a:lnTo>
                    <a:pt x="2359" y="11308"/>
                  </a:lnTo>
                  <a:lnTo>
                    <a:pt x="2644" y="11268"/>
                  </a:lnTo>
                  <a:lnTo>
                    <a:pt x="2929" y="11186"/>
                  </a:lnTo>
                  <a:lnTo>
                    <a:pt x="3173" y="11024"/>
                  </a:lnTo>
                  <a:lnTo>
                    <a:pt x="3458" y="10780"/>
                  </a:lnTo>
                  <a:lnTo>
                    <a:pt x="3661" y="10495"/>
                  </a:lnTo>
                  <a:lnTo>
                    <a:pt x="3824" y="10210"/>
                  </a:lnTo>
                  <a:lnTo>
                    <a:pt x="3986" y="9844"/>
                  </a:lnTo>
                  <a:lnTo>
                    <a:pt x="4190" y="9153"/>
                  </a:lnTo>
                  <a:lnTo>
                    <a:pt x="4312" y="8827"/>
                  </a:lnTo>
                  <a:lnTo>
                    <a:pt x="4475" y="8502"/>
                  </a:lnTo>
                  <a:lnTo>
                    <a:pt x="4515" y="8583"/>
                  </a:lnTo>
                  <a:lnTo>
                    <a:pt x="4678" y="8665"/>
                  </a:lnTo>
                  <a:lnTo>
                    <a:pt x="5207" y="8949"/>
                  </a:lnTo>
                  <a:lnTo>
                    <a:pt x="6061" y="9315"/>
                  </a:lnTo>
                  <a:lnTo>
                    <a:pt x="6508" y="9397"/>
                  </a:lnTo>
                  <a:lnTo>
                    <a:pt x="6956" y="9397"/>
                  </a:lnTo>
                  <a:lnTo>
                    <a:pt x="7200" y="9356"/>
                  </a:lnTo>
                  <a:lnTo>
                    <a:pt x="7403" y="9275"/>
                  </a:lnTo>
                  <a:lnTo>
                    <a:pt x="7607" y="9193"/>
                  </a:lnTo>
                  <a:lnTo>
                    <a:pt x="7810" y="9071"/>
                  </a:lnTo>
                  <a:lnTo>
                    <a:pt x="7973" y="8949"/>
                  </a:lnTo>
                  <a:lnTo>
                    <a:pt x="8135" y="8787"/>
                  </a:lnTo>
                  <a:lnTo>
                    <a:pt x="8420" y="8380"/>
                  </a:lnTo>
                  <a:lnTo>
                    <a:pt x="8624" y="7932"/>
                  </a:lnTo>
                  <a:lnTo>
                    <a:pt x="8786" y="7485"/>
                  </a:lnTo>
                  <a:lnTo>
                    <a:pt x="9274" y="5939"/>
                  </a:lnTo>
                  <a:lnTo>
                    <a:pt x="9681" y="4353"/>
                  </a:lnTo>
                  <a:lnTo>
                    <a:pt x="9844" y="3621"/>
                  </a:lnTo>
                  <a:lnTo>
                    <a:pt x="9884" y="3255"/>
                  </a:lnTo>
                  <a:lnTo>
                    <a:pt x="9925" y="2848"/>
                  </a:lnTo>
                  <a:lnTo>
                    <a:pt x="9884" y="2482"/>
                  </a:lnTo>
                  <a:lnTo>
                    <a:pt x="9844" y="2156"/>
                  </a:lnTo>
                  <a:lnTo>
                    <a:pt x="9762" y="1790"/>
                  </a:lnTo>
                  <a:lnTo>
                    <a:pt x="9600" y="1465"/>
                  </a:lnTo>
                  <a:lnTo>
                    <a:pt x="9437" y="1221"/>
                  </a:lnTo>
                  <a:lnTo>
                    <a:pt x="9234" y="977"/>
                  </a:lnTo>
                  <a:lnTo>
                    <a:pt x="9030" y="773"/>
                  </a:lnTo>
                  <a:lnTo>
                    <a:pt x="8746" y="611"/>
                  </a:lnTo>
                  <a:lnTo>
                    <a:pt x="8501" y="448"/>
                  </a:lnTo>
                  <a:lnTo>
                    <a:pt x="8217" y="326"/>
                  </a:lnTo>
                  <a:lnTo>
                    <a:pt x="7932" y="245"/>
                  </a:lnTo>
                  <a:lnTo>
                    <a:pt x="7607" y="163"/>
                  </a:lnTo>
                  <a:lnTo>
                    <a:pt x="7119" y="82"/>
                  </a:lnTo>
                  <a:lnTo>
                    <a:pt x="6590" y="41"/>
                  </a:lnTo>
                  <a:lnTo>
                    <a:pt x="60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162"/>
            <p:cNvSpPr/>
            <p:nvPr/>
          </p:nvSpPr>
          <p:spPr>
            <a:xfrm>
              <a:off x="4882410" y="1052100"/>
              <a:ext cx="472812" cy="537925"/>
            </a:xfrm>
            <a:custGeom>
              <a:avLst/>
              <a:gdLst/>
              <a:ahLst/>
              <a:cxnLst/>
              <a:rect l="l" t="t" r="r" b="b"/>
              <a:pathLst>
                <a:path w="10333" h="11756" extrusionOk="0">
                  <a:moveTo>
                    <a:pt x="6021" y="407"/>
                  </a:moveTo>
                  <a:lnTo>
                    <a:pt x="6916" y="489"/>
                  </a:lnTo>
                  <a:lnTo>
                    <a:pt x="7770" y="611"/>
                  </a:lnTo>
                  <a:lnTo>
                    <a:pt x="8136" y="692"/>
                  </a:lnTo>
                  <a:lnTo>
                    <a:pt x="8461" y="814"/>
                  </a:lnTo>
                  <a:lnTo>
                    <a:pt x="8787" y="977"/>
                  </a:lnTo>
                  <a:lnTo>
                    <a:pt x="9072" y="1180"/>
                  </a:lnTo>
                  <a:lnTo>
                    <a:pt x="9316" y="1383"/>
                  </a:lnTo>
                  <a:lnTo>
                    <a:pt x="9560" y="1668"/>
                  </a:lnTo>
                  <a:lnTo>
                    <a:pt x="9722" y="1953"/>
                  </a:lnTo>
                  <a:lnTo>
                    <a:pt x="9844" y="2319"/>
                  </a:lnTo>
                  <a:lnTo>
                    <a:pt x="9926" y="2685"/>
                  </a:lnTo>
                  <a:lnTo>
                    <a:pt x="9926" y="3092"/>
                  </a:lnTo>
                  <a:lnTo>
                    <a:pt x="9885" y="3499"/>
                  </a:lnTo>
                  <a:lnTo>
                    <a:pt x="9844" y="3905"/>
                  </a:lnTo>
                  <a:lnTo>
                    <a:pt x="9682" y="4678"/>
                  </a:lnTo>
                  <a:lnTo>
                    <a:pt x="9478" y="5410"/>
                  </a:lnTo>
                  <a:lnTo>
                    <a:pt x="8950" y="7119"/>
                  </a:lnTo>
                  <a:lnTo>
                    <a:pt x="8705" y="7851"/>
                  </a:lnTo>
                  <a:lnTo>
                    <a:pt x="8583" y="8217"/>
                  </a:lnTo>
                  <a:lnTo>
                    <a:pt x="8421" y="8542"/>
                  </a:lnTo>
                  <a:lnTo>
                    <a:pt x="8217" y="8868"/>
                  </a:lnTo>
                  <a:lnTo>
                    <a:pt x="7973" y="9112"/>
                  </a:lnTo>
                  <a:lnTo>
                    <a:pt x="7648" y="9275"/>
                  </a:lnTo>
                  <a:lnTo>
                    <a:pt x="7323" y="9397"/>
                  </a:lnTo>
                  <a:lnTo>
                    <a:pt x="7038" y="9437"/>
                  </a:lnTo>
                  <a:lnTo>
                    <a:pt x="6753" y="9437"/>
                  </a:lnTo>
                  <a:lnTo>
                    <a:pt x="6509" y="9397"/>
                  </a:lnTo>
                  <a:lnTo>
                    <a:pt x="6224" y="9315"/>
                  </a:lnTo>
                  <a:lnTo>
                    <a:pt x="5451" y="8990"/>
                  </a:lnTo>
                  <a:lnTo>
                    <a:pt x="5004" y="8746"/>
                  </a:lnTo>
                  <a:lnTo>
                    <a:pt x="4882" y="8664"/>
                  </a:lnTo>
                  <a:lnTo>
                    <a:pt x="4841" y="8624"/>
                  </a:lnTo>
                  <a:lnTo>
                    <a:pt x="4841" y="8624"/>
                  </a:lnTo>
                  <a:lnTo>
                    <a:pt x="4841" y="8624"/>
                  </a:lnTo>
                  <a:lnTo>
                    <a:pt x="4719" y="8583"/>
                  </a:lnTo>
                  <a:lnTo>
                    <a:pt x="4557" y="8583"/>
                  </a:lnTo>
                  <a:lnTo>
                    <a:pt x="4516" y="8664"/>
                  </a:lnTo>
                  <a:lnTo>
                    <a:pt x="4478" y="8747"/>
                  </a:lnTo>
                  <a:lnTo>
                    <a:pt x="4475" y="8746"/>
                  </a:lnTo>
                  <a:lnTo>
                    <a:pt x="4475" y="8754"/>
                  </a:lnTo>
                  <a:lnTo>
                    <a:pt x="4312" y="9112"/>
                  </a:lnTo>
                  <a:lnTo>
                    <a:pt x="4150" y="9600"/>
                  </a:lnTo>
                  <a:lnTo>
                    <a:pt x="3987" y="10047"/>
                  </a:lnTo>
                  <a:lnTo>
                    <a:pt x="3784" y="10495"/>
                  </a:lnTo>
                  <a:lnTo>
                    <a:pt x="3621" y="10739"/>
                  </a:lnTo>
                  <a:lnTo>
                    <a:pt x="3458" y="10942"/>
                  </a:lnTo>
                  <a:lnTo>
                    <a:pt x="3255" y="11105"/>
                  </a:lnTo>
                  <a:lnTo>
                    <a:pt x="3011" y="11227"/>
                  </a:lnTo>
                  <a:lnTo>
                    <a:pt x="2767" y="11308"/>
                  </a:lnTo>
                  <a:lnTo>
                    <a:pt x="2523" y="11349"/>
                  </a:lnTo>
                  <a:lnTo>
                    <a:pt x="2238" y="11349"/>
                  </a:lnTo>
                  <a:lnTo>
                    <a:pt x="1994" y="11308"/>
                  </a:lnTo>
                  <a:lnTo>
                    <a:pt x="1709" y="11227"/>
                  </a:lnTo>
                  <a:lnTo>
                    <a:pt x="1465" y="11064"/>
                  </a:lnTo>
                  <a:lnTo>
                    <a:pt x="1221" y="10902"/>
                  </a:lnTo>
                  <a:lnTo>
                    <a:pt x="1058" y="10698"/>
                  </a:lnTo>
                  <a:lnTo>
                    <a:pt x="855" y="10495"/>
                  </a:lnTo>
                  <a:lnTo>
                    <a:pt x="733" y="10251"/>
                  </a:lnTo>
                  <a:lnTo>
                    <a:pt x="611" y="9966"/>
                  </a:lnTo>
                  <a:lnTo>
                    <a:pt x="530" y="9722"/>
                  </a:lnTo>
                  <a:lnTo>
                    <a:pt x="448" y="9397"/>
                  </a:lnTo>
                  <a:lnTo>
                    <a:pt x="448" y="9071"/>
                  </a:lnTo>
                  <a:lnTo>
                    <a:pt x="448" y="8746"/>
                  </a:lnTo>
                  <a:lnTo>
                    <a:pt x="489" y="8461"/>
                  </a:lnTo>
                  <a:lnTo>
                    <a:pt x="611" y="7851"/>
                  </a:lnTo>
                  <a:lnTo>
                    <a:pt x="814" y="7200"/>
                  </a:lnTo>
                  <a:lnTo>
                    <a:pt x="1018" y="6631"/>
                  </a:lnTo>
                  <a:lnTo>
                    <a:pt x="1221" y="6061"/>
                  </a:lnTo>
                  <a:lnTo>
                    <a:pt x="1343" y="5695"/>
                  </a:lnTo>
                  <a:lnTo>
                    <a:pt x="1424" y="5492"/>
                  </a:lnTo>
                  <a:lnTo>
                    <a:pt x="1506" y="5410"/>
                  </a:lnTo>
                  <a:lnTo>
                    <a:pt x="1587" y="5329"/>
                  </a:lnTo>
                  <a:lnTo>
                    <a:pt x="1587" y="5288"/>
                  </a:lnTo>
                  <a:lnTo>
                    <a:pt x="1587" y="5207"/>
                  </a:lnTo>
                  <a:lnTo>
                    <a:pt x="1587" y="5166"/>
                  </a:lnTo>
                  <a:lnTo>
                    <a:pt x="1506" y="5044"/>
                  </a:lnTo>
                  <a:lnTo>
                    <a:pt x="1140" y="5044"/>
                  </a:lnTo>
                  <a:lnTo>
                    <a:pt x="936" y="5004"/>
                  </a:lnTo>
                  <a:lnTo>
                    <a:pt x="733" y="4882"/>
                  </a:lnTo>
                  <a:lnTo>
                    <a:pt x="570" y="4760"/>
                  </a:lnTo>
                  <a:lnTo>
                    <a:pt x="489" y="4597"/>
                  </a:lnTo>
                  <a:lnTo>
                    <a:pt x="408" y="4394"/>
                  </a:lnTo>
                  <a:lnTo>
                    <a:pt x="408" y="4190"/>
                  </a:lnTo>
                  <a:lnTo>
                    <a:pt x="448" y="3946"/>
                  </a:lnTo>
                  <a:lnTo>
                    <a:pt x="570" y="3743"/>
                  </a:lnTo>
                  <a:lnTo>
                    <a:pt x="733" y="3621"/>
                  </a:lnTo>
                  <a:lnTo>
                    <a:pt x="896" y="3539"/>
                  </a:lnTo>
                  <a:lnTo>
                    <a:pt x="1099" y="3499"/>
                  </a:lnTo>
                  <a:lnTo>
                    <a:pt x="1302" y="3499"/>
                  </a:lnTo>
                  <a:lnTo>
                    <a:pt x="1506" y="3539"/>
                  </a:lnTo>
                  <a:lnTo>
                    <a:pt x="1669" y="3661"/>
                  </a:lnTo>
                  <a:lnTo>
                    <a:pt x="1831" y="3824"/>
                  </a:lnTo>
                  <a:lnTo>
                    <a:pt x="1913" y="3865"/>
                  </a:lnTo>
                  <a:lnTo>
                    <a:pt x="2035" y="3865"/>
                  </a:lnTo>
                  <a:lnTo>
                    <a:pt x="2116" y="3824"/>
                  </a:lnTo>
                  <a:lnTo>
                    <a:pt x="2157" y="3743"/>
                  </a:lnTo>
                  <a:lnTo>
                    <a:pt x="2360" y="3214"/>
                  </a:lnTo>
                  <a:lnTo>
                    <a:pt x="2604" y="2726"/>
                  </a:lnTo>
                  <a:lnTo>
                    <a:pt x="3092" y="1750"/>
                  </a:lnTo>
                  <a:lnTo>
                    <a:pt x="3296" y="1343"/>
                  </a:lnTo>
                  <a:lnTo>
                    <a:pt x="3418" y="1180"/>
                  </a:lnTo>
                  <a:lnTo>
                    <a:pt x="3580" y="1017"/>
                  </a:lnTo>
                  <a:lnTo>
                    <a:pt x="3743" y="895"/>
                  </a:lnTo>
                  <a:lnTo>
                    <a:pt x="3906" y="773"/>
                  </a:lnTo>
                  <a:lnTo>
                    <a:pt x="4312" y="651"/>
                  </a:lnTo>
                  <a:lnTo>
                    <a:pt x="4719" y="529"/>
                  </a:lnTo>
                  <a:lnTo>
                    <a:pt x="5167" y="448"/>
                  </a:lnTo>
                  <a:lnTo>
                    <a:pt x="5614" y="407"/>
                  </a:lnTo>
                  <a:close/>
                  <a:moveTo>
                    <a:pt x="5980" y="0"/>
                  </a:moveTo>
                  <a:lnTo>
                    <a:pt x="5492" y="41"/>
                  </a:lnTo>
                  <a:lnTo>
                    <a:pt x="5004" y="82"/>
                  </a:lnTo>
                  <a:lnTo>
                    <a:pt x="4516" y="163"/>
                  </a:lnTo>
                  <a:lnTo>
                    <a:pt x="4068" y="285"/>
                  </a:lnTo>
                  <a:lnTo>
                    <a:pt x="3702" y="448"/>
                  </a:lnTo>
                  <a:lnTo>
                    <a:pt x="3499" y="570"/>
                  </a:lnTo>
                  <a:lnTo>
                    <a:pt x="3336" y="692"/>
                  </a:lnTo>
                  <a:lnTo>
                    <a:pt x="3174" y="855"/>
                  </a:lnTo>
                  <a:lnTo>
                    <a:pt x="3052" y="1017"/>
                  </a:lnTo>
                  <a:lnTo>
                    <a:pt x="2807" y="1465"/>
                  </a:lnTo>
                  <a:lnTo>
                    <a:pt x="2238" y="2522"/>
                  </a:lnTo>
                  <a:lnTo>
                    <a:pt x="1994" y="3051"/>
                  </a:lnTo>
                  <a:lnTo>
                    <a:pt x="1898" y="3321"/>
                  </a:lnTo>
                  <a:lnTo>
                    <a:pt x="1872" y="3295"/>
                  </a:lnTo>
                  <a:lnTo>
                    <a:pt x="1587" y="3133"/>
                  </a:lnTo>
                  <a:lnTo>
                    <a:pt x="1302" y="3092"/>
                  </a:lnTo>
                  <a:lnTo>
                    <a:pt x="977" y="3092"/>
                  </a:lnTo>
                  <a:lnTo>
                    <a:pt x="692" y="3173"/>
                  </a:lnTo>
                  <a:lnTo>
                    <a:pt x="448" y="3336"/>
                  </a:lnTo>
                  <a:lnTo>
                    <a:pt x="204" y="3580"/>
                  </a:lnTo>
                  <a:lnTo>
                    <a:pt x="82" y="3865"/>
                  </a:lnTo>
                  <a:lnTo>
                    <a:pt x="1" y="4027"/>
                  </a:lnTo>
                  <a:lnTo>
                    <a:pt x="1" y="4190"/>
                  </a:lnTo>
                  <a:lnTo>
                    <a:pt x="1" y="4516"/>
                  </a:lnTo>
                  <a:lnTo>
                    <a:pt x="123" y="4800"/>
                  </a:lnTo>
                  <a:lnTo>
                    <a:pt x="286" y="5044"/>
                  </a:lnTo>
                  <a:lnTo>
                    <a:pt x="530" y="5248"/>
                  </a:lnTo>
                  <a:lnTo>
                    <a:pt x="814" y="5370"/>
                  </a:lnTo>
                  <a:lnTo>
                    <a:pt x="1027" y="5423"/>
                  </a:lnTo>
                  <a:lnTo>
                    <a:pt x="1027" y="5423"/>
                  </a:lnTo>
                  <a:lnTo>
                    <a:pt x="936" y="5695"/>
                  </a:lnTo>
                  <a:lnTo>
                    <a:pt x="733" y="6224"/>
                  </a:lnTo>
                  <a:lnTo>
                    <a:pt x="530" y="6712"/>
                  </a:lnTo>
                  <a:lnTo>
                    <a:pt x="326" y="7404"/>
                  </a:lnTo>
                  <a:lnTo>
                    <a:pt x="123" y="8136"/>
                  </a:lnTo>
                  <a:lnTo>
                    <a:pt x="82" y="8502"/>
                  </a:lnTo>
                  <a:lnTo>
                    <a:pt x="41" y="8868"/>
                  </a:lnTo>
                  <a:lnTo>
                    <a:pt x="41" y="9234"/>
                  </a:lnTo>
                  <a:lnTo>
                    <a:pt x="82" y="9600"/>
                  </a:lnTo>
                  <a:lnTo>
                    <a:pt x="164" y="9885"/>
                  </a:lnTo>
                  <a:lnTo>
                    <a:pt x="286" y="10210"/>
                  </a:lnTo>
                  <a:lnTo>
                    <a:pt x="408" y="10495"/>
                  </a:lnTo>
                  <a:lnTo>
                    <a:pt x="570" y="10739"/>
                  </a:lnTo>
                  <a:lnTo>
                    <a:pt x="774" y="11024"/>
                  </a:lnTo>
                  <a:lnTo>
                    <a:pt x="977" y="11227"/>
                  </a:lnTo>
                  <a:lnTo>
                    <a:pt x="1221" y="11430"/>
                  </a:lnTo>
                  <a:lnTo>
                    <a:pt x="1506" y="11552"/>
                  </a:lnTo>
                  <a:lnTo>
                    <a:pt x="1791" y="11675"/>
                  </a:lnTo>
                  <a:lnTo>
                    <a:pt x="2075" y="11756"/>
                  </a:lnTo>
                  <a:lnTo>
                    <a:pt x="2685" y="11756"/>
                  </a:lnTo>
                  <a:lnTo>
                    <a:pt x="2970" y="11675"/>
                  </a:lnTo>
                  <a:lnTo>
                    <a:pt x="3255" y="11593"/>
                  </a:lnTo>
                  <a:lnTo>
                    <a:pt x="3499" y="11430"/>
                  </a:lnTo>
                  <a:lnTo>
                    <a:pt x="3743" y="11227"/>
                  </a:lnTo>
                  <a:lnTo>
                    <a:pt x="3946" y="10983"/>
                  </a:lnTo>
                  <a:lnTo>
                    <a:pt x="4109" y="10698"/>
                  </a:lnTo>
                  <a:lnTo>
                    <a:pt x="4272" y="10414"/>
                  </a:lnTo>
                  <a:lnTo>
                    <a:pt x="4394" y="10088"/>
                  </a:lnTo>
                  <a:lnTo>
                    <a:pt x="4597" y="9478"/>
                  </a:lnTo>
                  <a:lnTo>
                    <a:pt x="4760" y="9071"/>
                  </a:lnTo>
                  <a:lnTo>
                    <a:pt x="4760" y="9071"/>
                  </a:lnTo>
                  <a:lnTo>
                    <a:pt x="5004" y="9193"/>
                  </a:lnTo>
                  <a:lnTo>
                    <a:pt x="5899" y="9600"/>
                  </a:lnTo>
                  <a:lnTo>
                    <a:pt x="6184" y="9722"/>
                  </a:lnTo>
                  <a:lnTo>
                    <a:pt x="6509" y="9803"/>
                  </a:lnTo>
                  <a:lnTo>
                    <a:pt x="6834" y="9844"/>
                  </a:lnTo>
                  <a:lnTo>
                    <a:pt x="7119" y="9844"/>
                  </a:lnTo>
                  <a:lnTo>
                    <a:pt x="7445" y="9803"/>
                  </a:lnTo>
                  <a:lnTo>
                    <a:pt x="7729" y="9681"/>
                  </a:lnTo>
                  <a:lnTo>
                    <a:pt x="8014" y="9559"/>
                  </a:lnTo>
                  <a:lnTo>
                    <a:pt x="8299" y="9356"/>
                  </a:lnTo>
                  <a:lnTo>
                    <a:pt x="8543" y="9071"/>
                  </a:lnTo>
                  <a:lnTo>
                    <a:pt x="8787" y="8746"/>
                  </a:lnTo>
                  <a:lnTo>
                    <a:pt x="8950" y="8380"/>
                  </a:lnTo>
                  <a:lnTo>
                    <a:pt x="9072" y="8014"/>
                  </a:lnTo>
                  <a:lnTo>
                    <a:pt x="9397" y="7078"/>
                  </a:lnTo>
                  <a:lnTo>
                    <a:pt x="9682" y="6143"/>
                  </a:lnTo>
                  <a:lnTo>
                    <a:pt x="9926" y="5166"/>
                  </a:lnTo>
                  <a:lnTo>
                    <a:pt x="10170" y="4190"/>
                  </a:lnTo>
                  <a:lnTo>
                    <a:pt x="10251" y="3783"/>
                  </a:lnTo>
                  <a:lnTo>
                    <a:pt x="10292" y="3336"/>
                  </a:lnTo>
                  <a:lnTo>
                    <a:pt x="10333" y="2929"/>
                  </a:lnTo>
                  <a:lnTo>
                    <a:pt x="10292" y="2482"/>
                  </a:lnTo>
                  <a:lnTo>
                    <a:pt x="10170" y="2034"/>
                  </a:lnTo>
                  <a:lnTo>
                    <a:pt x="10007" y="1628"/>
                  </a:lnTo>
                  <a:lnTo>
                    <a:pt x="9763" y="1302"/>
                  </a:lnTo>
                  <a:lnTo>
                    <a:pt x="9438" y="977"/>
                  </a:lnTo>
                  <a:lnTo>
                    <a:pt x="9112" y="733"/>
                  </a:lnTo>
                  <a:lnTo>
                    <a:pt x="8746" y="489"/>
                  </a:lnTo>
                  <a:lnTo>
                    <a:pt x="8299" y="326"/>
                  </a:lnTo>
                  <a:lnTo>
                    <a:pt x="7982" y="263"/>
                  </a:lnTo>
                  <a:lnTo>
                    <a:pt x="7982" y="263"/>
                  </a:lnTo>
                  <a:lnTo>
                    <a:pt x="7973" y="245"/>
                  </a:lnTo>
                  <a:lnTo>
                    <a:pt x="7892" y="245"/>
                  </a:lnTo>
                  <a:lnTo>
                    <a:pt x="6956" y="82"/>
                  </a:lnTo>
                  <a:lnTo>
                    <a:pt x="6468" y="41"/>
                  </a:lnTo>
                  <a:lnTo>
                    <a:pt x="59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162"/>
            <p:cNvSpPr/>
            <p:nvPr/>
          </p:nvSpPr>
          <p:spPr>
            <a:xfrm>
              <a:off x="5247244" y="1383393"/>
              <a:ext cx="986486" cy="837637"/>
            </a:xfrm>
            <a:custGeom>
              <a:avLst/>
              <a:gdLst/>
              <a:ahLst/>
              <a:cxnLst/>
              <a:rect l="l" t="t" r="r" b="b"/>
              <a:pathLst>
                <a:path w="21559" h="18306" extrusionOk="0">
                  <a:moveTo>
                    <a:pt x="7973" y="1"/>
                  </a:moveTo>
                  <a:lnTo>
                    <a:pt x="7729" y="42"/>
                  </a:lnTo>
                  <a:lnTo>
                    <a:pt x="7485" y="123"/>
                  </a:lnTo>
                  <a:lnTo>
                    <a:pt x="7281" y="204"/>
                  </a:lnTo>
                  <a:lnTo>
                    <a:pt x="7037" y="326"/>
                  </a:lnTo>
                  <a:lnTo>
                    <a:pt x="6834" y="489"/>
                  </a:lnTo>
                  <a:lnTo>
                    <a:pt x="6671" y="652"/>
                  </a:lnTo>
                  <a:lnTo>
                    <a:pt x="6509" y="855"/>
                  </a:lnTo>
                  <a:lnTo>
                    <a:pt x="6386" y="1058"/>
                  </a:lnTo>
                  <a:lnTo>
                    <a:pt x="6264" y="1302"/>
                  </a:lnTo>
                  <a:lnTo>
                    <a:pt x="6061" y="1750"/>
                  </a:lnTo>
                  <a:lnTo>
                    <a:pt x="5980" y="2075"/>
                  </a:lnTo>
                  <a:lnTo>
                    <a:pt x="5939" y="2441"/>
                  </a:lnTo>
                  <a:lnTo>
                    <a:pt x="5939" y="2767"/>
                  </a:lnTo>
                  <a:lnTo>
                    <a:pt x="5980" y="3092"/>
                  </a:lnTo>
                  <a:lnTo>
                    <a:pt x="6061" y="3743"/>
                  </a:lnTo>
                  <a:lnTo>
                    <a:pt x="6183" y="4394"/>
                  </a:lnTo>
                  <a:lnTo>
                    <a:pt x="5248" y="4557"/>
                  </a:lnTo>
                  <a:lnTo>
                    <a:pt x="4271" y="4801"/>
                  </a:lnTo>
                  <a:lnTo>
                    <a:pt x="3376" y="5085"/>
                  </a:lnTo>
                  <a:lnTo>
                    <a:pt x="2441" y="5411"/>
                  </a:lnTo>
                  <a:lnTo>
                    <a:pt x="2360" y="5533"/>
                  </a:lnTo>
                  <a:lnTo>
                    <a:pt x="2319" y="5573"/>
                  </a:lnTo>
                  <a:lnTo>
                    <a:pt x="2319" y="5655"/>
                  </a:lnTo>
                  <a:lnTo>
                    <a:pt x="2604" y="6672"/>
                  </a:lnTo>
                  <a:lnTo>
                    <a:pt x="2807" y="7689"/>
                  </a:lnTo>
                  <a:lnTo>
                    <a:pt x="3010" y="8706"/>
                  </a:lnTo>
                  <a:lnTo>
                    <a:pt x="3173" y="9722"/>
                  </a:lnTo>
                  <a:lnTo>
                    <a:pt x="3173" y="9722"/>
                  </a:lnTo>
                  <a:lnTo>
                    <a:pt x="2807" y="9600"/>
                  </a:lnTo>
                  <a:lnTo>
                    <a:pt x="2441" y="9560"/>
                  </a:lnTo>
                  <a:lnTo>
                    <a:pt x="2034" y="9600"/>
                  </a:lnTo>
                  <a:lnTo>
                    <a:pt x="1668" y="9722"/>
                  </a:lnTo>
                  <a:lnTo>
                    <a:pt x="1424" y="9844"/>
                  </a:lnTo>
                  <a:lnTo>
                    <a:pt x="1180" y="9966"/>
                  </a:lnTo>
                  <a:lnTo>
                    <a:pt x="977" y="10170"/>
                  </a:lnTo>
                  <a:lnTo>
                    <a:pt x="814" y="10333"/>
                  </a:lnTo>
                  <a:lnTo>
                    <a:pt x="651" y="10577"/>
                  </a:lnTo>
                  <a:lnTo>
                    <a:pt x="488" y="10780"/>
                  </a:lnTo>
                  <a:lnTo>
                    <a:pt x="244" y="11268"/>
                  </a:lnTo>
                  <a:lnTo>
                    <a:pt x="82" y="11797"/>
                  </a:lnTo>
                  <a:lnTo>
                    <a:pt x="0" y="12326"/>
                  </a:lnTo>
                  <a:lnTo>
                    <a:pt x="0" y="12854"/>
                  </a:lnTo>
                  <a:lnTo>
                    <a:pt x="41" y="13099"/>
                  </a:lnTo>
                  <a:lnTo>
                    <a:pt x="122" y="13343"/>
                  </a:lnTo>
                  <a:lnTo>
                    <a:pt x="204" y="13587"/>
                  </a:lnTo>
                  <a:lnTo>
                    <a:pt x="326" y="13831"/>
                  </a:lnTo>
                  <a:lnTo>
                    <a:pt x="448" y="14034"/>
                  </a:lnTo>
                  <a:lnTo>
                    <a:pt x="610" y="14237"/>
                  </a:lnTo>
                  <a:lnTo>
                    <a:pt x="814" y="14400"/>
                  </a:lnTo>
                  <a:lnTo>
                    <a:pt x="1017" y="14522"/>
                  </a:lnTo>
                  <a:lnTo>
                    <a:pt x="1302" y="14644"/>
                  </a:lnTo>
                  <a:lnTo>
                    <a:pt x="1587" y="14726"/>
                  </a:lnTo>
                  <a:lnTo>
                    <a:pt x="1912" y="14766"/>
                  </a:lnTo>
                  <a:lnTo>
                    <a:pt x="2197" y="14766"/>
                  </a:lnTo>
                  <a:lnTo>
                    <a:pt x="2522" y="14726"/>
                  </a:lnTo>
                  <a:lnTo>
                    <a:pt x="2848" y="14685"/>
                  </a:lnTo>
                  <a:lnTo>
                    <a:pt x="3417" y="14482"/>
                  </a:lnTo>
                  <a:lnTo>
                    <a:pt x="4027" y="14278"/>
                  </a:lnTo>
                  <a:lnTo>
                    <a:pt x="4312" y="15254"/>
                  </a:lnTo>
                  <a:lnTo>
                    <a:pt x="4597" y="16231"/>
                  </a:lnTo>
                  <a:lnTo>
                    <a:pt x="4922" y="17207"/>
                  </a:lnTo>
                  <a:lnTo>
                    <a:pt x="5288" y="18142"/>
                  </a:lnTo>
                  <a:lnTo>
                    <a:pt x="5329" y="18224"/>
                  </a:lnTo>
                  <a:lnTo>
                    <a:pt x="5410" y="18264"/>
                  </a:lnTo>
                  <a:lnTo>
                    <a:pt x="5451" y="18305"/>
                  </a:lnTo>
                  <a:lnTo>
                    <a:pt x="5532" y="18305"/>
                  </a:lnTo>
                  <a:lnTo>
                    <a:pt x="10780" y="17003"/>
                  </a:lnTo>
                  <a:lnTo>
                    <a:pt x="10861" y="16963"/>
                  </a:lnTo>
                  <a:lnTo>
                    <a:pt x="10942" y="16881"/>
                  </a:lnTo>
                  <a:lnTo>
                    <a:pt x="10942" y="16800"/>
                  </a:lnTo>
                  <a:lnTo>
                    <a:pt x="10902" y="16719"/>
                  </a:lnTo>
                  <a:lnTo>
                    <a:pt x="10617" y="16190"/>
                  </a:lnTo>
                  <a:lnTo>
                    <a:pt x="10332" y="15661"/>
                  </a:lnTo>
                  <a:lnTo>
                    <a:pt x="10088" y="15132"/>
                  </a:lnTo>
                  <a:lnTo>
                    <a:pt x="10007" y="14848"/>
                  </a:lnTo>
                  <a:lnTo>
                    <a:pt x="9925" y="14563"/>
                  </a:lnTo>
                  <a:lnTo>
                    <a:pt x="9885" y="14319"/>
                  </a:lnTo>
                  <a:lnTo>
                    <a:pt x="9885" y="14075"/>
                  </a:lnTo>
                  <a:lnTo>
                    <a:pt x="9885" y="13790"/>
                  </a:lnTo>
                  <a:lnTo>
                    <a:pt x="9966" y="13546"/>
                  </a:lnTo>
                  <a:lnTo>
                    <a:pt x="10007" y="13302"/>
                  </a:lnTo>
                  <a:lnTo>
                    <a:pt x="10129" y="13099"/>
                  </a:lnTo>
                  <a:lnTo>
                    <a:pt x="10251" y="12854"/>
                  </a:lnTo>
                  <a:lnTo>
                    <a:pt x="10454" y="12692"/>
                  </a:lnTo>
                  <a:lnTo>
                    <a:pt x="10617" y="12529"/>
                  </a:lnTo>
                  <a:lnTo>
                    <a:pt x="10820" y="12448"/>
                  </a:lnTo>
                  <a:lnTo>
                    <a:pt x="11024" y="12366"/>
                  </a:lnTo>
                  <a:lnTo>
                    <a:pt x="11227" y="12326"/>
                  </a:lnTo>
                  <a:lnTo>
                    <a:pt x="11674" y="12326"/>
                  </a:lnTo>
                  <a:lnTo>
                    <a:pt x="12122" y="12448"/>
                  </a:lnTo>
                  <a:lnTo>
                    <a:pt x="12325" y="12529"/>
                  </a:lnTo>
                  <a:lnTo>
                    <a:pt x="12529" y="12651"/>
                  </a:lnTo>
                  <a:lnTo>
                    <a:pt x="12732" y="12773"/>
                  </a:lnTo>
                  <a:lnTo>
                    <a:pt x="12895" y="12936"/>
                  </a:lnTo>
                  <a:lnTo>
                    <a:pt x="13220" y="13302"/>
                  </a:lnTo>
                  <a:lnTo>
                    <a:pt x="13464" y="13709"/>
                  </a:lnTo>
                  <a:lnTo>
                    <a:pt x="13545" y="13993"/>
                  </a:lnTo>
                  <a:lnTo>
                    <a:pt x="13627" y="14319"/>
                  </a:lnTo>
                  <a:lnTo>
                    <a:pt x="13708" y="14888"/>
                  </a:lnTo>
                  <a:lnTo>
                    <a:pt x="13708" y="15498"/>
                  </a:lnTo>
                  <a:lnTo>
                    <a:pt x="13627" y="16109"/>
                  </a:lnTo>
                  <a:lnTo>
                    <a:pt x="13586" y="16149"/>
                  </a:lnTo>
                  <a:lnTo>
                    <a:pt x="13505" y="16190"/>
                  </a:lnTo>
                  <a:lnTo>
                    <a:pt x="13505" y="16271"/>
                  </a:lnTo>
                  <a:lnTo>
                    <a:pt x="13505" y="16353"/>
                  </a:lnTo>
                  <a:lnTo>
                    <a:pt x="13545" y="16434"/>
                  </a:lnTo>
                  <a:lnTo>
                    <a:pt x="13586" y="16475"/>
                  </a:lnTo>
                  <a:lnTo>
                    <a:pt x="13668" y="16515"/>
                  </a:lnTo>
                  <a:lnTo>
                    <a:pt x="13749" y="16515"/>
                  </a:lnTo>
                  <a:lnTo>
                    <a:pt x="15091" y="16271"/>
                  </a:lnTo>
                  <a:lnTo>
                    <a:pt x="16433" y="15946"/>
                  </a:lnTo>
                  <a:lnTo>
                    <a:pt x="19077" y="15336"/>
                  </a:lnTo>
                  <a:lnTo>
                    <a:pt x="19159" y="15295"/>
                  </a:lnTo>
                  <a:lnTo>
                    <a:pt x="19199" y="15254"/>
                  </a:lnTo>
                  <a:lnTo>
                    <a:pt x="19240" y="15173"/>
                  </a:lnTo>
                  <a:lnTo>
                    <a:pt x="19240" y="15092"/>
                  </a:lnTo>
                  <a:lnTo>
                    <a:pt x="18223" y="10902"/>
                  </a:lnTo>
                  <a:lnTo>
                    <a:pt x="18793" y="10780"/>
                  </a:lnTo>
                  <a:lnTo>
                    <a:pt x="19322" y="10617"/>
                  </a:lnTo>
                  <a:lnTo>
                    <a:pt x="19850" y="10414"/>
                  </a:lnTo>
                  <a:lnTo>
                    <a:pt x="20338" y="10170"/>
                  </a:lnTo>
                  <a:lnTo>
                    <a:pt x="20745" y="9844"/>
                  </a:lnTo>
                  <a:lnTo>
                    <a:pt x="20949" y="9641"/>
                  </a:lnTo>
                  <a:lnTo>
                    <a:pt x="21111" y="9438"/>
                  </a:lnTo>
                  <a:lnTo>
                    <a:pt x="21274" y="9194"/>
                  </a:lnTo>
                  <a:lnTo>
                    <a:pt x="21396" y="8950"/>
                  </a:lnTo>
                  <a:lnTo>
                    <a:pt x="21477" y="8706"/>
                  </a:lnTo>
                  <a:lnTo>
                    <a:pt x="21518" y="8421"/>
                  </a:lnTo>
                  <a:lnTo>
                    <a:pt x="21559" y="8136"/>
                  </a:lnTo>
                  <a:lnTo>
                    <a:pt x="21518" y="7851"/>
                  </a:lnTo>
                  <a:lnTo>
                    <a:pt x="21477" y="7607"/>
                  </a:lnTo>
                  <a:lnTo>
                    <a:pt x="21396" y="7363"/>
                  </a:lnTo>
                  <a:lnTo>
                    <a:pt x="21274" y="7119"/>
                  </a:lnTo>
                  <a:lnTo>
                    <a:pt x="21152" y="6916"/>
                  </a:lnTo>
                  <a:lnTo>
                    <a:pt x="20989" y="6712"/>
                  </a:lnTo>
                  <a:lnTo>
                    <a:pt x="20786" y="6509"/>
                  </a:lnTo>
                  <a:lnTo>
                    <a:pt x="20582" y="6346"/>
                  </a:lnTo>
                  <a:lnTo>
                    <a:pt x="20379" y="6184"/>
                  </a:lnTo>
                  <a:lnTo>
                    <a:pt x="19891" y="5940"/>
                  </a:lnTo>
                  <a:lnTo>
                    <a:pt x="19403" y="5818"/>
                  </a:lnTo>
                  <a:lnTo>
                    <a:pt x="19118" y="5777"/>
                  </a:lnTo>
                  <a:lnTo>
                    <a:pt x="18874" y="5736"/>
                  </a:lnTo>
                  <a:lnTo>
                    <a:pt x="18345" y="5777"/>
                  </a:lnTo>
                  <a:lnTo>
                    <a:pt x="17857" y="5899"/>
                  </a:lnTo>
                  <a:lnTo>
                    <a:pt x="17410" y="6102"/>
                  </a:lnTo>
                  <a:lnTo>
                    <a:pt x="16962" y="6387"/>
                  </a:lnTo>
                  <a:lnTo>
                    <a:pt x="16474" y="3987"/>
                  </a:lnTo>
                  <a:lnTo>
                    <a:pt x="16393" y="3377"/>
                  </a:lnTo>
                  <a:lnTo>
                    <a:pt x="16311" y="3052"/>
                  </a:lnTo>
                  <a:lnTo>
                    <a:pt x="16230" y="2767"/>
                  </a:lnTo>
                  <a:lnTo>
                    <a:pt x="16067" y="2563"/>
                  </a:lnTo>
                  <a:lnTo>
                    <a:pt x="15905" y="2482"/>
                  </a:lnTo>
                  <a:lnTo>
                    <a:pt x="15701" y="2441"/>
                  </a:lnTo>
                  <a:lnTo>
                    <a:pt x="15457" y="2441"/>
                  </a:lnTo>
                  <a:lnTo>
                    <a:pt x="14156" y="2726"/>
                  </a:lnTo>
                  <a:lnTo>
                    <a:pt x="12854" y="3052"/>
                  </a:lnTo>
                  <a:lnTo>
                    <a:pt x="12163" y="3174"/>
                  </a:lnTo>
                  <a:lnTo>
                    <a:pt x="11512" y="3255"/>
                  </a:lnTo>
                  <a:lnTo>
                    <a:pt x="10576" y="3377"/>
                  </a:lnTo>
                  <a:lnTo>
                    <a:pt x="10657" y="2889"/>
                  </a:lnTo>
                  <a:lnTo>
                    <a:pt x="10657" y="2401"/>
                  </a:lnTo>
                  <a:lnTo>
                    <a:pt x="10576" y="1953"/>
                  </a:lnTo>
                  <a:lnTo>
                    <a:pt x="10413" y="1506"/>
                  </a:lnTo>
                  <a:lnTo>
                    <a:pt x="10210" y="1099"/>
                  </a:lnTo>
                  <a:lnTo>
                    <a:pt x="9925" y="733"/>
                  </a:lnTo>
                  <a:lnTo>
                    <a:pt x="9600" y="448"/>
                  </a:lnTo>
                  <a:lnTo>
                    <a:pt x="9397" y="326"/>
                  </a:lnTo>
                  <a:lnTo>
                    <a:pt x="9152" y="204"/>
                  </a:lnTo>
                  <a:lnTo>
                    <a:pt x="8705" y="42"/>
                  </a:lnTo>
                  <a:lnTo>
                    <a:pt x="84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162"/>
            <p:cNvSpPr/>
            <p:nvPr/>
          </p:nvSpPr>
          <p:spPr>
            <a:xfrm>
              <a:off x="5215579" y="1267990"/>
              <a:ext cx="65204" cy="121029"/>
            </a:xfrm>
            <a:custGeom>
              <a:avLst/>
              <a:gdLst/>
              <a:ahLst/>
              <a:cxnLst/>
              <a:rect l="l" t="t" r="r" b="b"/>
              <a:pathLst>
                <a:path w="1425" h="2645" extrusionOk="0">
                  <a:moveTo>
                    <a:pt x="936" y="1"/>
                  </a:moveTo>
                  <a:lnTo>
                    <a:pt x="896" y="42"/>
                  </a:lnTo>
                  <a:lnTo>
                    <a:pt x="814" y="82"/>
                  </a:lnTo>
                  <a:lnTo>
                    <a:pt x="814" y="164"/>
                  </a:lnTo>
                  <a:lnTo>
                    <a:pt x="814" y="245"/>
                  </a:lnTo>
                  <a:lnTo>
                    <a:pt x="936" y="1181"/>
                  </a:lnTo>
                  <a:lnTo>
                    <a:pt x="1018" y="1628"/>
                  </a:lnTo>
                  <a:lnTo>
                    <a:pt x="1058" y="1831"/>
                  </a:lnTo>
                  <a:lnTo>
                    <a:pt x="1058" y="1994"/>
                  </a:lnTo>
                  <a:lnTo>
                    <a:pt x="977" y="2157"/>
                  </a:lnTo>
                  <a:lnTo>
                    <a:pt x="896" y="2238"/>
                  </a:lnTo>
                  <a:lnTo>
                    <a:pt x="774" y="2238"/>
                  </a:lnTo>
                  <a:lnTo>
                    <a:pt x="692" y="2157"/>
                  </a:lnTo>
                  <a:lnTo>
                    <a:pt x="570" y="1994"/>
                  </a:lnTo>
                  <a:lnTo>
                    <a:pt x="530" y="1831"/>
                  </a:lnTo>
                  <a:lnTo>
                    <a:pt x="367" y="1425"/>
                  </a:lnTo>
                  <a:lnTo>
                    <a:pt x="326" y="1343"/>
                  </a:lnTo>
                  <a:lnTo>
                    <a:pt x="286" y="1303"/>
                  </a:lnTo>
                  <a:lnTo>
                    <a:pt x="204" y="1262"/>
                  </a:lnTo>
                  <a:lnTo>
                    <a:pt x="123" y="1262"/>
                  </a:lnTo>
                  <a:lnTo>
                    <a:pt x="82" y="1303"/>
                  </a:lnTo>
                  <a:lnTo>
                    <a:pt x="1" y="1343"/>
                  </a:lnTo>
                  <a:lnTo>
                    <a:pt x="1" y="1425"/>
                  </a:lnTo>
                  <a:lnTo>
                    <a:pt x="1" y="1506"/>
                  </a:lnTo>
                  <a:lnTo>
                    <a:pt x="164" y="2035"/>
                  </a:lnTo>
                  <a:lnTo>
                    <a:pt x="286" y="2279"/>
                  </a:lnTo>
                  <a:lnTo>
                    <a:pt x="448" y="2482"/>
                  </a:lnTo>
                  <a:lnTo>
                    <a:pt x="530" y="2564"/>
                  </a:lnTo>
                  <a:lnTo>
                    <a:pt x="652" y="2604"/>
                  </a:lnTo>
                  <a:lnTo>
                    <a:pt x="774" y="2645"/>
                  </a:lnTo>
                  <a:lnTo>
                    <a:pt x="896" y="2645"/>
                  </a:lnTo>
                  <a:lnTo>
                    <a:pt x="1018" y="2604"/>
                  </a:lnTo>
                  <a:lnTo>
                    <a:pt x="1140" y="2564"/>
                  </a:lnTo>
                  <a:lnTo>
                    <a:pt x="1221" y="2482"/>
                  </a:lnTo>
                  <a:lnTo>
                    <a:pt x="1302" y="2360"/>
                  </a:lnTo>
                  <a:lnTo>
                    <a:pt x="1384" y="2279"/>
                  </a:lnTo>
                  <a:lnTo>
                    <a:pt x="1424" y="2116"/>
                  </a:lnTo>
                  <a:lnTo>
                    <a:pt x="1424" y="1872"/>
                  </a:lnTo>
                  <a:lnTo>
                    <a:pt x="1424" y="1587"/>
                  </a:lnTo>
                  <a:lnTo>
                    <a:pt x="1384" y="1303"/>
                  </a:lnTo>
                  <a:lnTo>
                    <a:pt x="1180" y="164"/>
                  </a:lnTo>
                  <a:lnTo>
                    <a:pt x="1180" y="82"/>
                  </a:lnTo>
                  <a:lnTo>
                    <a:pt x="1099" y="42"/>
                  </a:lnTo>
                  <a:lnTo>
                    <a:pt x="10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162"/>
            <p:cNvSpPr/>
            <p:nvPr/>
          </p:nvSpPr>
          <p:spPr>
            <a:xfrm>
              <a:off x="5169043" y="1228912"/>
              <a:ext cx="24251" cy="2425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164" y="1"/>
                  </a:moveTo>
                  <a:lnTo>
                    <a:pt x="82" y="82"/>
                  </a:lnTo>
                  <a:lnTo>
                    <a:pt x="42" y="163"/>
                  </a:lnTo>
                  <a:lnTo>
                    <a:pt x="1" y="245"/>
                  </a:lnTo>
                  <a:lnTo>
                    <a:pt x="42" y="367"/>
                  </a:lnTo>
                  <a:lnTo>
                    <a:pt x="82" y="448"/>
                  </a:lnTo>
                  <a:lnTo>
                    <a:pt x="164" y="489"/>
                  </a:lnTo>
                  <a:lnTo>
                    <a:pt x="286" y="530"/>
                  </a:lnTo>
                  <a:lnTo>
                    <a:pt x="367" y="489"/>
                  </a:lnTo>
                  <a:lnTo>
                    <a:pt x="448" y="448"/>
                  </a:lnTo>
                  <a:lnTo>
                    <a:pt x="530" y="367"/>
                  </a:lnTo>
                  <a:lnTo>
                    <a:pt x="530" y="245"/>
                  </a:lnTo>
                  <a:lnTo>
                    <a:pt x="530" y="163"/>
                  </a:lnTo>
                  <a:lnTo>
                    <a:pt x="448" y="8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162"/>
            <p:cNvSpPr/>
            <p:nvPr/>
          </p:nvSpPr>
          <p:spPr>
            <a:xfrm>
              <a:off x="5290029" y="1264283"/>
              <a:ext cx="24251" cy="2425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164" y="1"/>
                  </a:moveTo>
                  <a:lnTo>
                    <a:pt x="82" y="82"/>
                  </a:lnTo>
                  <a:lnTo>
                    <a:pt x="42" y="163"/>
                  </a:lnTo>
                  <a:lnTo>
                    <a:pt x="1" y="245"/>
                  </a:lnTo>
                  <a:lnTo>
                    <a:pt x="42" y="367"/>
                  </a:lnTo>
                  <a:lnTo>
                    <a:pt x="82" y="448"/>
                  </a:lnTo>
                  <a:lnTo>
                    <a:pt x="164" y="489"/>
                  </a:lnTo>
                  <a:lnTo>
                    <a:pt x="286" y="529"/>
                  </a:lnTo>
                  <a:lnTo>
                    <a:pt x="367" y="489"/>
                  </a:lnTo>
                  <a:lnTo>
                    <a:pt x="448" y="448"/>
                  </a:lnTo>
                  <a:lnTo>
                    <a:pt x="530" y="367"/>
                  </a:lnTo>
                  <a:lnTo>
                    <a:pt x="530" y="245"/>
                  </a:lnTo>
                  <a:lnTo>
                    <a:pt x="530" y="163"/>
                  </a:lnTo>
                  <a:lnTo>
                    <a:pt x="448" y="8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162"/>
            <p:cNvSpPr/>
            <p:nvPr/>
          </p:nvSpPr>
          <p:spPr>
            <a:xfrm>
              <a:off x="5152295" y="1374104"/>
              <a:ext cx="78245" cy="48457"/>
            </a:xfrm>
            <a:custGeom>
              <a:avLst/>
              <a:gdLst/>
              <a:ahLst/>
              <a:cxnLst/>
              <a:rect l="l" t="t" r="r" b="b"/>
              <a:pathLst>
                <a:path w="1710" h="1059" extrusionOk="0">
                  <a:moveTo>
                    <a:pt x="164" y="0"/>
                  </a:moveTo>
                  <a:lnTo>
                    <a:pt x="82" y="41"/>
                  </a:lnTo>
                  <a:lnTo>
                    <a:pt x="42" y="82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2" y="326"/>
                  </a:lnTo>
                  <a:lnTo>
                    <a:pt x="326" y="611"/>
                  </a:lnTo>
                  <a:lnTo>
                    <a:pt x="692" y="855"/>
                  </a:lnTo>
                  <a:lnTo>
                    <a:pt x="855" y="936"/>
                  </a:lnTo>
                  <a:lnTo>
                    <a:pt x="1058" y="977"/>
                  </a:lnTo>
                  <a:lnTo>
                    <a:pt x="1302" y="1017"/>
                  </a:lnTo>
                  <a:lnTo>
                    <a:pt x="1506" y="1058"/>
                  </a:lnTo>
                  <a:lnTo>
                    <a:pt x="1587" y="1017"/>
                  </a:lnTo>
                  <a:lnTo>
                    <a:pt x="1628" y="977"/>
                  </a:lnTo>
                  <a:lnTo>
                    <a:pt x="1709" y="936"/>
                  </a:lnTo>
                  <a:lnTo>
                    <a:pt x="1709" y="855"/>
                  </a:lnTo>
                  <a:lnTo>
                    <a:pt x="1669" y="773"/>
                  </a:lnTo>
                  <a:lnTo>
                    <a:pt x="1628" y="692"/>
                  </a:lnTo>
                  <a:lnTo>
                    <a:pt x="1587" y="651"/>
                  </a:lnTo>
                  <a:lnTo>
                    <a:pt x="1262" y="651"/>
                  </a:lnTo>
                  <a:lnTo>
                    <a:pt x="1180" y="611"/>
                  </a:lnTo>
                  <a:lnTo>
                    <a:pt x="1018" y="570"/>
                  </a:lnTo>
                  <a:lnTo>
                    <a:pt x="936" y="529"/>
                  </a:lnTo>
                  <a:lnTo>
                    <a:pt x="896" y="489"/>
                  </a:lnTo>
                  <a:lnTo>
                    <a:pt x="733" y="407"/>
                  </a:lnTo>
                  <a:lnTo>
                    <a:pt x="652" y="367"/>
                  </a:lnTo>
                  <a:lnTo>
                    <a:pt x="611" y="367"/>
                  </a:lnTo>
                  <a:lnTo>
                    <a:pt x="611" y="326"/>
                  </a:lnTo>
                  <a:lnTo>
                    <a:pt x="489" y="204"/>
                  </a:lnTo>
                  <a:lnTo>
                    <a:pt x="408" y="163"/>
                  </a:lnTo>
                  <a:lnTo>
                    <a:pt x="367" y="122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162"/>
            <p:cNvSpPr/>
            <p:nvPr/>
          </p:nvSpPr>
          <p:spPr>
            <a:xfrm>
              <a:off x="4945695" y="992522"/>
              <a:ext cx="508183" cy="245764"/>
            </a:xfrm>
            <a:custGeom>
              <a:avLst/>
              <a:gdLst/>
              <a:ahLst/>
              <a:cxnLst/>
              <a:rect l="l" t="t" r="r" b="b"/>
              <a:pathLst>
                <a:path w="11106" h="5371" extrusionOk="0">
                  <a:moveTo>
                    <a:pt x="5492" y="1"/>
                  </a:moveTo>
                  <a:lnTo>
                    <a:pt x="5167" y="42"/>
                  </a:lnTo>
                  <a:lnTo>
                    <a:pt x="4841" y="123"/>
                  </a:lnTo>
                  <a:lnTo>
                    <a:pt x="4516" y="245"/>
                  </a:lnTo>
                  <a:lnTo>
                    <a:pt x="4272" y="408"/>
                  </a:lnTo>
                  <a:lnTo>
                    <a:pt x="4068" y="570"/>
                  </a:lnTo>
                  <a:lnTo>
                    <a:pt x="3865" y="774"/>
                  </a:lnTo>
                  <a:lnTo>
                    <a:pt x="3824" y="814"/>
                  </a:lnTo>
                  <a:lnTo>
                    <a:pt x="3662" y="814"/>
                  </a:lnTo>
                  <a:lnTo>
                    <a:pt x="3458" y="855"/>
                  </a:lnTo>
                  <a:lnTo>
                    <a:pt x="3051" y="855"/>
                  </a:lnTo>
                  <a:lnTo>
                    <a:pt x="2767" y="896"/>
                  </a:lnTo>
                  <a:lnTo>
                    <a:pt x="2441" y="936"/>
                  </a:lnTo>
                  <a:lnTo>
                    <a:pt x="2157" y="1058"/>
                  </a:lnTo>
                  <a:lnTo>
                    <a:pt x="1872" y="1180"/>
                  </a:lnTo>
                  <a:lnTo>
                    <a:pt x="1587" y="1343"/>
                  </a:lnTo>
                  <a:lnTo>
                    <a:pt x="1343" y="1506"/>
                  </a:lnTo>
                  <a:lnTo>
                    <a:pt x="1140" y="1709"/>
                  </a:lnTo>
                  <a:lnTo>
                    <a:pt x="936" y="1953"/>
                  </a:lnTo>
                  <a:lnTo>
                    <a:pt x="733" y="2238"/>
                  </a:lnTo>
                  <a:lnTo>
                    <a:pt x="570" y="2523"/>
                  </a:lnTo>
                  <a:lnTo>
                    <a:pt x="286" y="3174"/>
                  </a:lnTo>
                  <a:lnTo>
                    <a:pt x="82" y="3865"/>
                  </a:lnTo>
                  <a:lnTo>
                    <a:pt x="41" y="4190"/>
                  </a:lnTo>
                  <a:lnTo>
                    <a:pt x="1" y="4557"/>
                  </a:lnTo>
                  <a:lnTo>
                    <a:pt x="41" y="4841"/>
                  </a:lnTo>
                  <a:lnTo>
                    <a:pt x="163" y="5085"/>
                  </a:lnTo>
                  <a:lnTo>
                    <a:pt x="245" y="5207"/>
                  </a:lnTo>
                  <a:lnTo>
                    <a:pt x="367" y="5289"/>
                  </a:lnTo>
                  <a:lnTo>
                    <a:pt x="489" y="5370"/>
                  </a:lnTo>
                  <a:lnTo>
                    <a:pt x="652" y="5370"/>
                  </a:lnTo>
                  <a:lnTo>
                    <a:pt x="855" y="5329"/>
                  </a:lnTo>
                  <a:lnTo>
                    <a:pt x="1018" y="5289"/>
                  </a:lnTo>
                  <a:lnTo>
                    <a:pt x="1343" y="5045"/>
                  </a:lnTo>
                  <a:lnTo>
                    <a:pt x="1994" y="4516"/>
                  </a:lnTo>
                  <a:lnTo>
                    <a:pt x="2563" y="3987"/>
                  </a:lnTo>
                  <a:lnTo>
                    <a:pt x="3092" y="3377"/>
                  </a:lnTo>
                  <a:lnTo>
                    <a:pt x="4190" y="2197"/>
                  </a:lnTo>
                  <a:lnTo>
                    <a:pt x="4679" y="2645"/>
                  </a:lnTo>
                  <a:lnTo>
                    <a:pt x="5248" y="3092"/>
                  </a:lnTo>
                  <a:lnTo>
                    <a:pt x="5817" y="3458"/>
                  </a:lnTo>
                  <a:lnTo>
                    <a:pt x="6387" y="3824"/>
                  </a:lnTo>
                  <a:lnTo>
                    <a:pt x="7078" y="4150"/>
                  </a:lnTo>
                  <a:lnTo>
                    <a:pt x="7729" y="4435"/>
                  </a:lnTo>
                  <a:lnTo>
                    <a:pt x="8461" y="4679"/>
                  </a:lnTo>
                  <a:lnTo>
                    <a:pt x="9153" y="4882"/>
                  </a:lnTo>
                  <a:lnTo>
                    <a:pt x="9478" y="4963"/>
                  </a:lnTo>
                  <a:lnTo>
                    <a:pt x="9844" y="5045"/>
                  </a:lnTo>
                  <a:lnTo>
                    <a:pt x="10170" y="5045"/>
                  </a:lnTo>
                  <a:lnTo>
                    <a:pt x="10333" y="5004"/>
                  </a:lnTo>
                  <a:lnTo>
                    <a:pt x="10536" y="4923"/>
                  </a:lnTo>
                  <a:lnTo>
                    <a:pt x="10780" y="4801"/>
                  </a:lnTo>
                  <a:lnTo>
                    <a:pt x="10943" y="4557"/>
                  </a:lnTo>
                  <a:lnTo>
                    <a:pt x="11024" y="4435"/>
                  </a:lnTo>
                  <a:lnTo>
                    <a:pt x="11065" y="4313"/>
                  </a:lnTo>
                  <a:lnTo>
                    <a:pt x="11105" y="4190"/>
                  </a:lnTo>
                  <a:lnTo>
                    <a:pt x="11065" y="4028"/>
                  </a:lnTo>
                  <a:lnTo>
                    <a:pt x="11065" y="3865"/>
                  </a:lnTo>
                  <a:lnTo>
                    <a:pt x="10983" y="3702"/>
                  </a:lnTo>
                  <a:lnTo>
                    <a:pt x="10821" y="3418"/>
                  </a:lnTo>
                  <a:lnTo>
                    <a:pt x="10617" y="3174"/>
                  </a:lnTo>
                  <a:lnTo>
                    <a:pt x="10414" y="2930"/>
                  </a:lnTo>
                  <a:lnTo>
                    <a:pt x="9885" y="2401"/>
                  </a:lnTo>
                  <a:lnTo>
                    <a:pt x="9356" y="1953"/>
                  </a:lnTo>
                  <a:lnTo>
                    <a:pt x="8868" y="1547"/>
                  </a:lnTo>
                  <a:lnTo>
                    <a:pt x="8339" y="1140"/>
                  </a:lnTo>
                  <a:lnTo>
                    <a:pt x="7729" y="733"/>
                  </a:lnTo>
                  <a:lnTo>
                    <a:pt x="7119" y="408"/>
                  </a:lnTo>
                  <a:lnTo>
                    <a:pt x="6794" y="286"/>
                  </a:lnTo>
                  <a:lnTo>
                    <a:pt x="6468" y="164"/>
                  </a:lnTo>
                  <a:lnTo>
                    <a:pt x="6143" y="82"/>
                  </a:lnTo>
                  <a:lnTo>
                    <a:pt x="5817" y="42"/>
                  </a:lnTo>
                  <a:lnTo>
                    <a:pt x="54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162"/>
            <p:cNvSpPr/>
            <p:nvPr/>
          </p:nvSpPr>
          <p:spPr>
            <a:xfrm>
              <a:off x="4739094" y="1835718"/>
              <a:ext cx="817137" cy="340619"/>
            </a:xfrm>
            <a:custGeom>
              <a:avLst/>
              <a:gdLst/>
              <a:ahLst/>
              <a:cxnLst/>
              <a:rect l="l" t="t" r="r" b="b"/>
              <a:pathLst>
                <a:path w="17858" h="7444" extrusionOk="0">
                  <a:moveTo>
                    <a:pt x="3987" y="0"/>
                  </a:moveTo>
                  <a:lnTo>
                    <a:pt x="1994" y="814"/>
                  </a:lnTo>
                  <a:lnTo>
                    <a:pt x="1" y="1709"/>
                  </a:lnTo>
                  <a:lnTo>
                    <a:pt x="82" y="1993"/>
                  </a:lnTo>
                  <a:lnTo>
                    <a:pt x="285" y="2563"/>
                  </a:lnTo>
                  <a:lnTo>
                    <a:pt x="652" y="3539"/>
                  </a:lnTo>
                  <a:lnTo>
                    <a:pt x="936" y="4271"/>
                  </a:lnTo>
                  <a:lnTo>
                    <a:pt x="1140" y="4678"/>
                  </a:lnTo>
                  <a:lnTo>
                    <a:pt x="1343" y="5044"/>
                  </a:lnTo>
                  <a:lnTo>
                    <a:pt x="1587" y="5369"/>
                  </a:lnTo>
                  <a:lnTo>
                    <a:pt x="1831" y="5735"/>
                  </a:lnTo>
                  <a:lnTo>
                    <a:pt x="2116" y="6020"/>
                  </a:lnTo>
                  <a:lnTo>
                    <a:pt x="2401" y="6305"/>
                  </a:lnTo>
                  <a:lnTo>
                    <a:pt x="2645" y="6468"/>
                  </a:lnTo>
                  <a:lnTo>
                    <a:pt x="2929" y="6630"/>
                  </a:lnTo>
                  <a:lnTo>
                    <a:pt x="3499" y="6915"/>
                  </a:lnTo>
                  <a:lnTo>
                    <a:pt x="4109" y="7118"/>
                  </a:lnTo>
                  <a:lnTo>
                    <a:pt x="4760" y="7281"/>
                  </a:lnTo>
                  <a:lnTo>
                    <a:pt x="5451" y="7322"/>
                  </a:lnTo>
                  <a:lnTo>
                    <a:pt x="6143" y="7362"/>
                  </a:lnTo>
                  <a:lnTo>
                    <a:pt x="7526" y="7403"/>
                  </a:lnTo>
                  <a:lnTo>
                    <a:pt x="8909" y="7444"/>
                  </a:lnTo>
                  <a:lnTo>
                    <a:pt x="9641" y="7444"/>
                  </a:lnTo>
                  <a:lnTo>
                    <a:pt x="10332" y="7403"/>
                  </a:lnTo>
                  <a:lnTo>
                    <a:pt x="11878" y="7322"/>
                  </a:lnTo>
                  <a:lnTo>
                    <a:pt x="13424" y="7159"/>
                  </a:lnTo>
                  <a:lnTo>
                    <a:pt x="14970" y="6956"/>
                  </a:lnTo>
                  <a:lnTo>
                    <a:pt x="15702" y="6834"/>
                  </a:lnTo>
                  <a:lnTo>
                    <a:pt x="16475" y="6671"/>
                  </a:lnTo>
                  <a:lnTo>
                    <a:pt x="16719" y="6630"/>
                  </a:lnTo>
                  <a:lnTo>
                    <a:pt x="16922" y="6508"/>
                  </a:lnTo>
                  <a:lnTo>
                    <a:pt x="17085" y="6346"/>
                  </a:lnTo>
                  <a:lnTo>
                    <a:pt x="17125" y="6264"/>
                  </a:lnTo>
                  <a:lnTo>
                    <a:pt x="17125" y="6183"/>
                  </a:lnTo>
                  <a:lnTo>
                    <a:pt x="17085" y="6020"/>
                  </a:lnTo>
                  <a:lnTo>
                    <a:pt x="17044" y="5939"/>
                  </a:lnTo>
                  <a:lnTo>
                    <a:pt x="16922" y="5817"/>
                  </a:lnTo>
                  <a:lnTo>
                    <a:pt x="16800" y="5776"/>
                  </a:lnTo>
                  <a:lnTo>
                    <a:pt x="17044" y="5735"/>
                  </a:lnTo>
                  <a:lnTo>
                    <a:pt x="17288" y="5654"/>
                  </a:lnTo>
                  <a:lnTo>
                    <a:pt x="17410" y="5573"/>
                  </a:lnTo>
                  <a:lnTo>
                    <a:pt x="17491" y="5451"/>
                  </a:lnTo>
                  <a:lnTo>
                    <a:pt x="17532" y="5329"/>
                  </a:lnTo>
                  <a:lnTo>
                    <a:pt x="17614" y="5207"/>
                  </a:lnTo>
                  <a:lnTo>
                    <a:pt x="17614" y="5085"/>
                  </a:lnTo>
                  <a:lnTo>
                    <a:pt x="17573" y="4963"/>
                  </a:lnTo>
                  <a:lnTo>
                    <a:pt x="17532" y="4841"/>
                  </a:lnTo>
                  <a:lnTo>
                    <a:pt x="17451" y="4759"/>
                  </a:lnTo>
                  <a:lnTo>
                    <a:pt x="17329" y="4678"/>
                  </a:lnTo>
                  <a:lnTo>
                    <a:pt x="16922" y="4678"/>
                  </a:lnTo>
                  <a:lnTo>
                    <a:pt x="16637" y="4719"/>
                  </a:lnTo>
                  <a:lnTo>
                    <a:pt x="16353" y="4719"/>
                  </a:lnTo>
                  <a:lnTo>
                    <a:pt x="16719" y="4637"/>
                  </a:lnTo>
                  <a:lnTo>
                    <a:pt x="17085" y="4597"/>
                  </a:lnTo>
                  <a:lnTo>
                    <a:pt x="17247" y="4597"/>
                  </a:lnTo>
                  <a:lnTo>
                    <a:pt x="17451" y="4515"/>
                  </a:lnTo>
                  <a:lnTo>
                    <a:pt x="17614" y="4434"/>
                  </a:lnTo>
                  <a:lnTo>
                    <a:pt x="17736" y="4312"/>
                  </a:lnTo>
                  <a:lnTo>
                    <a:pt x="17858" y="4149"/>
                  </a:lnTo>
                  <a:lnTo>
                    <a:pt x="17858" y="3986"/>
                  </a:lnTo>
                  <a:lnTo>
                    <a:pt x="17858" y="3783"/>
                  </a:lnTo>
                  <a:lnTo>
                    <a:pt x="17736" y="3661"/>
                  </a:lnTo>
                  <a:lnTo>
                    <a:pt x="17614" y="3580"/>
                  </a:lnTo>
                  <a:lnTo>
                    <a:pt x="17491" y="3580"/>
                  </a:lnTo>
                  <a:lnTo>
                    <a:pt x="17207" y="3539"/>
                  </a:lnTo>
                  <a:lnTo>
                    <a:pt x="15702" y="3661"/>
                  </a:lnTo>
                  <a:lnTo>
                    <a:pt x="15702" y="3661"/>
                  </a:lnTo>
                  <a:lnTo>
                    <a:pt x="16108" y="3620"/>
                  </a:lnTo>
                  <a:lnTo>
                    <a:pt x="16475" y="3539"/>
                  </a:lnTo>
                  <a:lnTo>
                    <a:pt x="16841" y="3417"/>
                  </a:lnTo>
                  <a:lnTo>
                    <a:pt x="17207" y="3295"/>
                  </a:lnTo>
                  <a:lnTo>
                    <a:pt x="17329" y="3214"/>
                  </a:lnTo>
                  <a:lnTo>
                    <a:pt x="17451" y="3092"/>
                  </a:lnTo>
                  <a:lnTo>
                    <a:pt x="17532" y="3010"/>
                  </a:lnTo>
                  <a:lnTo>
                    <a:pt x="17532" y="2888"/>
                  </a:lnTo>
                  <a:lnTo>
                    <a:pt x="17451" y="2766"/>
                  </a:lnTo>
                  <a:lnTo>
                    <a:pt x="17369" y="2725"/>
                  </a:lnTo>
                  <a:lnTo>
                    <a:pt x="17207" y="2685"/>
                  </a:lnTo>
                  <a:lnTo>
                    <a:pt x="16027" y="2685"/>
                  </a:lnTo>
                  <a:lnTo>
                    <a:pt x="15010" y="2766"/>
                  </a:lnTo>
                  <a:lnTo>
                    <a:pt x="12936" y="2969"/>
                  </a:lnTo>
                  <a:lnTo>
                    <a:pt x="11878" y="3051"/>
                  </a:lnTo>
                  <a:lnTo>
                    <a:pt x="10821" y="3092"/>
                  </a:lnTo>
                  <a:lnTo>
                    <a:pt x="9804" y="3132"/>
                  </a:lnTo>
                  <a:lnTo>
                    <a:pt x="8746" y="3051"/>
                  </a:lnTo>
                  <a:lnTo>
                    <a:pt x="8055" y="2929"/>
                  </a:lnTo>
                  <a:lnTo>
                    <a:pt x="7363" y="2807"/>
                  </a:lnTo>
                  <a:lnTo>
                    <a:pt x="6672" y="2603"/>
                  </a:lnTo>
                  <a:lnTo>
                    <a:pt x="6061" y="2319"/>
                  </a:lnTo>
                  <a:lnTo>
                    <a:pt x="5695" y="2075"/>
                  </a:lnTo>
                  <a:lnTo>
                    <a:pt x="5370" y="1831"/>
                  </a:lnTo>
                  <a:lnTo>
                    <a:pt x="5126" y="1586"/>
                  </a:lnTo>
                  <a:lnTo>
                    <a:pt x="4841" y="1302"/>
                  </a:lnTo>
                  <a:lnTo>
                    <a:pt x="4434" y="692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162"/>
            <p:cNvSpPr/>
            <p:nvPr/>
          </p:nvSpPr>
          <p:spPr>
            <a:xfrm>
              <a:off x="4729805" y="1826384"/>
              <a:ext cx="835715" cy="359288"/>
            </a:xfrm>
            <a:custGeom>
              <a:avLst/>
              <a:gdLst/>
              <a:ahLst/>
              <a:cxnLst/>
              <a:rect l="l" t="t" r="r" b="b"/>
              <a:pathLst>
                <a:path w="18264" h="7852" extrusionOk="0">
                  <a:moveTo>
                    <a:pt x="4126" y="449"/>
                  </a:moveTo>
                  <a:lnTo>
                    <a:pt x="4393" y="896"/>
                  </a:lnTo>
                  <a:lnTo>
                    <a:pt x="4759" y="1465"/>
                  </a:lnTo>
                  <a:lnTo>
                    <a:pt x="5207" y="1953"/>
                  </a:lnTo>
                  <a:lnTo>
                    <a:pt x="5451" y="2197"/>
                  </a:lnTo>
                  <a:lnTo>
                    <a:pt x="5736" y="2441"/>
                  </a:lnTo>
                  <a:lnTo>
                    <a:pt x="6061" y="2645"/>
                  </a:lnTo>
                  <a:lnTo>
                    <a:pt x="6427" y="2807"/>
                  </a:lnTo>
                  <a:lnTo>
                    <a:pt x="6793" y="2970"/>
                  </a:lnTo>
                  <a:lnTo>
                    <a:pt x="7159" y="3092"/>
                  </a:lnTo>
                  <a:lnTo>
                    <a:pt x="7932" y="3296"/>
                  </a:lnTo>
                  <a:lnTo>
                    <a:pt x="8664" y="3418"/>
                  </a:lnTo>
                  <a:lnTo>
                    <a:pt x="9559" y="3499"/>
                  </a:lnTo>
                  <a:lnTo>
                    <a:pt x="10413" y="3540"/>
                  </a:lnTo>
                  <a:lnTo>
                    <a:pt x="11268" y="3499"/>
                  </a:lnTo>
                  <a:lnTo>
                    <a:pt x="12122" y="3458"/>
                  </a:lnTo>
                  <a:lnTo>
                    <a:pt x="13871" y="3296"/>
                  </a:lnTo>
                  <a:lnTo>
                    <a:pt x="15579" y="3133"/>
                  </a:lnTo>
                  <a:lnTo>
                    <a:pt x="16596" y="3092"/>
                  </a:lnTo>
                  <a:lnTo>
                    <a:pt x="17084" y="3092"/>
                  </a:lnTo>
                  <a:lnTo>
                    <a:pt x="17288" y="3051"/>
                  </a:lnTo>
                  <a:lnTo>
                    <a:pt x="17369" y="3051"/>
                  </a:lnTo>
                  <a:lnTo>
                    <a:pt x="17491" y="3092"/>
                  </a:lnTo>
                  <a:lnTo>
                    <a:pt x="17532" y="3173"/>
                  </a:lnTo>
                  <a:lnTo>
                    <a:pt x="17491" y="3214"/>
                  </a:lnTo>
                  <a:lnTo>
                    <a:pt x="17328" y="3296"/>
                  </a:lnTo>
                  <a:lnTo>
                    <a:pt x="16881" y="3458"/>
                  </a:lnTo>
                  <a:lnTo>
                    <a:pt x="16393" y="3580"/>
                  </a:lnTo>
                  <a:lnTo>
                    <a:pt x="15905" y="3662"/>
                  </a:lnTo>
                  <a:lnTo>
                    <a:pt x="15823" y="3662"/>
                  </a:lnTo>
                  <a:lnTo>
                    <a:pt x="15742" y="3702"/>
                  </a:lnTo>
                  <a:lnTo>
                    <a:pt x="15701" y="3784"/>
                  </a:lnTo>
                  <a:lnTo>
                    <a:pt x="15701" y="3865"/>
                  </a:lnTo>
                  <a:lnTo>
                    <a:pt x="15701" y="3946"/>
                  </a:lnTo>
                  <a:lnTo>
                    <a:pt x="15742" y="3987"/>
                  </a:lnTo>
                  <a:lnTo>
                    <a:pt x="15823" y="4028"/>
                  </a:lnTo>
                  <a:lnTo>
                    <a:pt x="15905" y="4068"/>
                  </a:lnTo>
                  <a:lnTo>
                    <a:pt x="16962" y="3987"/>
                  </a:lnTo>
                  <a:lnTo>
                    <a:pt x="17410" y="3946"/>
                  </a:lnTo>
                  <a:lnTo>
                    <a:pt x="17654" y="3946"/>
                  </a:lnTo>
                  <a:lnTo>
                    <a:pt x="17735" y="3987"/>
                  </a:lnTo>
                  <a:lnTo>
                    <a:pt x="17817" y="4028"/>
                  </a:lnTo>
                  <a:lnTo>
                    <a:pt x="17898" y="4109"/>
                  </a:lnTo>
                  <a:lnTo>
                    <a:pt x="17898" y="4190"/>
                  </a:lnTo>
                  <a:lnTo>
                    <a:pt x="17857" y="4312"/>
                  </a:lnTo>
                  <a:lnTo>
                    <a:pt x="17817" y="4394"/>
                  </a:lnTo>
                  <a:lnTo>
                    <a:pt x="17613" y="4516"/>
                  </a:lnTo>
                  <a:lnTo>
                    <a:pt x="17450" y="4597"/>
                  </a:lnTo>
                  <a:lnTo>
                    <a:pt x="17206" y="4638"/>
                  </a:lnTo>
                  <a:lnTo>
                    <a:pt x="16962" y="4638"/>
                  </a:lnTo>
                  <a:lnTo>
                    <a:pt x="16718" y="4678"/>
                  </a:lnTo>
                  <a:lnTo>
                    <a:pt x="16474" y="4719"/>
                  </a:lnTo>
                  <a:lnTo>
                    <a:pt x="16434" y="4760"/>
                  </a:lnTo>
                  <a:lnTo>
                    <a:pt x="16393" y="4801"/>
                  </a:lnTo>
                  <a:lnTo>
                    <a:pt x="16352" y="4923"/>
                  </a:lnTo>
                  <a:lnTo>
                    <a:pt x="16393" y="5045"/>
                  </a:lnTo>
                  <a:lnTo>
                    <a:pt x="16434" y="5085"/>
                  </a:lnTo>
                  <a:lnTo>
                    <a:pt x="16474" y="5085"/>
                  </a:lnTo>
                  <a:lnTo>
                    <a:pt x="16800" y="5126"/>
                  </a:lnTo>
                  <a:lnTo>
                    <a:pt x="17125" y="5085"/>
                  </a:lnTo>
                  <a:lnTo>
                    <a:pt x="17288" y="5045"/>
                  </a:lnTo>
                  <a:lnTo>
                    <a:pt x="17450" y="5085"/>
                  </a:lnTo>
                  <a:lnTo>
                    <a:pt x="17491" y="5085"/>
                  </a:lnTo>
                  <a:lnTo>
                    <a:pt x="17572" y="5126"/>
                  </a:lnTo>
                  <a:lnTo>
                    <a:pt x="17613" y="5207"/>
                  </a:lnTo>
                  <a:lnTo>
                    <a:pt x="17613" y="5289"/>
                  </a:lnTo>
                  <a:lnTo>
                    <a:pt x="17572" y="5492"/>
                  </a:lnTo>
                  <a:lnTo>
                    <a:pt x="17491" y="5614"/>
                  </a:lnTo>
                  <a:lnTo>
                    <a:pt x="17328" y="5695"/>
                  </a:lnTo>
                  <a:lnTo>
                    <a:pt x="17166" y="5736"/>
                  </a:lnTo>
                  <a:lnTo>
                    <a:pt x="16912" y="5764"/>
                  </a:lnTo>
                  <a:lnTo>
                    <a:pt x="16800" y="5736"/>
                  </a:lnTo>
                  <a:lnTo>
                    <a:pt x="16474" y="5736"/>
                  </a:lnTo>
                  <a:lnTo>
                    <a:pt x="16352" y="5777"/>
                  </a:lnTo>
                  <a:lnTo>
                    <a:pt x="16311" y="5817"/>
                  </a:lnTo>
                  <a:lnTo>
                    <a:pt x="16271" y="5858"/>
                  </a:lnTo>
                  <a:lnTo>
                    <a:pt x="16271" y="5939"/>
                  </a:lnTo>
                  <a:lnTo>
                    <a:pt x="16271" y="6021"/>
                  </a:lnTo>
                  <a:lnTo>
                    <a:pt x="16311" y="6061"/>
                  </a:lnTo>
                  <a:lnTo>
                    <a:pt x="16352" y="6102"/>
                  </a:lnTo>
                  <a:lnTo>
                    <a:pt x="16474" y="6143"/>
                  </a:lnTo>
                  <a:lnTo>
                    <a:pt x="16881" y="6143"/>
                  </a:lnTo>
                  <a:lnTo>
                    <a:pt x="17003" y="6184"/>
                  </a:lnTo>
                  <a:lnTo>
                    <a:pt x="17084" y="6224"/>
                  </a:lnTo>
                  <a:lnTo>
                    <a:pt x="17125" y="6306"/>
                  </a:lnTo>
                  <a:lnTo>
                    <a:pt x="17125" y="6387"/>
                  </a:lnTo>
                  <a:lnTo>
                    <a:pt x="17125" y="6468"/>
                  </a:lnTo>
                  <a:lnTo>
                    <a:pt x="17044" y="6509"/>
                  </a:lnTo>
                  <a:lnTo>
                    <a:pt x="16922" y="6590"/>
                  </a:lnTo>
                  <a:lnTo>
                    <a:pt x="16637" y="6712"/>
                  </a:lnTo>
                  <a:lnTo>
                    <a:pt x="16556" y="6712"/>
                  </a:lnTo>
                  <a:lnTo>
                    <a:pt x="16547" y="6729"/>
                  </a:lnTo>
                  <a:lnTo>
                    <a:pt x="16547" y="6729"/>
                  </a:lnTo>
                  <a:lnTo>
                    <a:pt x="15295" y="6956"/>
                  </a:lnTo>
                  <a:lnTo>
                    <a:pt x="13993" y="7119"/>
                  </a:lnTo>
                  <a:lnTo>
                    <a:pt x="12651" y="7282"/>
                  </a:lnTo>
                  <a:lnTo>
                    <a:pt x="11308" y="7363"/>
                  </a:lnTo>
                  <a:lnTo>
                    <a:pt x="9966" y="7444"/>
                  </a:lnTo>
                  <a:lnTo>
                    <a:pt x="8583" y="7444"/>
                  </a:lnTo>
                  <a:lnTo>
                    <a:pt x="5939" y="7363"/>
                  </a:lnTo>
                  <a:lnTo>
                    <a:pt x="5329" y="7322"/>
                  </a:lnTo>
                  <a:lnTo>
                    <a:pt x="4719" y="7241"/>
                  </a:lnTo>
                  <a:lnTo>
                    <a:pt x="4109" y="7078"/>
                  </a:lnTo>
                  <a:lnTo>
                    <a:pt x="3539" y="6834"/>
                  </a:lnTo>
                  <a:lnTo>
                    <a:pt x="3051" y="6550"/>
                  </a:lnTo>
                  <a:lnTo>
                    <a:pt x="2604" y="6224"/>
                  </a:lnTo>
                  <a:lnTo>
                    <a:pt x="2238" y="5817"/>
                  </a:lnTo>
                  <a:lnTo>
                    <a:pt x="1871" y="5370"/>
                  </a:lnTo>
                  <a:lnTo>
                    <a:pt x="1668" y="5045"/>
                  </a:lnTo>
                  <a:lnTo>
                    <a:pt x="1465" y="4678"/>
                  </a:lnTo>
                  <a:lnTo>
                    <a:pt x="1139" y="3987"/>
                  </a:lnTo>
                  <a:lnTo>
                    <a:pt x="855" y="3214"/>
                  </a:lnTo>
                  <a:lnTo>
                    <a:pt x="610" y="2482"/>
                  </a:lnTo>
                  <a:lnTo>
                    <a:pt x="529" y="2197"/>
                  </a:lnTo>
                  <a:lnTo>
                    <a:pt x="456" y="2051"/>
                  </a:lnTo>
                  <a:lnTo>
                    <a:pt x="570" y="1994"/>
                  </a:lnTo>
                  <a:lnTo>
                    <a:pt x="733" y="1913"/>
                  </a:lnTo>
                  <a:lnTo>
                    <a:pt x="1383" y="1587"/>
                  </a:lnTo>
                  <a:lnTo>
                    <a:pt x="2807" y="977"/>
                  </a:lnTo>
                  <a:lnTo>
                    <a:pt x="4126" y="449"/>
                  </a:lnTo>
                  <a:close/>
                  <a:moveTo>
                    <a:pt x="4149" y="1"/>
                  </a:moveTo>
                  <a:lnTo>
                    <a:pt x="2807" y="530"/>
                  </a:lnTo>
                  <a:lnTo>
                    <a:pt x="1505" y="1099"/>
                  </a:lnTo>
                  <a:lnTo>
                    <a:pt x="244" y="1709"/>
                  </a:lnTo>
                  <a:lnTo>
                    <a:pt x="122" y="1750"/>
                  </a:lnTo>
                  <a:lnTo>
                    <a:pt x="41" y="1872"/>
                  </a:lnTo>
                  <a:lnTo>
                    <a:pt x="0" y="1953"/>
                  </a:lnTo>
                  <a:lnTo>
                    <a:pt x="41" y="2116"/>
                  </a:lnTo>
                  <a:lnTo>
                    <a:pt x="244" y="2726"/>
                  </a:lnTo>
                  <a:lnTo>
                    <a:pt x="488" y="3377"/>
                  </a:lnTo>
                  <a:lnTo>
                    <a:pt x="773" y="4109"/>
                  </a:lnTo>
                  <a:lnTo>
                    <a:pt x="1099" y="4841"/>
                  </a:lnTo>
                  <a:lnTo>
                    <a:pt x="1383" y="5329"/>
                  </a:lnTo>
                  <a:lnTo>
                    <a:pt x="1709" y="5817"/>
                  </a:lnTo>
                  <a:lnTo>
                    <a:pt x="2075" y="6306"/>
                  </a:lnTo>
                  <a:lnTo>
                    <a:pt x="2522" y="6672"/>
                  </a:lnTo>
                  <a:lnTo>
                    <a:pt x="3010" y="7038"/>
                  </a:lnTo>
                  <a:lnTo>
                    <a:pt x="3539" y="7282"/>
                  </a:lnTo>
                  <a:lnTo>
                    <a:pt x="4109" y="7485"/>
                  </a:lnTo>
                  <a:lnTo>
                    <a:pt x="4719" y="7607"/>
                  </a:lnTo>
                  <a:lnTo>
                    <a:pt x="5370" y="7729"/>
                  </a:lnTo>
                  <a:lnTo>
                    <a:pt x="6061" y="7770"/>
                  </a:lnTo>
                  <a:lnTo>
                    <a:pt x="7444" y="7770"/>
                  </a:lnTo>
                  <a:lnTo>
                    <a:pt x="8868" y="7851"/>
                  </a:lnTo>
                  <a:lnTo>
                    <a:pt x="10332" y="7851"/>
                  </a:lnTo>
                  <a:lnTo>
                    <a:pt x="11959" y="7729"/>
                  </a:lnTo>
                  <a:lnTo>
                    <a:pt x="13546" y="7607"/>
                  </a:lnTo>
                  <a:lnTo>
                    <a:pt x="15132" y="7363"/>
                  </a:lnTo>
                  <a:lnTo>
                    <a:pt x="16718" y="7078"/>
                  </a:lnTo>
                  <a:lnTo>
                    <a:pt x="17003" y="6997"/>
                  </a:lnTo>
                  <a:lnTo>
                    <a:pt x="17288" y="6834"/>
                  </a:lnTo>
                  <a:lnTo>
                    <a:pt x="17369" y="6753"/>
                  </a:lnTo>
                  <a:lnTo>
                    <a:pt x="17450" y="6631"/>
                  </a:lnTo>
                  <a:lnTo>
                    <a:pt x="17532" y="6509"/>
                  </a:lnTo>
                  <a:lnTo>
                    <a:pt x="17532" y="6346"/>
                  </a:lnTo>
                  <a:lnTo>
                    <a:pt x="17491" y="6143"/>
                  </a:lnTo>
                  <a:lnTo>
                    <a:pt x="17439" y="6065"/>
                  </a:lnTo>
                  <a:lnTo>
                    <a:pt x="17450" y="6061"/>
                  </a:lnTo>
                  <a:lnTo>
                    <a:pt x="17654" y="5980"/>
                  </a:lnTo>
                  <a:lnTo>
                    <a:pt x="17817" y="5817"/>
                  </a:lnTo>
                  <a:lnTo>
                    <a:pt x="17939" y="5614"/>
                  </a:lnTo>
                  <a:lnTo>
                    <a:pt x="18020" y="5370"/>
                  </a:lnTo>
                  <a:lnTo>
                    <a:pt x="17979" y="5167"/>
                  </a:lnTo>
                  <a:lnTo>
                    <a:pt x="17939" y="4963"/>
                  </a:lnTo>
                  <a:lnTo>
                    <a:pt x="17844" y="4868"/>
                  </a:lnTo>
                  <a:lnTo>
                    <a:pt x="17898" y="4841"/>
                  </a:lnTo>
                  <a:lnTo>
                    <a:pt x="18061" y="4678"/>
                  </a:lnTo>
                  <a:lnTo>
                    <a:pt x="18223" y="4475"/>
                  </a:lnTo>
                  <a:lnTo>
                    <a:pt x="18264" y="4231"/>
                  </a:lnTo>
                  <a:lnTo>
                    <a:pt x="18264" y="4109"/>
                  </a:lnTo>
                  <a:lnTo>
                    <a:pt x="18264" y="3987"/>
                  </a:lnTo>
                  <a:lnTo>
                    <a:pt x="18183" y="3865"/>
                  </a:lnTo>
                  <a:lnTo>
                    <a:pt x="18142" y="3784"/>
                  </a:lnTo>
                  <a:lnTo>
                    <a:pt x="18020" y="3702"/>
                  </a:lnTo>
                  <a:lnTo>
                    <a:pt x="17939" y="3621"/>
                  </a:lnTo>
                  <a:lnTo>
                    <a:pt x="17694" y="3580"/>
                  </a:lnTo>
                  <a:lnTo>
                    <a:pt x="17660" y="3574"/>
                  </a:lnTo>
                  <a:lnTo>
                    <a:pt x="17660" y="3574"/>
                  </a:lnTo>
                  <a:lnTo>
                    <a:pt x="17776" y="3458"/>
                  </a:lnTo>
                  <a:lnTo>
                    <a:pt x="17857" y="3336"/>
                  </a:lnTo>
                  <a:lnTo>
                    <a:pt x="17898" y="3214"/>
                  </a:lnTo>
                  <a:lnTo>
                    <a:pt x="17939" y="3092"/>
                  </a:lnTo>
                  <a:lnTo>
                    <a:pt x="17898" y="2970"/>
                  </a:lnTo>
                  <a:lnTo>
                    <a:pt x="17817" y="2848"/>
                  </a:lnTo>
                  <a:lnTo>
                    <a:pt x="17694" y="2767"/>
                  </a:lnTo>
                  <a:lnTo>
                    <a:pt x="17532" y="2685"/>
                  </a:lnTo>
                  <a:lnTo>
                    <a:pt x="17044" y="2685"/>
                  </a:lnTo>
                  <a:lnTo>
                    <a:pt x="16067" y="2726"/>
                  </a:lnTo>
                  <a:lnTo>
                    <a:pt x="15091" y="2767"/>
                  </a:lnTo>
                  <a:lnTo>
                    <a:pt x="14156" y="2848"/>
                  </a:lnTo>
                  <a:lnTo>
                    <a:pt x="12325" y="3051"/>
                  </a:lnTo>
                  <a:lnTo>
                    <a:pt x="11390" y="3092"/>
                  </a:lnTo>
                  <a:lnTo>
                    <a:pt x="10454" y="3133"/>
                  </a:lnTo>
                  <a:lnTo>
                    <a:pt x="9559" y="3092"/>
                  </a:lnTo>
                  <a:lnTo>
                    <a:pt x="8624" y="3011"/>
                  </a:lnTo>
                  <a:lnTo>
                    <a:pt x="8176" y="2929"/>
                  </a:lnTo>
                  <a:lnTo>
                    <a:pt x="7729" y="2848"/>
                  </a:lnTo>
                  <a:lnTo>
                    <a:pt x="7281" y="2726"/>
                  </a:lnTo>
                  <a:lnTo>
                    <a:pt x="6875" y="2563"/>
                  </a:lnTo>
                  <a:lnTo>
                    <a:pt x="6427" y="2401"/>
                  </a:lnTo>
                  <a:lnTo>
                    <a:pt x="6061" y="2157"/>
                  </a:lnTo>
                  <a:lnTo>
                    <a:pt x="5695" y="1872"/>
                  </a:lnTo>
                  <a:lnTo>
                    <a:pt x="5370" y="1546"/>
                  </a:lnTo>
                  <a:lnTo>
                    <a:pt x="5085" y="1221"/>
                  </a:lnTo>
                  <a:lnTo>
                    <a:pt x="4841" y="855"/>
                  </a:lnTo>
                  <a:lnTo>
                    <a:pt x="4353" y="82"/>
                  </a:lnTo>
                  <a:lnTo>
                    <a:pt x="4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162"/>
            <p:cNvSpPr/>
            <p:nvPr/>
          </p:nvSpPr>
          <p:spPr>
            <a:xfrm>
              <a:off x="4655356" y="1565833"/>
              <a:ext cx="279212" cy="357366"/>
            </a:xfrm>
            <a:custGeom>
              <a:avLst/>
              <a:gdLst/>
              <a:ahLst/>
              <a:cxnLst/>
              <a:rect l="l" t="t" r="r" b="b"/>
              <a:pathLst>
                <a:path w="6102" h="7810" extrusionOk="0">
                  <a:moveTo>
                    <a:pt x="3946" y="0"/>
                  </a:moveTo>
                  <a:lnTo>
                    <a:pt x="0" y="2278"/>
                  </a:lnTo>
                  <a:lnTo>
                    <a:pt x="407" y="3783"/>
                  </a:lnTo>
                  <a:lnTo>
                    <a:pt x="895" y="5288"/>
                  </a:lnTo>
                  <a:lnTo>
                    <a:pt x="1261" y="6549"/>
                  </a:lnTo>
                  <a:lnTo>
                    <a:pt x="1465" y="7200"/>
                  </a:lnTo>
                  <a:lnTo>
                    <a:pt x="1668" y="7810"/>
                  </a:lnTo>
                  <a:lnTo>
                    <a:pt x="2807" y="7484"/>
                  </a:lnTo>
                  <a:lnTo>
                    <a:pt x="3946" y="7118"/>
                  </a:lnTo>
                  <a:lnTo>
                    <a:pt x="5044" y="6712"/>
                  </a:lnTo>
                  <a:lnTo>
                    <a:pt x="6102" y="6224"/>
                  </a:lnTo>
                  <a:lnTo>
                    <a:pt x="6061" y="5979"/>
                  </a:lnTo>
                  <a:lnTo>
                    <a:pt x="5817" y="5329"/>
                  </a:lnTo>
                  <a:lnTo>
                    <a:pt x="5126" y="3295"/>
                  </a:lnTo>
                  <a:lnTo>
                    <a:pt x="39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162"/>
            <p:cNvSpPr/>
            <p:nvPr/>
          </p:nvSpPr>
          <p:spPr>
            <a:xfrm>
              <a:off x="4655356" y="1565833"/>
              <a:ext cx="279212" cy="357366"/>
            </a:xfrm>
            <a:custGeom>
              <a:avLst/>
              <a:gdLst/>
              <a:ahLst/>
              <a:cxnLst/>
              <a:rect l="l" t="t" r="r" b="b"/>
              <a:pathLst>
                <a:path w="6102" h="7810" fill="none" extrusionOk="0">
                  <a:moveTo>
                    <a:pt x="0" y="2278"/>
                  </a:moveTo>
                  <a:lnTo>
                    <a:pt x="0" y="2278"/>
                  </a:lnTo>
                  <a:lnTo>
                    <a:pt x="407" y="3783"/>
                  </a:lnTo>
                  <a:lnTo>
                    <a:pt x="895" y="5288"/>
                  </a:lnTo>
                  <a:lnTo>
                    <a:pt x="895" y="5288"/>
                  </a:lnTo>
                  <a:lnTo>
                    <a:pt x="1261" y="6549"/>
                  </a:lnTo>
                  <a:lnTo>
                    <a:pt x="1465" y="7200"/>
                  </a:lnTo>
                  <a:lnTo>
                    <a:pt x="1668" y="7810"/>
                  </a:lnTo>
                  <a:lnTo>
                    <a:pt x="1668" y="7810"/>
                  </a:lnTo>
                  <a:lnTo>
                    <a:pt x="2807" y="7484"/>
                  </a:lnTo>
                  <a:lnTo>
                    <a:pt x="3946" y="7118"/>
                  </a:lnTo>
                  <a:lnTo>
                    <a:pt x="5044" y="6712"/>
                  </a:lnTo>
                  <a:lnTo>
                    <a:pt x="6102" y="6224"/>
                  </a:lnTo>
                  <a:lnTo>
                    <a:pt x="6102" y="6224"/>
                  </a:lnTo>
                  <a:lnTo>
                    <a:pt x="6061" y="5979"/>
                  </a:lnTo>
                  <a:lnTo>
                    <a:pt x="5817" y="5329"/>
                  </a:lnTo>
                  <a:lnTo>
                    <a:pt x="5126" y="3295"/>
                  </a:lnTo>
                  <a:lnTo>
                    <a:pt x="394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162"/>
            <p:cNvSpPr/>
            <p:nvPr/>
          </p:nvSpPr>
          <p:spPr>
            <a:xfrm>
              <a:off x="4646021" y="1556499"/>
              <a:ext cx="297881" cy="376035"/>
            </a:xfrm>
            <a:custGeom>
              <a:avLst/>
              <a:gdLst/>
              <a:ahLst/>
              <a:cxnLst/>
              <a:rect l="l" t="t" r="r" b="b"/>
              <a:pathLst>
                <a:path w="6510" h="8218" extrusionOk="0">
                  <a:moveTo>
                    <a:pt x="6143" y="6306"/>
                  </a:moveTo>
                  <a:lnTo>
                    <a:pt x="6102" y="6316"/>
                  </a:lnTo>
                  <a:lnTo>
                    <a:pt x="6102" y="6306"/>
                  </a:lnTo>
                  <a:close/>
                  <a:moveTo>
                    <a:pt x="4069" y="1"/>
                  </a:moveTo>
                  <a:lnTo>
                    <a:pt x="4028" y="41"/>
                  </a:lnTo>
                  <a:lnTo>
                    <a:pt x="3987" y="82"/>
                  </a:lnTo>
                  <a:lnTo>
                    <a:pt x="3947" y="163"/>
                  </a:lnTo>
                  <a:lnTo>
                    <a:pt x="3947" y="245"/>
                  </a:lnTo>
                  <a:lnTo>
                    <a:pt x="5126" y="3499"/>
                  </a:lnTo>
                  <a:lnTo>
                    <a:pt x="5818" y="5492"/>
                  </a:lnTo>
                  <a:lnTo>
                    <a:pt x="6021" y="6143"/>
                  </a:lnTo>
                  <a:lnTo>
                    <a:pt x="6080" y="6321"/>
                  </a:lnTo>
                  <a:lnTo>
                    <a:pt x="6080" y="6321"/>
                  </a:lnTo>
                  <a:lnTo>
                    <a:pt x="5980" y="6346"/>
                  </a:lnTo>
                  <a:lnTo>
                    <a:pt x="5655" y="6509"/>
                  </a:lnTo>
                  <a:lnTo>
                    <a:pt x="5085" y="6753"/>
                  </a:lnTo>
                  <a:lnTo>
                    <a:pt x="4028" y="7160"/>
                  </a:lnTo>
                  <a:lnTo>
                    <a:pt x="2930" y="7526"/>
                  </a:lnTo>
                  <a:lnTo>
                    <a:pt x="2002" y="7766"/>
                  </a:lnTo>
                  <a:lnTo>
                    <a:pt x="1831" y="7282"/>
                  </a:lnTo>
                  <a:lnTo>
                    <a:pt x="1628" y="6590"/>
                  </a:lnTo>
                  <a:lnTo>
                    <a:pt x="1221" y="5248"/>
                  </a:lnTo>
                  <a:lnTo>
                    <a:pt x="774" y="3824"/>
                  </a:lnTo>
                  <a:lnTo>
                    <a:pt x="367" y="2401"/>
                  </a:lnTo>
                  <a:lnTo>
                    <a:pt x="326" y="2319"/>
                  </a:lnTo>
                  <a:lnTo>
                    <a:pt x="286" y="2279"/>
                  </a:lnTo>
                  <a:lnTo>
                    <a:pt x="123" y="2279"/>
                  </a:lnTo>
                  <a:lnTo>
                    <a:pt x="82" y="2319"/>
                  </a:lnTo>
                  <a:lnTo>
                    <a:pt x="1" y="2360"/>
                  </a:lnTo>
                  <a:lnTo>
                    <a:pt x="1" y="2441"/>
                  </a:lnTo>
                  <a:lnTo>
                    <a:pt x="1" y="2523"/>
                  </a:lnTo>
                  <a:lnTo>
                    <a:pt x="408" y="3946"/>
                  </a:lnTo>
                  <a:lnTo>
                    <a:pt x="855" y="5329"/>
                  </a:lnTo>
                  <a:lnTo>
                    <a:pt x="1262" y="6712"/>
                  </a:lnTo>
                  <a:lnTo>
                    <a:pt x="1465" y="7404"/>
                  </a:lnTo>
                  <a:lnTo>
                    <a:pt x="1709" y="8055"/>
                  </a:lnTo>
                  <a:lnTo>
                    <a:pt x="1750" y="8136"/>
                  </a:lnTo>
                  <a:lnTo>
                    <a:pt x="1791" y="8177"/>
                  </a:lnTo>
                  <a:lnTo>
                    <a:pt x="1872" y="8217"/>
                  </a:lnTo>
                  <a:lnTo>
                    <a:pt x="1953" y="8217"/>
                  </a:lnTo>
                  <a:lnTo>
                    <a:pt x="2970" y="7933"/>
                  </a:lnTo>
                  <a:lnTo>
                    <a:pt x="3947" y="7607"/>
                  </a:lnTo>
                  <a:lnTo>
                    <a:pt x="4963" y="7241"/>
                  </a:lnTo>
                  <a:lnTo>
                    <a:pt x="5899" y="6834"/>
                  </a:lnTo>
                  <a:lnTo>
                    <a:pt x="6143" y="6753"/>
                  </a:lnTo>
                  <a:lnTo>
                    <a:pt x="6346" y="6672"/>
                  </a:lnTo>
                  <a:lnTo>
                    <a:pt x="6428" y="6590"/>
                  </a:lnTo>
                  <a:lnTo>
                    <a:pt x="6468" y="6509"/>
                  </a:lnTo>
                  <a:lnTo>
                    <a:pt x="6509" y="6428"/>
                  </a:lnTo>
                  <a:lnTo>
                    <a:pt x="6509" y="6306"/>
                  </a:lnTo>
                  <a:lnTo>
                    <a:pt x="6346" y="5777"/>
                  </a:lnTo>
                  <a:lnTo>
                    <a:pt x="5614" y="3702"/>
                  </a:lnTo>
                  <a:lnTo>
                    <a:pt x="4882" y="1628"/>
                  </a:lnTo>
                  <a:lnTo>
                    <a:pt x="4353" y="163"/>
                  </a:lnTo>
                  <a:lnTo>
                    <a:pt x="4313" y="82"/>
                  </a:lnTo>
                  <a:lnTo>
                    <a:pt x="4231" y="41"/>
                  </a:lnTo>
                  <a:lnTo>
                    <a:pt x="41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162"/>
            <p:cNvSpPr/>
            <p:nvPr/>
          </p:nvSpPr>
          <p:spPr>
            <a:xfrm>
              <a:off x="4649773" y="1792888"/>
              <a:ext cx="68911" cy="57746"/>
            </a:xfrm>
            <a:custGeom>
              <a:avLst/>
              <a:gdLst/>
              <a:ahLst/>
              <a:cxnLst/>
              <a:rect l="l" t="t" r="r" b="b"/>
              <a:pathLst>
                <a:path w="1506" h="1262" extrusionOk="0">
                  <a:moveTo>
                    <a:pt x="122" y="1"/>
                  </a:moveTo>
                  <a:lnTo>
                    <a:pt x="82" y="41"/>
                  </a:lnTo>
                  <a:lnTo>
                    <a:pt x="0" y="82"/>
                  </a:lnTo>
                  <a:lnTo>
                    <a:pt x="0" y="163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366" y="570"/>
                  </a:lnTo>
                  <a:lnTo>
                    <a:pt x="529" y="651"/>
                  </a:lnTo>
                  <a:lnTo>
                    <a:pt x="570" y="692"/>
                  </a:lnTo>
                  <a:lnTo>
                    <a:pt x="610" y="733"/>
                  </a:lnTo>
                  <a:lnTo>
                    <a:pt x="651" y="733"/>
                  </a:lnTo>
                  <a:lnTo>
                    <a:pt x="1139" y="1180"/>
                  </a:lnTo>
                  <a:lnTo>
                    <a:pt x="1221" y="1221"/>
                  </a:lnTo>
                  <a:lnTo>
                    <a:pt x="1302" y="1262"/>
                  </a:lnTo>
                  <a:lnTo>
                    <a:pt x="1383" y="1221"/>
                  </a:lnTo>
                  <a:lnTo>
                    <a:pt x="1424" y="1180"/>
                  </a:lnTo>
                  <a:lnTo>
                    <a:pt x="1465" y="1140"/>
                  </a:lnTo>
                  <a:lnTo>
                    <a:pt x="1505" y="1058"/>
                  </a:lnTo>
                  <a:lnTo>
                    <a:pt x="1465" y="977"/>
                  </a:lnTo>
                  <a:lnTo>
                    <a:pt x="1424" y="895"/>
                  </a:lnTo>
                  <a:lnTo>
                    <a:pt x="895" y="448"/>
                  </a:lnTo>
                  <a:lnTo>
                    <a:pt x="285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162"/>
            <p:cNvSpPr/>
            <p:nvPr/>
          </p:nvSpPr>
          <p:spPr>
            <a:xfrm>
              <a:off x="4863832" y="1876627"/>
              <a:ext cx="70741" cy="44751"/>
            </a:xfrm>
            <a:custGeom>
              <a:avLst/>
              <a:gdLst/>
              <a:ahLst/>
              <a:cxnLst/>
              <a:rect l="l" t="t" r="r" b="b"/>
              <a:pathLst>
                <a:path w="1546" h="978" extrusionOk="0">
                  <a:moveTo>
                    <a:pt x="1261" y="1"/>
                  </a:moveTo>
                  <a:lnTo>
                    <a:pt x="1220" y="42"/>
                  </a:lnTo>
                  <a:lnTo>
                    <a:pt x="1180" y="123"/>
                  </a:lnTo>
                  <a:lnTo>
                    <a:pt x="1139" y="204"/>
                  </a:lnTo>
                  <a:lnTo>
                    <a:pt x="1139" y="245"/>
                  </a:lnTo>
                  <a:lnTo>
                    <a:pt x="1139" y="367"/>
                  </a:lnTo>
                  <a:lnTo>
                    <a:pt x="1098" y="367"/>
                  </a:lnTo>
                  <a:lnTo>
                    <a:pt x="1098" y="408"/>
                  </a:lnTo>
                  <a:lnTo>
                    <a:pt x="1058" y="448"/>
                  </a:lnTo>
                  <a:lnTo>
                    <a:pt x="976" y="530"/>
                  </a:lnTo>
                  <a:lnTo>
                    <a:pt x="936" y="570"/>
                  </a:lnTo>
                  <a:lnTo>
                    <a:pt x="895" y="570"/>
                  </a:lnTo>
                  <a:lnTo>
                    <a:pt x="814" y="611"/>
                  </a:lnTo>
                  <a:lnTo>
                    <a:pt x="692" y="611"/>
                  </a:lnTo>
                  <a:lnTo>
                    <a:pt x="651" y="570"/>
                  </a:lnTo>
                  <a:lnTo>
                    <a:pt x="610" y="570"/>
                  </a:lnTo>
                  <a:lnTo>
                    <a:pt x="570" y="530"/>
                  </a:lnTo>
                  <a:lnTo>
                    <a:pt x="529" y="530"/>
                  </a:lnTo>
                  <a:lnTo>
                    <a:pt x="529" y="489"/>
                  </a:lnTo>
                  <a:lnTo>
                    <a:pt x="488" y="448"/>
                  </a:lnTo>
                  <a:lnTo>
                    <a:pt x="447" y="448"/>
                  </a:lnTo>
                  <a:lnTo>
                    <a:pt x="447" y="408"/>
                  </a:lnTo>
                  <a:lnTo>
                    <a:pt x="407" y="367"/>
                  </a:lnTo>
                  <a:lnTo>
                    <a:pt x="366" y="245"/>
                  </a:lnTo>
                  <a:lnTo>
                    <a:pt x="366" y="164"/>
                  </a:lnTo>
                  <a:lnTo>
                    <a:pt x="285" y="123"/>
                  </a:lnTo>
                  <a:lnTo>
                    <a:pt x="122" y="123"/>
                  </a:lnTo>
                  <a:lnTo>
                    <a:pt x="81" y="164"/>
                  </a:lnTo>
                  <a:lnTo>
                    <a:pt x="41" y="204"/>
                  </a:lnTo>
                  <a:lnTo>
                    <a:pt x="0" y="286"/>
                  </a:lnTo>
                  <a:lnTo>
                    <a:pt x="0" y="367"/>
                  </a:lnTo>
                  <a:lnTo>
                    <a:pt x="41" y="489"/>
                  </a:lnTo>
                  <a:lnTo>
                    <a:pt x="122" y="611"/>
                  </a:lnTo>
                  <a:lnTo>
                    <a:pt x="203" y="733"/>
                  </a:lnTo>
                  <a:lnTo>
                    <a:pt x="285" y="815"/>
                  </a:lnTo>
                  <a:lnTo>
                    <a:pt x="407" y="896"/>
                  </a:lnTo>
                  <a:lnTo>
                    <a:pt x="529" y="977"/>
                  </a:lnTo>
                  <a:lnTo>
                    <a:pt x="976" y="977"/>
                  </a:lnTo>
                  <a:lnTo>
                    <a:pt x="1098" y="896"/>
                  </a:lnTo>
                  <a:lnTo>
                    <a:pt x="1220" y="815"/>
                  </a:lnTo>
                  <a:lnTo>
                    <a:pt x="1342" y="733"/>
                  </a:lnTo>
                  <a:lnTo>
                    <a:pt x="1424" y="611"/>
                  </a:lnTo>
                  <a:lnTo>
                    <a:pt x="1505" y="489"/>
                  </a:lnTo>
                  <a:lnTo>
                    <a:pt x="1546" y="367"/>
                  </a:lnTo>
                  <a:lnTo>
                    <a:pt x="1546" y="204"/>
                  </a:lnTo>
                  <a:lnTo>
                    <a:pt x="1546" y="123"/>
                  </a:lnTo>
                  <a:lnTo>
                    <a:pt x="1505" y="42"/>
                  </a:lnTo>
                  <a:lnTo>
                    <a:pt x="14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162"/>
            <p:cNvSpPr/>
            <p:nvPr/>
          </p:nvSpPr>
          <p:spPr>
            <a:xfrm>
              <a:off x="5156047" y="1694232"/>
              <a:ext cx="50287" cy="195476"/>
            </a:xfrm>
            <a:custGeom>
              <a:avLst/>
              <a:gdLst/>
              <a:ahLst/>
              <a:cxnLst/>
              <a:rect l="l" t="t" r="r" b="b"/>
              <a:pathLst>
                <a:path w="1099" h="4272" extrusionOk="0">
                  <a:moveTo>
                    <a:pt x="895" y="1"/>
                  </a:moveTo>
                  <a:lnTo>
                    <a:pt x="814" y="41"/>
                  </a:lnTo>
                  <a:lnTo>
                    <a:pt x="773" y="82"/>
                  </a:lnTo>
                  <a:lnTo>
                    <a:pt x="692" y="123"/>
                  </a:lnTo>
                  <a:lnTo>
                    <a:pt x="692" y="204"/>
                  </a:lnTo>
                  <a:lnTo>
                    <a:pt x="570" y="1180"/>
                  </a:lnTo>
                  <a:lnTo>
                    <a:pt x="448" y="2157"/>
                  </a:lnTo>
                  <a:lnTo>
                    <a:pt x="244" y="3092"/>
                  </a:lnTo>
                  <a:lnTo>
                    <a:pt x="0" y="4028"/>
                  </a:lnTo>
                  <a:lnTo>
                    <a:pt x="0" y="4109"/>
                  </a:lnTo>
                  <a:lnTo>
                    <a:pt x="0" y="4190"/>
                  </a:lnTo>
                  <a:lnTo>
                    <a:pt x="41" y="4231"/>
                  </a:lnTo>
                  <a:lnTo>
                    <a:pt x="122" y="4272"/>
                  </a:lnTo>
                  <a:lnTo>
                    <a:pt x="285" y="4272"/>
                  </a:lnTo>
                  <a:lnTo>
                    <a:pt x="326" y="4231"/>
                  </a:lnTo>
                  <a:lnTo>
                    <a:pt x="366" y="4150"/>
                  </a:lnTo>
                  <a:lnTo>
                    <a:pt x="610" y="3173"/>
                  </a:lnTo>
                  <a:lnTo>
                    <a:pt x="854" y="2197"/>
                  </a:lnTo>
                  <a:lnTo>
                    <a:pt x="976" y="1221"/>
                  </a:lnTo>
                  <a:lnTo>
                    <a:pt x="1098" y="204"/>
                  </a:lnTo>
                  <a:lnTo>
                    <a:pt x="1058" y="123"/>
                  </a:lnTo>
                  <a:lnTo>
                    <a:pt x="1017" y="82"/>
                  </a:lnTo>
                  <a:lnTo>
                    <a:pt x="976" y="41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162"/>
            <p:cNvSpPr/>
            <p:nvPr/>
          </p:nvSpPr>
          <p:spPr>
            <a:xfrm>
              <a:off x="3598147" y="2611878"/>
              <a:ext cx="286671" cy="184265"/>
            </a:xfrm>
            <a:custGeom>
              <a:avLst/>
              <a:gdLst/>
              <a:ahLst/>
              <a:cxnLst/>
              <a:rect l="l" t="t" r="r" b="b"/>
              <a:pathLst>
                <a:path w="6265" h="4027" extrusionOk="0">
                  <a:moveTo>
                    <a:pt x="854" y="0"/>
                  </a:moveTo>
                  <a:lnTo>
                    <a:pt x="773" y="41"/>
                  </a:lnTo>
                  <a:lnTo>
                    <a:pt x="610" y="244"/>
                  </a:lnTo>
                  <a:lnTo>
                    <a:pt x="448" y="447"/>
                  </a:lnTo>
                  <a:lnTo>
                    <a:pt x="326" y="651"/>
                  </a:lnTo>
                  <a:lnTo>
                    <a:pt x="204" y="895"/>
                  </a:lnTo>
                  <a:lnTo>
                    <a:pt x="122" y="1139"/>
                  </a:lnTo>
                  <a:lnTo>
                    <a:pt x="82" y="1383"/>
                  </a:lnTo>
                  <a:lnTo>
                    <a:pt x="41" y="1627"/>
                  </a:lnTo>
                  <a:lnTo>
                    <a:pt x="0" y="1912"/>
                  </a:lnTo>
                  <a:lnTo>
                    <a:pt x="41" y="2156"/>
                  </a:lnTo>
                  <a:lnTo>
                    <a:pt x="82" y="2400"/>
                  </a:lnTo>
                  <a:lnTo>
                    <a:pt x="122" y="2644"/>
                  </a:lnTo>
                  <a:lnTo>
                    <a:pt x="244" y="2888"/>
                  </a:lnTo>
                  <a:lnTo>
                    <a:pt x="366" y="3091"/>
                  </a:lnTo>
                  <a:lnTo>
                    <a:pt x="488" y="3295"/>
                  </a:lnTo>
                  <a:lnTo>
                    <a:pt x="692" y="3498"/>
                  </a:lnTo>
                  <a:lnTo>
                    <a:pt x="895" y="3661"/>
                  </a:lnTo>
                  <a:lnTo>
                    <a:pt x="1099" y="3783"/>
                  </a:lnTo>
                  <a:lnTo>
                    <a:pt x="1261" y="3864"/>
                  </a:lnTo>
                  <a:lnTo>
                    <a:pt x="1709" y="3986"/>
                  </a:lnTo>
                  <a:lnTo>
                    <a:pt x="2115" y="4027"/>
                  </a:lnTo>
                  <a:lnTo>
                    <a:pt x="2563" y="4027"/>
                  </a:lnTo>
                  <a:lnTo>
                    <a:pt x="3010" y="3946"/>
                  </a:lnTo>
                  <a:lnTo>
                    <a:pt x="3417" y="3783"/>
                  </a:lnTo>
                  <a:lnTo>
                    <a:pt x="3824" y="3620"/>
                  </a:lnTo>
                  <a:lnTo>
                    <a:pt x="4190" y="3417"/>
                  </a:lnTo>
                  <a:lnTo>
                    <a:pt x="4515" y="3213"/>
                  </a:lnTo>
                  <a:lnTo>
                    <a:pt x="4800" y="2969"/>
                  </a:lnTo>
                  <a:lnTo>
                    <a:pt x="5288" y="2481"/>
                  </a:lnTo>
                  <a:lnTo>
                    <a:pt x="5776" y="1953"/>
                  </a:lnTo>
                  <a:lnTo>
                    <a:pt x="6224" y="1383"/>
                  </a:lnTo>
                  <a:lnTo>
                    <a:pt x="6264" y="1302"/>
                  </a:lnTo>
                  <a:lnTo>
                    <a:pt x="6264" y="1220"/>
                  </a:lnTo>
                  <a:lnTo>
                    <a:pt x="6224" y="1139"/>
                  </a:lnTo>
                  <a:lnTo>
                    <a:pt x="6183" y="1098"/>
                  </a:lnTo>
                  <a:lnTo>
                    <a:pt x="5939" y="1098"/>
                  </a:lnTo>
                  <a:lnTo>
                    <a:pt x="5898" y="1180"/>
                  </a:lnTo>
                  <a:lnTo>
                    <a:pt x="5247" y="1953"/>
                  </a:lnTo>
                  <a:lnTo>
                    <a:pt x="4922" y="2319"/>
                  </a:lnTo>
                  <a:lnTo>
                    <a:pt x="4556" y="2644"/>
                  </a:lnTo>
                  <a:lnTo>
                    <a:pt x="4190" y="2929"/>
                  </a:lnTo>
                  <a:lnTo>
                    <a:pt x="3742" y="3213"/>
                  </a:lnTo>
                  <a:lnTo>
                    <a:pt x="3295" y="3417"/>
                  </a:lnTo>
                  <a:lnTo>
                    <a:pt x="2848" y="3580"/>
                  </a:lnTo>
                  <a:lnTo>
                    <a:pt x="2481" y="3620"/>
                  </a:lnTo>
                  <a:lnTo>
                    <a:pt x="2115" y="3620"/>
                  </a:lnTo>
                  <a:lnTo>
                    <a:pt x="1749" y="3580"/>
                  </a:lnTo>
                  <a:lnTo>
                    <a:pt x="1424" y="3498"/>
                  </a:lnTo>
                  <a:lnTo>
                    <a:pt x="1099" y="3335"/>
                  </a:lnTo>
                  <a:lnTo>
                    <a:pt x="854" y="3091"/>
                  </a:lnTo>
                  <a:lnTo>
                    <a:pt x="651" y="2807"/>
                  </a:lnTo>
                  <a:lnTo>
                    <a:pt x="488" y="2441"/>
                  </a:lnTo>
                  <a:lnTo>
                    <a:pt x="448" y="2156"/>
                  </a:lnTo>
                  <a:lnTo>
                    <a:pt x="407" y="1871"/>
                  </a:lnTo>
                  <a:lnTo>
                    <a:pt x="448" y="1586"/>
                  </a:lnTo>
                  <a:lnTo>
                    <a:pt x="488" y="1302"/>
                  </a:lnTo>
                  <a:lnTo>
                    <a:pt x="570" y="1017"/>
                  </a:lnTo>
                  <a:lnTo>
                    <a:pt x="692" y="773"/>
                  </a:lnTo>
                  <a:lnTo>
                    <a:pt x="854" y="529"/>
                  </a:lnTo>
                  <a:lnTo>
                    <a:pt x="1058" y="325"/>
                  </a:lnTo>
                  <a:lnTo>
                    <a:pt x="1099" y="244"/>
                  </a:lnTo>
                  <a:lnTo>
                    <a:pt x="1139" y="163"/>
                  </a:lnTo>
                  <a:lnTo>
                    <a:pt x="1099" y="122"/>
                  </a:lnTo>
                  <a:lnTo>
                    <a:pt x="1058" y="41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162"/>
            <p:cNvSpPr/>
            <p:nvPr/>
          </p:nvSpPr>
          <p:spPr>
            <a:xfrm>
              <a:off x="4670227" y="1718439"/>
              <a:ext cx="87534" cy="243887"/>
            </a:xfrm>
            <a:custGeom>
              <a:avLst/>
              <a:gdLst/>
              <a:ahLst/>
              <a:cxnLst/>
              <a:rect l="l" t="t" r="r" b="b"/>
              <a:pathLst>
                <a:path w="1913" h="5330" extrusionOk="0">
                  <a:moveTo>
                    <a:pt x="163" y="1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1506" y="5207"/>
                  </a:lnTo>
                  <a:lnTo>
                    <a:pt x="1546" y="5288"/>
                  </a:lnTo>
                  <a:lnTo>
                    <a:pt x="1587" y="5329"/>
                  </a:lnTo>
                  <a:lnTo>
                    <a:pt x="1831" y="5329"/>
                  </a:lnTo>
                  <a:lnTo>
                    <a:pt x="1872" y="5248"/>
                  </a:lnTo>
                  <a:lnTo>
                    <a:pt x="1912" y="5207"/>
                  </a:lnTo>
                  <a:lnTo>
                    <a:pt x="1872" y="5085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285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162"/>
            <p:cNvSpPr/>
            <p:nvPr/>
          </p:nvSpPr>
          <p:spPr>
            <a:xfrm>
              <a:off x="4865663" y="1642113"/>
              <a:ext cx="94993" cy="240181"/>
            </a:xfrm>
            <a:custGeom>
              <a:avLst/>
              <a:gdLst/>
              <a:ahLst/>
              <a:cxnLst/>
              <a:rect l="l" t="t" r="r" b="b"/>
              <a:pathLst>
                <a:path w="2076" h="5249" extrusionOk="0">
                  <a:moveTo>
                    <a:pt x="123" y="1"/>
                  </a:moveTo>
                  <a:lnTo>
                    <a:pt x="82" y="41"/>
                  </a:lnTo>
                  <a:lnTo>
                    <a:pt x="1" y="82"/>
                  </a:lnTo>
                  <a:lnTo>
                    <a:pt x="1" y="164"/>
                  </a:lnTo>
                  <a:lnTo>
                    <a:pt x="1" y="245"/>
                  </a:lnTo>
                  <a:lnTo>
                    <a:pt x="367" y="1465"/>
                  </a:lnTo>
                  <a:lnTo>
                    <a:pt x="774" y="2726"/>
                  </a:lnTo>
                  <a:lnTo>
                    <a:pt x="1221" y="3946"/>
                  </a:lnTo>
                  <a:lnTo>
                    <a:pt x="1709" y="5126"/>
                  </a:lnTo>
                  <a:lnTo>
                    <a:pt x="1750" y="5207"/>
                  </a:lnTo>
                  <a:lnTo>
                    <a:pt x="1831" y="5248"/>
                  </a:lnTo>
                  <a:lnTo>
                    <a:pt x="1912" y="5248"/>
                  </a:lnTo>
                  <a:lnTo>
                    <a:pt x="1953" y="5207"/>
                  </a:lnTo>
                  <a:lnTo>
                    <a:pt x="2035" y="5167"/>
                  </a:lnTo>
                  <a:lnTo>
                    <a:pt x="2075" y="5085"/>
                  </a:lnTo>
                  <a:lnTo>
                    <a:pt x="2075" y="5004"/>
                  </a:lnTo>
                  <a:lnTo>
                    <a:pt x="2075" y="4923"/>
                  </a:lnTo>
                  <a:lnTo>
                    <a:pt x="1546" y="3743"/>
                  </a:lnTo>
                  <a:lnTo>
                    <a:pt x="1140" y="2563"/>
                  </a:lnTo>
                  <a:lnTo>
                    <a:pt x="733" y="134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162"/>
            <p:cNvSpPr/>
            <p:nvPr/>
          </p:nvSpPr>
          <p:spPr>
            <a:xfrm>
              <a:off x="5366354" y="1158215"/>
              <a:ext cx="54040" cy="29788"/>
            </a:xfrm>
            <a:custGeom>
              <a:avLst/>
              <a:gdLst/>
              <a:ahLst/>
              <a:cxnLst/>
              <a:rect l="l" t="t" r="r" b="b"/>
              <a:pathLst>
                <a:path w="1181" h="651" extrusionOk="0">
                  <a:moveTo>
                    <a:pt x="895" y="0"/>
                  </a:moveTo>
                  <a:lnTo>
                    <a:pt x="855" y="41"/>
                  </a:lnTo>
                  <a:lnTo>
                    <a:pt x="773" y="122"/>
                  </a:lnTo>
                  <a:lnTo>
                    <a:pt x="773" y="81"/>
                  </a:lnTo>
                  <a:lnTo>
                    <a:pt x="733" y="122"/>
                  </a:lnTo>
                  <a:lnTo>
                    <a:pt x="692" y="163"/>
                  </a:lnTo>
                  <a:lnTo>
                    <a:pt x="611" y="203"/>
                  </a:lnTo>
                  <a:lnTo>
                    <a:pt x="570" y="203"/>
                  </a:lnTo>
                  <a:lnTo>
                    <a:pt x="489" y="244"/>
                  </a:lnTo>
                  <a:lnTo>
                    <a:pt x="123" y="244"/>
                  </a:lnTo>
                  <a:lnTo>
                    <a:pt x="82" y="285"/>
                  </a:lnTo>
                  <a:lnTo>
                    <a:pt x="41" y="366"/>
                  </a:lnTo>
                  <a:lnTo>
                    <a:pt x="1" y="447"/>
                  </a:lnTo>
                  <a:lnTo>
                    <a:pt x="41" y="529"/>
                  </a:lnTo>
                  <a:lnTo>
                    <a:pt x="82" y="569"/>
                  </a:lnTo>
                  <a:lnTo>
                    <a:pt x="123" y="610"/>
                  </a:lnTo>
                  <a:lnTo>
                    <a:pt x="204" y="651"/>
                  </a:lnTo>
                  <a:lnTo>
                    <a:pt x="448" y="651"/>
                  </a:lnTo>
                  <a:lnTo>
                    <a:pt x="692" y="569"/>
                  </a:lnTo>
                  <a:lnTo>
                    <a:pt x="936" y="488"/>
                  </a:lnTo>
                  <a:lnTo>
                    <a:pt x="1099" y="325"/>
                  </a:lnTo>
                  <a:lnTo>
                    <a:pt x="1180" y="244"/>
                  </a:lnTo>
                  <a:lnTo>
                    <a:pt x="1180" y="203"/>
                  </a:lnTo>
                  <a:lnTo>
                    <a:pt x="1180" y="122"/>
                  </a:lnTo>
                  <a:lnTo>
                    <a:pt x="1099" y="41"/>
                  </a:lnTo>
                  <a:lnTo>
                    <a:pt x="10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162"/>
            <p:cNvSpPr/>
            <p:nvPr/>
          </p:nvSpPr>
          <p:spPr>
            <a:xfrm>
              <a:off x="5308653" y="1135839"/>
              <a:ext cx="65204" cy="24251"/>
            </a:xfrm>
            <a:custGeom>
              <a:avLst/>
              <a:gdLst/>
              <a:ahLst/>
              <a:cxnLst/>
              <a:rect l="l" t="t" r="r" b="b"/>
              <a:pathLst>
                <a:path w="1425" h="530" extrusionOk="0">
                  <a:moveTo>
                    <a:pt x="1180" y="1"/>
                  </a:moveTo>
                  <a:lnTo>
                    <a:pt x="163" y="123"/>
                  </a:lnTo>
                  <a:lnTo>
                    <a:pt x="82" y="164"/>
                  </a:lnTo>
                  <a:lnTo>
                    <a:pt x="41" y="204"/>
                  </a:lnTo>
                  <a:lnTo>
                    <a:pt x="1" y="286"/>
                  </a:lnTo>
                  <a:lnTo>
                    <a:pt x="1" y="367"/>
                  </a:lnTo>
                  <a:lnTo>
                    <a:pt x="41" y="448"/>
                  </a:lnTo>
                  <a:lnTo>
                    <a:pt x="123" y="489"/>
                  </a:lnTo>
                  <a:lnTo>
                    <a:pt x="163" y="530"/>
                  </a:lnTo>
                  <a:lnTo>
                    <a:pt x="245" y="530"/>
                  </a:lnTo>
                  <a:lnTo>
                    <a:pt x="1262" y="367"/>
                  </a:lnTo>
                  <a:lnTo>
                    <a:pt x="1343" y="326"/>
                  </a:lnTo>
                  <a:lnTo>
                    <a:pt x="1384" y="286"/>
                  </a:lnTo>
                  <a:lnTo>
                    <a:pt x="1424" y="204"/>
                  </a:lnTo>
                  <a:lnTo>
                    <a:pt x="1424" y="123"/>
                  </a:lnTo>
                  <a:lnTo>
                    <a:pt x="1384" y="42"/>
                  </a:lnTo>
                  <a:lnTo>
                    <a:pt x="13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162"/>
            <p:cNvSpPr/>
            <p:nvPr/>
          </p:nvSpPr>
          <p:spPr>
            <a:xfrm>
              <a:off x="5265868" y="1100513"/>
              <a:ext cx="52164" cy="20499"/>
            </a:xfrm>
            <a:custGeom>
              <a:avLst/>
              <a:gdLst/>
              <a:ahLst/>
              <a:cxnLst/>
              <a:rect l="l" t="t" r="r" b="b"/>
              <a:pathLst>
                <a:path w="1140" h="448" extrusionOk="0">
                  <a:moveTo>
                    <a:pt x="936" y="0"/>
                  </a:moveTo>
                  <a:lnTo>
                    <a:pt x="203" y="41"/>
                  </a:lnTo>
                  <a:lnTo>
                    <a:pt x="122" y="81"/>
                  </a:lnTo>
                  <a:lnTo>
                    <a:pt x="41" y="122"/>
                  </a:lnTo>
                  <a:lnTo>
                    <a:pt x="0" y="163"/>
                  </a:lnTo>
                  <a:lnTo>
                    <a:pt x="0" y="244"/>
                  </a:lnTo>
                  <a:lnTo>
                    <a:pt x="0" y="325"/>
                  </a:lnTo>
                  <a:lnTo>
                    <a:pt x="41" y="407"/>
                  </a:lnTo>
                  <a:lnTo>
                    <a:pt x="122" y="448"/>
                  </a:lnTo>
                  <a:lnTo>
                    <a:pt x="203" y="448"/>
                  </a:lnTo>
                  <a:lnTo>
                    <a:pt x="936" y="407"/>
                  </a:lnTo>
                  <a:lnTo>
                    <a:pt x="1017" y="407"/>
                  </a:lnTo>
                  <a:lnTo>
                    <a:pt x="1058" y="366"/>
                  </a:lnTo>
                  <a:lnTo>
                    <a:pt x="1098" y="285"/>
                  </a:lnTo>
                  <a:lnTo>
                    <a:pt x="1139" y="203"/>
                  </a:lnTo>
                  <a:lnTo>
                    <a:pt x="1098" y="122"/>
                  </a:lnTo>
                  <a:lnTo>
                    <a:pt x="1058" y="81"/>
                  </a:lnTo>
                  <a:lnTo>
                    <a:pt x="1017" y="41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162"/>
            <p:cNvSpPr/>
            <p:nvPr/>
          </p:nvSpPr>
          <p:spPr>
            <a:xfrm>
              <a:off x="5211873" y="1068848"/>
              <a:ext cx="61452" cy="18669"/>
            </a:xfrm>
            <a:custGeom>
              <a:avLst/>
              <a:gdLst/>
              <a:ahLst/>
              <a:cxnLst/>
              <a:rect l="l" t="t" r="r" b="b"/>
              <a:pathLst>
                <a:path w="1343" h="408" extrusionOk="0">
                  <a:moveTo>
                    <a:pt x="163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1221" y="407"/>
                  </a:lnTo>
                  <a:lnTo>
                    <a:pt x="1261" y="367"/>
                  </a:lnTo>
                  <a:lnTo>
                    <a:pt x="1302" y="285"/>
                  </a:lnTo>
                  <a:lnTo>
                    <a:pt x="1343" y="245"/>
                  </a:lnTo>
                  <a:lnTo>
                    <a:pt x="1302" y="163"/>
                  </a:lnTo>
                  <a:lnTo>
                    <a:pt x="1261" y="82"/>
                  </a:lnTo>
                  <a:lnTo>
                    <a:pt x="1221" y="41"/>
                  </a:lnTo>
                  <a:lnTo>
                    <a:pt x="1139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162"/>
            <p:cNvSpPr/>
            <p:nvPr/>
          </p:nvSpPr>
          <p:spPr>
            <a:xfrm>
              <a:off x="5183960" y="1040935"/>
              <a:ext cx="29834" cy="24251"/>
            </a:xfrm>
            <a:custGeom>
              <a:avLst/>
              <a:gdLst/>
              <a:ahLst/>
              <a:cxnLst/>
              <a:rect l="l" t="t" r="r" b="b"/>
              <a:pathLst>
                <a:path w="652" h="530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41" y="326"/>
                  </a:lnTo>
                  <a:lnTo>
                    <a:pt x="122" y="367"/>
                  </a:lnTo>
                  <a:lnTo>
                    <a:pt x="366" y="489"/>
                  </a:lnTo>
                  <a:lnTo>
                    <a:pt x="448" y="529"/>
                  </a:lnTo>
                  <a:lnTo>
                    <a:pt x="529" y="529"/>
                  </a:lnTo>
                  <a:lnTo>
                    <a:pt x="570" y="489"/>
                  </a:lnTo>
                  <a:lnTo>
                    <a:pt x="651" y="407"/>
                  </a:lnTo>
                  <a:lnTo>
                    <a:pt x="651" y="367"/>
                  </a:lnTo>
                  <a:lnTo>
                    <a:pt x="651" y="285"/>
                  </a:lnTo>
                  <a:lnTo>
                    <a:pt x="651" y="204"/>
                  </a:lnTo>
                  <a:lnTo>
                    <a:pt x="570" y="163"/>
                  </a:lnTo>
                  <a:lnTo>
                    <a:pt x="326" y="41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162"/>
            <p:cNvSpPr/>
            <p:nvPr/>
          </p:nvSpPr>
          <p:spPr>
            <a:xfrm>
              <a:off x="3367341" y="1383393"/>
              <a:ext cx="496972" cy="523054"/>
            </a:xfrm>
            <a:custGeom>
              <a:avLst/>
              <a:gdLst/>
              <a:ahLst/>
              <a:cxnLst/>
              <a:rect l="l" t="t" r="r" b="b"/>
              <a:pathLst>
                <a:path w="10861" h="11431" extrusionOk="0">
                  <a:moveTo>
                    <a:pt x="122" y="1"/>
                  </a:moveTo>
                  <a:lnTo>
                    <a:pt x="41" y="42"/>
                  </a:lnTo>
                  <a:lnTo>
                    <a:pt x="0" y="82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163" y="611"/>
                  </a:lnTo>
                  <a:lnTo>
                    <a:pt x="366" y="936"/>
                  </a:lnTo>
                  <a:lnTo>
                    <a:pt x="773" y="1628"/>
                  </a:lnTo>
                  <a:lnTo>
                    <a:pt x="1261" y="2197"/>
                  </a:lnTo>
                  <a:lnTo>
                    <a:pt x="1790" y="2726"/>
                  </a:lnTo>
                  <a:lnTo>
                    <a:pt x="2360" y="3214"/>
                  </a:lnTo>
                  <a:lnTo>
                    <a:pt x="2970" y="3702"/>
                  </a:lnTo>
                  <a:lnTo>
                    <a:pt x="3580" y="4109"/>
                  </a:lnTo>
                  <a:lnTo>
                    <a:pt x="4271" y="4557"/>
                  </a:lnTo>
                  <a:lnTo>
                    <a:pt x="5573" y="5329"/>
                  </a:lnTo>
                  <a:lnTo>
                    <a:pt x="6915" y="6184"/>
                  </a:lnTo>
                  <a:lnTo>
                    <a:pt x="7525" y="6631"/>
                  </a:lnTo>
                  <a:lnTo>
                    <a:pt x="8136" y="7119"/>
                  </a:lnTo>
                  <a:lnTo>
                    <a:pt x="8664" y="7648"/>
                  </a:lnTo>
                  <a:lnTo>
                    <a:pt x="9193" y="8217"/>
                  </a:lnTo>
                  <a:lnTo>
                    <a:pt x="9437" y="8543"/>
                  </a:lnTo>
                  <a:lnTo>
                    <a:pt x="9681" y="8868"/>
                  </a:lnTo>
                  <a:lnTo>
                    <a:pt x="9885" y="9234"/>
                  </a:lnTo>
                  <a:lnTo>
                    <a:pt x="10047" y="9641"/>
                  </a:lnTo>
                  <a:lnTo>
                    <a:pt x="10210" y="10007"/>
                  </a:lnTo>
                  <a:lnTo>
                    <a:pt x="10332" y="10414"/>
                  </a:lnTo>
                  <a:lnTo>
                    <a:pt x="10414" y="10821"/>
                  </a:lnTo>
                  <a:lnTo>
                    <a:pt x="10454" y="11227"/>
                  </a:lnTo>
                  <a:lnTo>
                    <a:pt x="10495" y="11309"/>
                  </a:lnTo>
                  <a:lnTo>
                    <a:pt x="10536" y="11390"/>
                  </a:lnTo>
                  <a:lnTo>
                    <a:pt x="10617" y="11431"/>
                  </a:lnTo>
                  <a:lnTo>
                    <a:pt x="10739" y="11431"/>
                  </a:lnTo>
                  <a:lnTo>
                    <a:pt x="10820" y="11390"/>
                  </a:lnTo>
                  <a:lnTo>
                    <a:pt x="10861" y="11309"/>
                  </a:lnTo>
                  <a:lnTo>
                    <a:pt x="10861" y="11227"/>
                  </a:lnTo>
                  <a:lnTo>
                    <a:pt x="10820" y="10861"/>
                  </a:lnTo>
                  <a:lnTo>
                    <a:pt x="10780" y="10495"/>
                  </a:lnTo>
                  <a:lnTo>
                    <a:pt x="10698" y="10170"/>
                  </a:lnTo>
                  <a:lnTo>
                    <a:pt x="10576" y="9804"/>
                  </a:lnTo>
                  <a:lnTo>
                    <a:pt x="10291" y="9153"/>
                  </a:lnTo>
                  <a:lnTo>
                    <a:pt x="9925" y="8543"/>
                  </a:lnTo>
                  <a:lnTo>
                    <a:pt x="9478" y="7973"/>
                  </a:lnTo>
                  <a:lnTo>
                    <a:pt x="8990" y="7404"/>
                  </a:lnTo>
                  <a:lnTo>
                    <a:pt x="8502" y="6916"/>
                  </a:lnTo>
                  <a:lnTo>
                    <a:pt x="7932" y="6428"/>
                  </a:lnTo>
                  <a:lnTo>
                    <a:pt x="7281" y="5940"/>
                  </a:lnTo>
                  <a:lnTo>
                    <a:pt x="6590" y="5492"/>
                  </a:lnTo>
                  <a:lnTo>
                    <a:pt x="5166" y="4638"/>
                  </a:lnTo>
                  <a:lnTo>
                    <a:pt x="3783" y="3784"/>
                  </a:lnTo>
                  <a:lnTo>
                    <a:pt x="3092" y="3336"/>
                  </a:lnTo>
                  <a:lnTo>
                    <a:pt x="2482" y="2807"/>
                  </a:lnTo>
                  <a:lnTo>
                    <a:pt x="1831" y="2238"/>
                  </a:lnTo>
                  <a:lnTo>
                    <a:pt x="1261" y="1587"/>
                  </a:lnTo>
                  <a:lnTo>
                    <a:pt x="1017" y="1262"/>
                  </a:lnTo>
                  <a:lnTo>
                    <a:pt x="773" y="896"/>
                  </a:lnTo>
                  <a:lnTo>
                    <a:pt x="570" y="530"/>
                  </a:lnTo>
                  <a:lnTo>
                    <a:pt x="407" y="123"/>
                  </a:lnTo>
                  <a:lnTo>
                    <a:pt x="326" y="4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162"/>
            <p:cNvSpPr/>
            <p:nvPr/>
          </p:nvSpPr>
          <p:spPr>
            <a:xfrm>
              <a:off x="3279850" y="1107926"/>
              <a:ext cx="106157" cy="152693"/>
            </a:xfrm>
            <a:custGeom>
              <a:avLst/>
              <a:gdLst/>
              <a:ahLst/>
              <a:cxnLst/>
              <a:rect l="l" t="t" r="r" b="b"/>
              <a:pathLst>
                <a:path w="2320" h="3337" extrusionOk="0">
                  <a:moveTo>
                    <a:pt x="936" y="1"/>
                  </a:moveTo>
                  <a:lnTo>
                    <a:pt x="814" y="41"/>
                  </a:lnTo>
                  <a:lnTo>
                    <a:pt x="692" y="82"/>
                  </a:lnTo>
                  <a:lnTo>
                    <a:pt x="570" y="123"/>
                  </a:lnTo>
                  <a:lnTo>
                    <a:pt x="489" y="245"/>
                  </a:lnTo>
                  <a:lnTo>
                    <a:pt x="367" y="448"/>
                  </a:lnTo>
                  <a:lnTo>
                    <a:pt x="204" y="936"/>
                  </a:lnTo>
                  <a:lnTo>
                    <a:pt x="82" y="1465"/>
                  </a:lnTo>
                  <a:lnTo>
                    <a:pt x="1" y="1913"/>
                  </a:lnTo>
                  <a:lnTo>
                    <a:pt x="1" y="2116"/>
                  </a:lnTo>
                  <a:lnTo>
                    <a:pt x="41" y="2360"/>
                  </a:lnTo>
                  <a:lnTo>
                    <a:pt x="82" y="2563"/>
                  </a:lnTo>
                  <a:lnTo>
                    <a:pt x="163" y="2807"/>
                  </a:lnTo>
                  <a:lnTo>
                    <a:pt x="285" y="2970"/>
                  </a:lnTo>
                  <a:lnTo>
                    <a:pt x="448" y="3133"/>
                  </a:lnTo>
                  <a:lnTo>
                    <a:pt x="570" y="3214"/>
                  </a:lnTo>
                  <a:lnTo>
                    <a:pt x="733" y="3296"/>
                  </a:lnTo>
                  <a:lnTo>
                    <a:pt x="855" y="3336"/>
                  </a:lnTo>
                  <a:lnTo>
                    <a:pt x="1018" y="3336"/>
                  </a:lnTo>
                  <a:lnTo>
                    <a:pt x="1343" y="3296"/>
                  </a:lnTo>
                  <a:lnTo>
                    <a:pt x="1628" y="3174"/>
                  </a:lnTo>
                  <a:lnTo>
                    <a:pt x="1790" y="3051"/>
                  </a:lnTo>
                  <a:lnTo>
                    <a:pt x="1912" y="2889"/>
                  </a:lnTo>
                  <a:lnTo>
                    <a:pt x="2034" y="2767"/>
                  </a:lnTo>
                  <a:lnTo>
                    <a:pt x="2156" y="2563"/>
                  </a:lnTo>
                  <a:lnTo>
                    <a:pt x="2238" y="2401"/>
                  </a:lnTo>
                  <a:lnTo>
                    <a:pt x="2278" y="2197"/>
                  </a:lnTo>
                  <a:lnTo>
                    <a:pt x="2319" y="2035"/>
                  </a:lnTo>
                  <a:lnTo>
                    <a:pt x="2319" y="1831"/>
                  </a:lnTo>
                  <a:lnTo>
                    <a:pt x="2278" y="1546"/>
                  </a:lnTo>
                  <a:lnTo>
                    <a:pt x="2197" y="1302"/>
                  </a:lnTo>
                  <a:lnTo>
                    <a:pt x="2116" y="1018"/>
                  </a:lnTo>
                  <a:lnTo>
                    <a:pt x="1953" y="814"/>
                  </a:lnTo>
                  <a:lnTo>
                    <a:pt x="1831" y="570"/>
                  </a:lnTo>
                  <a:lnTo>
                    <a:pt x="1628" y="367"/>
                  </a:lnTo>
                  <a:lnTo>
                    <a:pt x="1424" y="204"/>
                  </a:lnTo>
                  <a:lnTo>
                    <a:pt x="1221" y="82"/>
                  </a:lnTo>
                  <a:lnTo>
                    <a:pt x="1099" y="41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162"/>
            <p:cNvSpPr/>
            <p:nvPr/>
          </p:nvSpPr>
          <p:spPr>
            <a:xfrm>
              <a:off x="3240772" y="1128426"/>
              <a:ext cx="193600" cy="269923"/>
            </a:xfrm>
            <a:custGeom>
              <a:avLst/>
              <a:gdLst/>
              <a:ahLst/>
              <a:cxnLst/>
              <a:rect l="l" t="t" r="r" b="b"/>
              <a:pathLst>
                <a:path w="4231" h="5899" extrusionOk="0">
                  <a:moveTo>
                    <a:pt x="448" y="0"/>
                  </a:moveTo>
                  <a:lnTo>
                    <a:pt x="326" y="41"/>
                  </a:lnTo>
                  <a:lnTo>
                    <a:pt x="204" y="122"/>
                  </a:lnTo>
                  <a:lnTo>
                    <a:pt x="122" y="204"/>
                  </a:lnTo>
                  <a:lnTo>
                    <a:pt x="82" y="326"/>
                  </a:lnTo>
                  <a:lnTo>
                    <a:pt x="0" y="570"/>
                  </a:lnTo>
                  <a:lnTo>
                    <a:pt x="0" y="814"/>
                  </a:lnTo>
                  <a:lnTo>
                    <a:pt x="0" y="1424"/>
                  </a:lnTo>
                  <a:lnTo>
                    <a:pt x="41" y="2034"/>
                  </a:lnTo>
                  <a:lnTo>
                    <a:pt x="82" y="2644"/>
                  </a:lnTo>
                  <a:lnTo>
                    <a:pt x="204" y="3254"/>
                  </a:lnTo>
                  <a:lnTo>
                    <a:pt x="407" y="3864"/>
                  </a:lnTo>
                  <a:lnTo>
                    <a:pt x="651" y="4434"/>
                  </a:lnTo>
                  <a:lnTo>
                    <a:pt x="977" y="4922"/>
                  </a:lnTo>
                  <a:lnTo>
                    <a:pt x="1180" y="5166"/>
                  </a:lnTo>
                  <a:lnTo>
                    <a:pt x="1383" y="5369"/>
                  </a:lnTo>
                  <a:lnTo>
                    <a:pt x="1587" y="5573"/>
                  </a:lnTo>
                  <a:lnTo>
                    <a:pt x="1872" y="5736"/>
                  </a:lnTo>
                  <a:lnTo>
                    <a:pt x="2116" y="5817"/>
                  </a:lnTo>
                  <a:lnTo>
                    <a:pt x="2400" y="5898"/>
                  </a:lnTo>
                  <a:lnTo>
                    <a:pt x="2726" y="5898"/>
                  </a:lnTo>
                  <a:lnTo>
                    <a:pt x="3010" y="5858"/>
                  </a:lnTo>
                  <a:lnTo>
                    <a:pt x="3295" y="5776"/>
                  </a:lnTo>
                  <a:lnTo>
                    <a:pt x="3580" y="5614"/>
                  </a:lnTo>
                  <a:lnTo>
                    <a:pt x="3702" y="5491"/>
                  </a:lnTo>
                  <a:lnTo>
                    <a:pt x="3824" y="5369"/>
                  </a:lnTo>
                  <a:lnTo>
                    <a:pt x="3987" y="5044"/>
                  </a:lnTo>
                  <a:lnTo>
                    <a:pt x="4109" y="4719"/>
                  </a:lnTo>
                  <a:lnTo>
                    <a:pt x="4190" y="4353"/>
                  </a:lnTo>
                  <a:lnTo>
                    <a:pt x="4231" y="3905"/>
                  </a:lnTo>
                  <a:lnTo>
                    <a:pt x="4231" y="3417"/>
                  </a:lnTo>
                  <a:lnTo>
                    <a:pt x="4231" y="2929"/>
                  </a:lnTo>
                  <a:lnTo>
                    <a:pt x="4190" y="2441"/>
                  </a:lnTo>
                  <a:lnTo>
                    <a:pt x="4109" y="1953"/>
                  </a:lnTo>
                  <a:lnTo>
                    <a:pt x="3946" y="1465"/>
                  </a:lnTo>
                  <a:lnTo>
                    <a:pt x="3783" y="1017"/>
                  </a:lnTo>
                  <a:lnTo>
                    <a:pt x="3580" y="570"/>
                  </a:lnTo>
                  <a:lnTo>
                    <a:pt x="3417" y="366"/>
                  </a:lnTo>
                  <a:lnTo>
                    <a:pt x="3255" y="122"/>
                  </a:lnTo>
                  <a:lnTo>
                    <a:pt x="3132" y="41"/>
                  </a:lnTo>
                  <a:lnTo>
                    <a:pt x="3010" y="0"/>
                  </a:lnTo>
                  <a:lnTo>
                    <a:pt x="2888" y="0"/>
                  </a:lnTo>
                  <a:lnTo>
                    <a:pt x="2766" y="41"/>
                  </a:lnTo>
                  <a:lnTo>
                    <a:pt x="2604" y="122"/>
                  </a:lnTo>
                  <a:lnTo>
                    <a:pt x="2522" y="285"/>
                  </a:lnTo>
                  <a:lnTo>
                    <a:pt x="2360" y="610"/>
                  </a:lnTo>
                  <a:lnTo>
                    <a:pt x="2034" y="1465"/>
                  </a:lnTo>
                  <a:lnTo>
                    <a:pt x="1383" y="570"/>
                  </a:lnTo>
                  <a:lnTo>
                    <a:pt x="1180" y="366"/>
                  </a:lnTo>
                  <a:lnTo>
                    <a:pt x="977" y="163"/>
                  </a:lnTo>
                  <a:lnTo>
                    <a:pt x="855" y="82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162"/>
            <p:cNvSpPr/>
            <p:nvPr/>
          </p:nvSpPr>
          <p:spPr>
            <a:xfrm>
              <a:off x="3283556" y="1152586"/>
              <a:ext cx="59622" cy="165734"/>
            </a:xfrm>
            <a:custGeom>
              <a:avLst/>
              <a:gdLst/>
              <a:ahLst/>
              <a:cxnLst/>
              <a:rect l="l" t="t" r="r" b="b"/>
              <a:pathLst>
                <a:path w="1303" h="3622" extrusionOk="0">
                  <a:moveTo>
                    <a:pt x="1059" y="1"/>
                  </a:moveTo>
                  <a:lnTo>
                    <a:pt x="1018" y="42"/>
                  </a:lnTo>
                  <a:lnTo>
                    <a:pt x="937" y="123"/>
                  </a:lnTo>
                  <a:lnTo>
                    <a:pt x="611" y="937"/>
                  </a:lnTo>
                  <a:lnTo>
                    <a:pt x="326" y="1750"/>
                  </a:lnTo>
                  <a:lnTo>
                    <a:pt x="123" y="2564"/>
                  </a:lnTo>
                  <a:lnTo>
                    <a:pt x="1" y="3418"/>
                  </a:lnTo>
                  <a:lnTo>
                    <a:pt x="1" y="3540"/>
                  </a:lnTo>
                  <a:lnTo>
                    <a:pt x="42" y="3580"/>
                  </a:lnTo>
                  <a:lnTo>
                    <a:pt x="123" y="3621"/>
                  </a:lnTo>
                  <a:lnTo>
                    <a:pt x="245" y="3621"/>
                  </a:lnTo>
                  <a:lnTo>
                    <a:pt x="326" y="3580"/>
                  </a:lnTo>
                  <a:lnTo>
                    <a:pt x="367" y="3499"/>
                  </a:lnTo>
                  <a:lnTo>
                    <a:pt x="408" y="3418"/>
                  </a:lnTo>
                  <a:lnTo>
                    <a:pt x="530" y="2645"/>
                  </a:lnTo>
                  <a:lnTo>
                    <a:pt x="733" y="1831"/>
                  </a:lnTo>
                  <a:lnTo>
                    <a:pt x="977" y="1059"/>
                  </a:lnTo>
                  <a:lnTo>
                    <a:pt x="1303" y="326"/>
                  </a:lnTo>
                  <a:lnTo>
                    <a:pt x="1303" y="245"/>
                  </a:lnTo>
                  <a:lnTo>
                    <a:pt x="1303" y="164"/>
                  </a:lnTo>
                  <a:lnTo>
                    <a:pt x="1262" y="82"/>
                  </a:lnTo>
                  <a:lnTo>
                    <a:pt x="1221" y="42"/>
                  </a:lnTo>
                  <a:lnTo>
                    <a:pt x="11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162"/>
            <p:cNvSpPr/>
            <p:nvPr/>
          </p:nvSpPr>
          <p:spPr>
            <a:xfrm>
              <a:off x="3532987" y="1383393"/>
              <a:ext cx="31710" cy="204811"/>
            </a:xfrm>
            <a:custGeom>
              <a:avLst/>
              <a:gdLst/>
              <a:ahLst/>
              <a:cxnLst/>
              <a:rect l="l" t="t" r="r" b="b"/>
              <a:pathLst>
                <a:path w="693" h="4476" extrusionOk="0">
                  <a:moveTo>
                    <a:pt x="489" y="1"/>
                  </a:moveTo>
                  <a:lnTo>
                    <a:pt x="407" y="42"/>
                  </a:lnTo>
                  <a:lnTo>
                    <a:pt x="367" y="82"/>
                  </a:lnTo>
                  <a:lnTo>
                    <a:pt x="326" y="164"/>
                  </a:lnTo>
                  <a:lnTo>
                    <a:pt x="204" y="652"/>
                  </a:lnTo>
                  <a:lnTo>
                    <a:pt x="82" y="1180"/>
                  </a:lnTo>
                  <a:lnTo>
                    <a:pt x="41" y="1709"/>
                  </a:lnTo>
                  <a:lnTo>
                    <a:pt x="1" y="2238"/>
                  </a:lnTo>
                  <a:lnTo>
                    <a:pt x="41" y="2767"/>
                  </a:lnTo>
                  <a:lnTo>
                    <a:pt x="82" y="3296"/>
                  </a:lnTo>
                  <a:lnTo>
                    <a:pt x="163" y="3784"/>
                  </a:lnTo>
                  <a:lnTo>
                    <a:pt x="285" y="4312"/>
                  </a:lnTo>
                  <a:lnTo>
                    <a:pt x="326" y="4394"/>
                  </a:lnTo>
                  <a:lnTo>
                    <a:pt x="367" y="4435"/>
                  </a:lnTo>
                  <a:lnTo>
                    <a:pt x="448" y="4475"/>
                  </a:lnTo>
                  <a:lnTo>
                    <a:pt x="529" y="4435"/>
                  </a:lnTo>
                  <a:lnTo>
                    <a:pt x="611" y="4435"/>
                  </a:lnTo>
                  <a:lnTo>
                    <a:pt x="651" y="4353"/>
                  </a:lnTo>
                  <a:lnTo>
                    <a:pt x="651" y="4312"/>
                  </a:lnTo>
                  <a:lnTo>
                    <a:pt x="651" y="4231"/>
                  </a:lnTo>
                  <a:lnTo>
                    <a:pt x="570" y="3743"/>
                  </a:lnTo>
                  <a:lnTo>
                    <a:pt x="489" y="3214"/>
                  </a:lnTo>
                  <a:lnTo>
                    <a:pt x="448" y="2726"/>
                  </a:lnTo>
                  <a:lnTo>
                    <a:pt x="407" y="2238"/>
                  </a:lnTo>
                  <a:lnTo>
                    <a:pt x="448" y="1750"/>
                  </a:lnTo>
                  <a:lnTo>
                    <a:pt x="489" y="1221"/>
                  </a:lnTo>
                  <a:lnTo>
                    <a:pt x="570" y="733"/>
                  </a:lnTo>
                  <a:lnTo>
                    <a:pt x="692" y="245"/>
                  </a:lnTo>
                  <a:lnTo>
                    <a:pt x="692" y="164"/>
                  </a:lnTo>
                  <a:lnTo>
                    <a:pt x="692" y="82"/>
                  </a:lnTo>
                  <a:lnTo>
                    <a:pt x="611" y="42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162"/>
            <p:cNvSpPr/>
            <p:nvPr/>
          </p:nvSpPr>
          <p:spPr>
            <a:xfrm>
              <a:off x="3452955" y="1614200"/>
              <a:ext cx="193600" cy="20545"/>
            </a:xfrm>
            <a:custGeom>
              <a:avLst/>
              <a:gdLst/>
              <a:ahLst/>
              <a:cxnLst/>
              <a:rect l="l" t="t" r="r" b="b"/>
              <a:pathLst>
                <a:path w="4231" h="449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407"/>
                  </a:lnTo>
                  <a:lnTo>
                    <a:pt x="204" y="407"/>
                  </a:lnTo>
                  <a:lnTo>
                    <a:pt x="4068" y="448"/>
                  </a:lnTo>
                  <a:lnTo>
                    <a:pt x="4149" y="407"/>
                  </a:lnTo>
                  <a:lnTo>
                    <a:pt x="4190" y="367"/>
                  </a:lnTo>
                  <a:lnTo>
                    <a:pt x="4231" y="285"/>
                  </a:lnTo>
                  <a:lnTo>
                    <a:pt x="4231" y="245"/>
                  </a:lnTo>
                  <a:lnTo>
                    <a:pt x="4231" y="163"/>
                  </a:lnTo>
                  <a:lnTo>
                    <a:pt x="4190" y="82"/>
                  </a:lnTo>
                  <a:lnTo>
                    <a:pt x="4149" y="41"/>
                  </a:lnTo>
                  <a:lnTo>
                    <a:pt x="4068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162"/>
            <p:cNvSpPr/>
            <p:nvPr/>
          </p:nvSpPr>
          <p:spPr>
            <a:xfrm>
              <a:off x="3778665" y="1560251"/>
              <a:ext cx="33540" cy="212223"/>
            </a:xfrm>
            <a:custGeom>
              <a:avLst/>
              <a:gdLst/>
              <a:ahLst/>
              <a:cxnLst/>
              <a:rect l="l" t="t" r="r" b="b"/>
              <a:pathLst>
                <a:path w="733" h="4638" extrusionOk="0">
                  <a:moveTo>
                    <a:pt x="326" y="0"/>
                  </a:moveTo>
                  <a:lnTo>
                    <a:pt x="286" y="41"/>
                  </a:lnTo>
                  <a:lnTo>
                    <a:pt x="204" y="81"/>
                  </a:lnTo>
                  <a:lnTo>
                    <a:pt x="164" y="122"/>
                  </a:lnTo>
                  <a:lnTo>
                    <a:pt x="123" y="203"/>
                  </a:lnTo>
                  <a:lnTo>
                    <a:pt x="42" y="732"/>
                  </a:lnTo>
                  <a:lnTo>
                    <a:pt x="42" y="1302"/>
                  </a:lnTo>
                  <a:lnTo>
                    <a:pt x="1" y="1830"/>
                  </a:lnTo>
                  <a:lnTo>
                    <a:pt x="42" y="2359"/>
                  </a:lnTo>
                  <a:lnTo>
                    <a:pt x="82" y="2888"/>
                  </a:lnTo>
                  <a:lnTo>
                    <a:pt x="123" y="3458"/>
                  </a:lnTo>
                  <a:lnTo>
                    <a:pt x="245" y="3986"/>
                  </a:lnTo>
                  <a:lnTo>
                    <a:pt x="367" y="4515"/>
                  </a:lnTo>
                  <a:lnTo>
                    <a:pt x="367" y="4596"/>
                  </a:lnTo>
                  <a:lnTo>
                    <a:pt x="448" y="4637"/>
                  </a:lnTo>
                  <a:lnTo>
                    <a:pt x="570" y="4637"/>
                  </a:lnTo>
                  <a:lnTo>
                    <a:pt x="652" y="4596"/>
                  </a:lnTo>
                  <a:lnTo>
                    <a:pt x="692" y="4556"/>
                  </a:lnTo>
                  <a:lnTo>
                    <a:pt x="733" y="4474"/>
                  </a:lnTo>
                  <a:lnTo>
                    <a:pt x="733" y="4393"/>
                  </a:lnTo>
                  <a:lnTo>
                    <a:pt x="611" y="3864"/>
                  </a:lnTo>
                  <a:lnTo>
                    <a:pt x="530" y="3376"/>
                  </a:lnTo>
                  <a:lnTo>
                    <a:pt x="489" y="2847"/>
                  </a:lnTo>
                  <a:lnTo>
                    <a:pt x="448" y="2319"/>
                  </a:lnTo>
                  <a:lnTo>
                    <a:pt x="408" y="1261"/>
                  </a:lnTo>
                  <a:lnTo>
                    <a:pt x="530" y="203"/>
                  </a:lnTo>
                  <a:lnTo>
                    <a:pt x="530" y="122"/>
                  </a:lnTo>
                  <a:lnTo>
                    <a:pt x="489" y="81"/>
                  </a:lnTo>
                  <a:lnTo>
                    <a:pt x="408" y="41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162"/>
            <p:cNvSpPr/>
            <p:nvPr/>
          </p:nvSpPr>
          <p:spPr>
            <a:xfrm>
              <a:off x="3661432" y="1796595"/>
              <a:ext cx="186142" cy="68911"/>
            </a:xfrm>
            <a:custGeom>
              <a:avLst/>
              <a:gdLst/>
              <a:ahLst/>
              <a:cxnLst/>
              <a:rect l="l" t="t" r="r" b="b"/>
              <a:pathLst>
                <a:path w="4068" h="1506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26"/>
                  </a:lnTo>
                  <a:lnTo>
                    <a:pt x="122" y="408"/>
                  </a:lnTo>
                  <a:lnTo>
                    <a:pt x="204" y="408"/>
                  </a:lnTo>
                  <a:lnTo>
                    <a:pt x="692" y="448"/>
                  </a:lnTo>
                  <a:lnTo>
                    <a:pt x="1139" y="489"/>
                  </a:lnTo>
                  <a:lnTo>
                    <a:pt x="1627" y="570"/>
                  </a:lnTo>
                  <a:lnTo>
                    <a:pt x="2075" y="692"/>
                  </a:lnTo>
                  <a:lnTo>
                    <a:pt x="2522" y="855"/>
                  </a:lnTo>
                  <a:lnTo>
                    <a:pt x="2929" y="1018"/>
                  </a:lnTo>
                  <a:lnTo>
                    <a:pt x="3376" y="1221"/>
                  </a:lnTo>
                  <a:lnTo>
                    <a:pt x="3783" y="1465"/>
                  </a:lnTo>
                  <a:lnTo>
                    <a:pt x="3864" y="1506"/>
                  </a:lnTo>
                  <a:lnTo>
                    <a:pt x="3905" y="1506"/>
                  </a:lnTo>
                  <a:lnTo>
                    <a:pt x="3987" y="1465"/>
                  </a:lnTo>
                  <a:lnTo>
                    <a:pt x="4027" y="1384"/>
                  </a:lnTo>
                  <a:lnTo>
                    <a:pt x="4068" y="1343"/>
                  </a:lnTo>
                  <a:lnTo>
                    <a:pt x="4068" y="1262"/>
                  </a:lnTo>
                  <a:lnTo>
                    <a:pt x="4027" y="1181"/>
                  </a:lnTo>
                  <a:lnTo>
                    <a:pt x="3987" y="1140"/>
                  </a:lnTo>
                  <a:lnTo>
                    <a:pt x="3539" y="896"/>
                  </a:lnTo>
                  <a:lnTo>
                    <a:pt x="3092" y="652"/>
                  </a:lnTo>
                  <a:lnTo>
                    <a:pt x="2644" y="489"/>
                  </a:lnTo>
                  <a:lnTo>
                    <a:pt x="2156" y="326"/>
                  </a:lnTo>
                  <a:lnTo>
                    <a:pt x="1668" y="204"/>
                  </a:lnTo>
                  <a:lnTo>
                    <a:pt x="1180" y="82"/>
                  </a:lnTo>
                  <a:lnTo>
                    <a:pt x="692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162"/>
            <p:cNvSpPr/>
            <p:nvPr/>
          </p:nvSpPr>
          <p:spPr>
            <a:xfrm>
              <a:off x="3026713" y="1850590"/>
              <a:ext cx="610542" cy="506307"/>
            </a:xfrm>
            <a:custGeom>
              <a:avLst/>
              <a:gdLst/>
              <a:ahLst/>
              <a:cxnLst/>
              <a:rect l="l" t="t" r="r" b="b"/>
              <a:pathLst>
                <a:path w="13343" h="11065" extrusionOk="0">
                  <a:moveTo>
                    <a:pt x="10292" y="1"/>
                  </a:moveTo>
                  <a:lnTo>
                    <a:pt x="9926" y="41"/>
                  </a:lnTo>
                  <a:lnTo>
                    <a:pt x="9519" y="123"/>
                  </a:lnTo>
                  <a:lnTo>
                    <a:pt x="9153" y="245"/>
                  </a:lnTo>
                  <a:lnTo>
                    <a:pt x="8827" y="448"/>
                  </a:lnTo>
                  <a:lnTo>
                    <a:pt x="8624" y="651"/>
                  </a:lnTo>
                  <a:lnTo>
                    <a:pt x="8461" y="814"/>
                  </a:lnTo>
                  <a:lnTo>
                    <a:pt x="8339" y="1017"/>
                  </a:lnTo>
                  <a:lnTo>
                    <a:pt x="8217" y="1221"/>
                  </a:lnTo>
                  <a:lnTo>
                    <a:pt x="8014" y="1668"/>
                  </a:lnTo>
                  <a:lnTo>
                    <a:pt x="7851" y="2116"/>
                  </a:lnTo>
                  <a:lnTo>
                    <a:pt x="7729" y="2400"/>
                  </a:lnTo>
                  <a:lnTo>
                    <a:pt x="7648" y="2644"/>
                  </a:lnTo>
                  <a:lnTo>
                    <a:pt x="7485" y="2889"/>
                  </a:lnTo>
                  <a:lnTo>
                    <a:pt x="7282" y="3092"/>
                  </a:lnTo>
                  <a:lnTo>
                    <a:pt x="6916" y="3417"/>
                  </a:lnTo>
                  <a:lnTo>
                    <a:pt x="6509" y="3702"/>
                  </a:lnTo>
                  <a:lnTo>
                    <a:pt x="5695" y="4149"/>
                  </a:lnTo>
                  <a:lnTo>
                    <a:pt x="5289" y="4394"/>
                  </a:lnTo>
                  <a:lnTo>
                    <a:pt x="4922" y="4678"/>
                  </a:lnTo>
                  <a:lnTo>
                    <a:pt x="4597" y="5004"/>
                  </a:lnTo>
                  <a:lnTo>
                    <a:pt x="4353" y="5410"/>
                  </a:lnTo>
                  <a:lnTo>
                    <a:pt x="4150" y="5817"/>
                  </a:lnTo>
                  <a:lnTo>
                    <a:pt x="4028" y="6305"/>
                  </a:lnTo>
                  <a:lnTo>
                    <a:pt x="3865" y="7241"/>
                  </a:lnTo>
                  <a:lnTo>
                    <a:pt x="3784" y="7729"/>
                  </a:lnTo>
                  <a:lnTo>
                    <a:pt x="3621" y="8217"/>
                  </a:lnTo>
                  <a:lnTo>
                    <a:pt x="3539" y="8461"/>
                  </a:lnTo>
                  <a:lnTo>
                    <a:pt x="3377" y="8705"/>
                  </a:lnTo>
                  <a:lnTo>
                    <a:pt x="3173" y="8909"/>
                  </a:lnTo>
                  <a:lnTo>
                    <a:pt x="2970" y="9071"/>
                  </a:lnTo>
                  <a:lnTo>
                    <a:pt x="2645" y="9234"/>
                  </a:lnTo>
                  <a:lnTo>
                    <a:pt x="2319" y="9356"/>
                  </a:lnTo>
                  <a:lnTo>
                    <a:pt x="1668" y="9519"/>
                  </a:lnTo>
                  <a:lnTo>
                    <a:pt x="1140" y="9722"/>
                  </a:lnTo>
                  <a:lnTo>
                    <a:pt x="896" y="9844"/>
                  </a:lnTo>
                  <a:lnTo>
                    <a:pt x="651" y="9966"/>
                  </a:lnTo>
                  <a:lnTo>
                    <a:pt x="448" y="10129"/>
                  </a:lnTo>
                  <a:lnTo>
                    <a:pt x="245" y="10332"/>
                  </a:lnTo>
                  <a:lnTo>
                    <a:pt x="123" y="10536"/>
                  </a:lnTo>
                  <a:lnTo>
                    <a:pt x="1" y="10820"/>
                  </a:lnTo>
                  <a:lnTo>
                    <a:pt x="1" y="10902"/>
                  </a:lnTo>
                  <a:lnTo>
                    <a:pt x="1" y="10983"/>
                  </a:lnTo>
                  <a:lnTo>
                    <a:pt x="82" y="11024"/>
                  </a:lnTo>
                  <a:lnTo>
                    <a:pt x="123" y="11064"/>
                  </a:lnTo>
                  <a:lnTo>
                    <a:pt x="285" y="11064"/>
                  </a:lnTo>
                  <a:lnTo>
                    <a:pt x="326" y="10983"/>
                  </a:lnTo>
                  <a:lnTo>
                    <a:pt x="367" y="10942"/>
                  </a:lnTo>
                  <a:lnTo>
                    <a:pt x="489" y="10698"/>
                  </a:lnTo>
                  <a:lnTo>
                    <a:pt x="611" y="10495"/>
                  </a:lnTo>
                  <a:lnTo>
                    <a:pt x="814" y="10332"/>
                  </a:lnTo>
                  <a:lnTo>
                    <a:pt x="1018" y="10210"/>
                  </a:lnTo>
                  <a:lnTo>
                    <a:pt x="1262" y="10088"/>
                  </a:lnTo>
                  <a:lnTo>
                    <a:pt x="1506" y="10007"/>
                  </a:lnTo>
                  <a:lnTo>
                    <a:pt x="1994" y="9844"/>
                  </a:lnTo>
                  <a:lnTo>
                    <a:pt x="2482" y="9722"/>
                  </a:lnTo>
                  <a:lnTo>
                    <a:pt x="2929" y="9519"/>
                  </a:lnTo>
                  <a:lnTo>
                    <a:pt x="3133" y="9437"/>
                  </a:lnTo>
                  <a:lnTo>
                    <a:pt x="3336" y="9275"/>
                  </a:lnTo>
                  <a:lnTo>
                    <a:pt x="3539" y="9112"/>
                  </a:lnTo>
                  <a:lnTo>
                    <a:pt x="3702" y="8909"/>
                  </a:lnTo>
                  <a:lnTo>
                    <a:pt x="3824" y="8705"/>
                  </a:lnTo>
                  <a:lnTo>
                    <a:pt x="3946" y="8502"/>
                  </a:lnTo>
                  <a:lnTo>
                    <a:pt x="4109" y="8095"/>
                  </a:lnTo>
                  <a:lnTo>
                    <a:pt x="4190" y="7648"/>
                  </a:lnTo>
                  <a:lnTo>
                    <a:pt x="4272" y="7160"/>
                  </a:lnTo>
                  <a:lnTo>
                    <a:pt x="4353" y="6712"/>
                  </a:lnTo>
                  <a:lnTo>
                    <a:pt x="4434" y="6265"/>
                  </a:lnTo>
                  <a:lnTo>
                    <a:pt x="4556" y="5817"/>
                  </a:lnTo>
                  <a:lnTo>
                    <a:pt x="4800" y="5410"/>
                  </a:lnTo>
                  <a:lnTo>
                    <a:pt x="5045" y="5085"/>
                  </a:lnTo>
                  <a:lnTo>
                    <a:pt x="5411" y="4800"/>
                  </a:lnTo>
                  <a:lnTo>
                    <a:pt x="5777" y="4556"/>
                  </a:lnTo>
                  <a:lnTo>
                    <a:pt x="6143" y="4312"/>
                  </a:lnTo>
                  <a:lnTo>
                    <a:pt x="6956" y="3865"/>
                  </a:lnTo>
                  <a:lnTo>
                    <a:pt x="7322" y="3621"/>
                  </a:lnTo>
                  <a:lnTo>
                    <a:pt x="7648" y="3336"/>
                  </a:lnTo>
                  <a:lnTo>
                    <a:pt x="7810" y="3092"/>
                  </a:lnTo>
                  <a:lnTo>
                    <a:pt x="7973" y="2848"/>
                  </a:lnTo>
                  <a:lnTo>
                    <a:pt x="8177" y="2360"/>
                  </a:lnTo>
                  <a:lnTo>
                    <a:pt x="8339" y="1872"/>
                  </a:lnTo>
                  <a:lnTo>
                    <a:pt x="8543" y="1384"/>
                  </a:lnTo>
                  <a:lnTo>
                    <a:pt x="8787" y="1058"/>
                  </a:lnTo>
                  <a:lnTo>
                    <a:pt x="9071" y="773"/>
                  </a:lnTo>
                  <a:lnTo>
                    <a:pt x="9397" y="611"/>
                  </a:lnTo>
                  <a:lnTo>
                    <a:pt x="9763" y="448"/>
                  </a:lnTo>
                  <a:lnTo>
                    <a:pt x="10170" y="407"/>
                  </a:lnTo>
                  <a:lnTo>
                    <a:pt x="10617" y="407"/>
                  </a:lnTo>
                  <a:lnTo>
                    <a:pt x="11065" y="448"/>
                  </a:lnTo>
                  <a:lnTo>
                    <a:pt x="11512" y="570"/>
                  </a:lnTo>
                  <a:lnTo>
                    <a:pt x="11919" y="733"/>
                  </a:lnTo>
                  <a:lnTo>
                    <a:pt x="12326" y="936"/>
                  </a:lnTo>
                  <a:lnTo>
                    <a:pt x="12692" y="1221"/>
                  </a:lnTo>
                  <a:lnTo>
                    <a:pt x="13017" y="1506"/>
                  </a:lnTo>
                  <a:lnTo>
                    <a:pt x="13098" y="1546"/>
                  </a:lnTo>
                  <a:lnTo>
                    <a:pt x="13220" y="1546"/>
                  </a:lnTo>
                  <a:lnTo>
                    <a:pt x="13302" y="1506"/>
                  </a:lnTo>
                  <a:lnTo>
                    <a:pt x="13342" y="1424"/>
                  </a:lnTo>
                  <a:lnTo>
                    <a:pt x="13342" y="1384"/>
                  </a:lnTo>
                  <a:lnTo>
                    <a:pt x="13342" y="1302"/>
                  </a:lnTo>
                  <a:lnTo>
                    <a:pt x="13302" y="1221"/>
                  </a:lnTo>
                  <a:lnTo>
                    <a:pt x="13017" y="936"/>
                  </a:lnTo>
                  <a:lnTo>
                    <a:pt x="12651" y="692"/>
                  </a:lnTo>
                  <a:lnTo>
                    <a:pt x="12326" y="489"/>
                  </a:lnTo>
                  <a:lnTo>
                    <a:pt x="11919" y="285"/>
                  </a:lnTo>
                  <a:lnTo>
                    <a:pt x="11512" y="163"/>
                  </a:lnTo>
                  <a:lnTo>
                    <a:pt x="11105" y="41"/>
                  </a:lnTo>
                  <a:lnTo>
                    <a:pt x="106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162"/>
            <p:cNvSpPr/>
            <p:nvPr/>
          </p:nvSpPr>
          <p:spPr>
            <a:xfrm>
              <a:off x="3711675" y="517913"/>
              <a:ext cx="251300" cy="1377347"/>
            </a:xfrm>
            <a:custGeom>
              <a:avLst/>
              <a:gdLst/>
              <a:ahLst/>
              <a:cxnLst/>
              <a:rect l="l" t="t" r="r" b="b"/>
              <a:pathLst>
                <a:path w="5492" h="30101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63"/>
                  </a:lnTo>
                  <a:lnTo>
                    <a:pt x="0" y="245"/>
                  </a:lnTo>
                  <a:lnTo>
                    <a:pt x="41" y="285"/>
                  </a:lnTo>
                  <a:lnTo>
                    <a:pt x="123" y="367"/>
                  </a:lnTo>
                  <a:lnTo>
                    <a:pt x="407" y="529"/>
                  </a:lnTo>
                  <a:lnTo>
                    <a:pt x="692" y="692"/>
                  </a:lnTo>
                  <a:lnTo>
                    <a:pt x="977" y="895"/>
                  </a:lnTo>
                  <a:lnTo>
                    <a:pt x="1221" y="1099"/>
                  </a:lnTo>
                  <a:lnTo>
                    <a:pt x="1668" y="1587"/>
                  </a:lnTo>
                  <a:lnTo>
                    <a:pt x="2034" y="2156"/>
                  </a:lnTo>
                  <a:lnTo>
                    <a:pt x="2319" y="2726"/>
                  </a:lnTo>
                  <a:lnTo>
                    <a:pt x="2604" y="3336"/>
                  </a:lnTo>
                  <a:lnTo>
                    <a:pt x="2766" y="3987"/>
                  </a:lnTo>
                  <a:lnTo>
                    <a:pt x="2889" y="4638"/>
                  </a:lnTo>
                  <a:lnTo>
                    <a:pt x="3011" y="5451"/>
                  </a:lnTo>
                  <a:lnTo>
                    <a:pt x="3051" y="6265"/>
                  </a:lnTo>
                  <a:lnTo>
                    <a:pt x="3051" y="7078"/>
                  </a:lnTo>
                  <a:lnTo>
                    <a:pt x="3011" y="7892"/>
                  </a:lnTo>
                  <a:lnTo>
                    <a:pt x="2929" y="9559"/>
                  </a:lnTo>
                  <a:lnTo>
                    <a:pt x="2929" y="10373"/>
                  </a:lnTo>
                  <a:lnTo>
                    <a:pt x="2929" y="11186"/>
                  </a:lnTo>
                  <a:lnTo>
                    <a:pt x="3011" y="11959"/>
                  </a:lnTo>
                  <a:lnTo>
                    <a:pt x="3133" y="12691"/>
                  </a:lnTo>
                  <a:lnTo>
                    <a:pt x="3295" y="13424"/>
                  </a:lnTo>
                  <a:lnTo>
                    <a:pt x="3539" y="14156"/>
                  </a:lnTo>
                  <a:lnTo>
                    <a:pt x="4149" y="15579"/>
                  </a:lnTo>
                  <a:lnTo>
                    <a:pt x="4434" y="16312"/>
                  </a:lnTo>
                  <a:lnTo>
                    <a:pt x="4678" y="17044"/>
                  </a:lnTo>
                  <a:lnTo>
                    <a:pt x="4882" y="17857"/>
                  </a:lnTo>
                  <a:lnTo>
                    <a:pt x="4963" y="18630"/>
                  </a:lnTo>
                  <a:lnTo>
                    <a:pt x="5004" y="19444"/>
                  </a:lnTo>
                  <a:lnTo>
                    <a:pt x="4963" y="20257"/>
                  </a:lnTo>
                  <a:lnTo>
                    <a:pt x="4922" y="21071"/>
                  </a:lnTo>
                  <a:lnTo>
                    <a:pt x="4800" y="21884"/>
                  </a:lnTo>
                  <a:lnTo>
                    <a:pt x="4597" y="23511"/>
                  </a:lnTo>
                  <a:lnTo>
                    <a:pt x="4516" y="24325"/>
                  </a:lnTo>
                  <a:lnTo>
                    <a:pt x="4434" y="25138"/>
                  </a:lnTo>
                  <a:lnTo>
                    <a:pt x="4394" y="25992"/>
                  </a:lnTo>
                  <a:lnTo>
                    <a:pt x="4394" y="26806"/>
                  </a:lnTo>
                  <a:lnTo>
                    <a:pt x="4475" y="27620"/>
                  </a:lnTo>
                  <a:lnTo>
                    <a:pt x="4597" y="28433"/>
                  </a:lnTo>
                  <a:lnTo>
                    <a:pt x="4841" y="29206"/>
                  </a:lnTo>
                  <a:lnTo>
                    <a:pt x="4963" y="29613"/>
                  </a:lnTo>
                  <a:lnTo>
                    <a:pt x="5126" y="29979"/>
                  </a:lnTo>
                  <a:lnTo>
                    <a:pt x="5207" y="30060"/>
                  </a:lnTo>
                  <a:lnTo>
                    <a:pt x="5248" y="30101"/>
                  </a:lnTo>
                  <a:lnTo>
                    <a:pt x="5329" y="30101"/>
                  </a:lnTo>
                  <a:lnTo>
                    <a:pt x="5410" y="30060"/>
                  </a:lnTo>
                  <a:lnTo>
                    <a:pt x="5451" y="30019"/>
                  </a:lnTo>
                  <a:lnTo>
                    <a:pt x="5492" y="29938"/>
                  </a:lnTo>
                  <a:lnTo>
                    <a:pt x="5492" y="29857"/>
                  </a:lnTo>
                  <a:lnTo>
                    <a:pt x="5492" y="29775"/>
                  </a:lnTo>
                  <a:lnTo>
                    <a:pt x="5207" y="29084"/>
                  </a:lnTo>
                  <a:lnTo>
                    <a:pt x="5004" y="28352"/>
                  </a:lnTo>
                  <a:lnTo>
                    <a:pt x="4841" y="27620"/>
                  </a:lnTo>
                  <a:lnTo>
                    <a:pt x="4800" y="26847"/>
                  </a:lnTo>
                  <a:lnTo>
                    <a:pt x="4760" y="26074"/>
                  </a:lnTo>
                  <a:lnTo>
                    <a:pt x="4800" y="25301"/>
                  </a:lnTo>
                  <a:lnTo>
                    <a:pt x="4882" y="24569"/>
                  </a:lnTo>
                  <a:lnTo>
                    <a:pt x="4963" y="23796"/>
                  </a:lnTo>
                  <a:lnTo>
                    <a:pt x="5166" y="22210"/>
                  </a:lnTo>
                  <a:lnTo>
                    <a:pt x="5288" y="21396"/>
                  </a:lnTo>
                  <a:lnTo>
                    <a:pt x="5329" y="20583"/>
                  </a:lnTo>
                  <a:lnTo>
                    <a:pt x="5370" y="19810"/>
                  </a:lnTo>
                  <a:lnTo>
                    <a:pt x="5370" y="18996"/>
                  </a:lnTo>
                  <a:lnTo>
                    <a:pt x="5329" y="18183"/>
                  </a:lnTo>
                  <a:lnTo>
                    <a:pt x="5166" y="17369"/>
                  </a:lnTo>
                  <a:lnTo>
                    <a:pt x="4963" y="16637"/>
                  </a:lnTo>
                  <a:lnTo>
                    <a:pt x="4719" y="15905"/>
                  </a:lnTo>
                  <a:lnTo>
                    <a:pt x="4109" y="14481"/>
                  </a:lnTo>
                  <a:lnTo>
                    <a:pt x="3824" y="13708"/>
                  </a:lnTo>
                  <a:lnTo>
                    <a:pt x="3580" y="12935"/>
                  </a:lnTo>
                  <a:lnTo>
                    <a:pt x="3417" y="12163"/>
                  </a:lnTo>
                  <a:lnTo>
                    <a:pt x="3336" y="11349"/>
                  </a:lnTo>
                  <a:lnTo>
                    <a:pt x="3295" y="10536"/>
                  </a:lnTo>
                  <a:lnTo>
                    <a:pt x="3336" y="9722"/>
                  </a:lnTo>
                  <a:lnTo>
                    <a:pt x="3377" y="8095"/>
                  </a:lnTo>
                  <a:lnTo>
                    <a:pt x="3417" y="7281"/>
                  </a:lnTo>
                  <a:lnTo>
                    <a:pt x="3417" y="6468"/>
                  </a:lnTo>
                  <a:lnTo>
                    <a:pt x="3417" y="5654"/>
                  </a:lnTo>
                  <a:lnTo>
                    <a:pt x="3336" y="4841"/>
                  </a:lnTo>
                  <a:lnTo>
                    <a:pt x="3214" y="4109"/>
                  </a:lnTo>
                  <a:lnTo>
                    <a:pt x="3011" y="3377"/>
                  </a:lnTo>
                  <a:lnTo>
                    <a:pt x="2766" y="2685"/>
                  </a:lnTo>
                  <a:lnTo>
                    <a:pt x="2400" y="2034"/>
                  </a:lnTo>
                  <a:lnTo>
                    <a:pt x="1994" y="1424"/>
                  </a:lnTo>
                  <a:lnTo>
                    <a:pt x="1790" y="1139"/>
                  </a:lnTo>
                  <a:lnTo>
                    <a:pt x="1546" y="855"/>
                  </a:lnTo>
                  <a:lnTo>
                    <a:pt x="1261" y="611"/>
                  </a:lnTo>
                  <a:lnTo>
                    <a:pt x="977" y="367"/>
                  </a:lnTo>
                  <a:lnTo>
                    <a:pt x="651" y="204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162"/>
            <p:cNvSpPr/>
            <p:nvPr/>
          </p:nvSpPr>
          <p:spPr>
            <a:xfrm>
              <a:off x="3495785" y="326184"/>
              <a:ext cx="338789" cy="253176"/>
            </a:xfrm>
            <a:custGeom>
              <a:avLst/>
              <a:gdLst/>
              <a:ahLst/>
              <a:cxnLst/>
              <a:rect l="l" t="t" r="r" b="b"/>
              <a:pathLst>
                <a:path w="7404" h="5533" extrusionOk="0">
                  <a:moveTo>
                    <a:pt x="6386" y="1"/>
                  </a:moveTo>
                  <a:lnTo>
                    <a:pt x="6183" y="41"/>
                  </a:lnTo>
                  <a:lnTo>
                    <a:pt x="6020" y="164"/>
                  </a:lnTo>
                  <a:lnTo>
                    <a:pt x="5898" y="286"/>
                  </a:lnTo>
                  <a:lnTo>
                    <a:pt x="5776" y="489"/>
                  </a:lnTo>
                  <a:lnTo>
                    <a:pt x="5654" y="692"/>
                  </a:lnTo>
                  <a:lnTo>
                    <a:pt x="5613" y="936"/>
                  </a:lnTo>
                  <a:lnTo>
                    <a:pt x="5532" y="1140"/>
                  </a:lnTo>
                  <a:lnTo>
                    <a:pt x="5532" y="1465"/>
                  </a:lnTo>
                  <a:lnTo>
                    <a:pt x="5451" y="1750"/>
                  </a:lnTo>
                  <a:lnTo>
                    <a:pt x="5329" y="1384"/>
                  </a:lnTo>
                  <a:lnTo>
                    <a:pt x="5247" y="1221"/>
                  </a:lnTo>
                  <a:lnTo>
                    <a:pt x="5125" y="1058"/>
                  </a:lnTo>
                  <a:lnTo>
                    <a:pt x="4922" y="814"/>
                  </a:lnTo>
                  <a:lnTo>
                    <a:pt x="4637" y="611"/>
                  </a:lnTo>
                  <a:lnTo>
                    <a:pt x="4515" y="570"/>
                  </a:lnTo>
                  <a:lnTo>
                    <a:pt x="4352" y="530"/>
                  </a:lnTo>
                  <a:lnTo>
                    <a:pt x="4190" y="570"/>
                  </a:lnTo>
                  <a:lnTo>
                    <a:pt x="4027" y="611"/>
                  </a:lnTo>
                  <a:lnTo>
                    <a:pt x="3905" y="692"/>
                  </a:lnTo>
                  <a:lnTo>
                    <a:pt x="3783" y="814"/>
                  </a:lnTo>
                  <a:lnTo>
                    <a:pt x="3661" y="977"/>
                  </a:lnTo>
                  <a:lnTo>
                    <a:pt x="3580" y="1140"/>
                  </a:lnTo>
                  <a:lnTo>
                    <a:pt x="3498" y="1465"/>
                  </a:lnTo>
                  <a:lnTo>
                    <a:pt x="3417" y="1791"/>
                  </a:lnTo>
                  <a:lnTo>
                    <a:pt x="3417" y="2157"/>
                  </a:lnTo>
                  <a:lnTo>
                    <a:pt x="3458" y="2523"/>
                  </a:lnTo>
                  <a:lnTo>
                    <a:pt x="3132" y="2238"/>
                  </a:lnTo>
                  <a:lnTo>
                    <a:pt x="2969" y="2157"/>
                  </a:lnTo>
                  <a:lnTo>
                    <a:pt x="2807" y="2075"/>
                  </a:lnTo>
                  <a:lnTo>
                    <a:pt x="2603" y="2035"/>
                  </a:lnTo>
                  <a:lnTo>
                    <a:pt x="2400" y="2075"/>
                  </a:lnTo>
                  <a:lnTo>
                    <a:pt x="2197" y="2116"/>
                  </a:lnTo>
                  <a:lnTo>
                    <a:pt x="1993" y="2238"/>
                  </a:lnTo>
                  <a:lnTo>
                    <a:pt x="1830" y="2360"/>
                  </a:lnTo>
                  <a:lnTo>
                    <a:pt x="1668" y="2523"/>
                  </a:lnTo>
                  <a:lnTo>
                    <a:pt x="1586" y="2685"/>
                  </a:lnTo>
                  <a:lnTo>
                    <a:pt x="1505" y="2889"/>
                  </a:lnTo>
                  <a:lnTo>
                    <a:pt x="1464" y="3092"/>
                  </a:lnTo>
                  <a:lnTo>
                    <a:pt x="1424" y="3255"/>
                  </a:lnTo>
                  <a:lnTo>
                    <a:pt x="1464" y="3458"/>
                  </a:lnTo>
                  <a:lnTo>
                    <a:pt x="1505" y="3662"/>
                  </a:lnTo>
                  <a:lnTo>
                    <a:pt x="1505" y="3662"/>
                  </a:lnTo>
                  <a:lnTo>
                    <a:pt x="1302" y="3621"/>
                  </a:lnTo>
                  <a:lnTo>
                    <a:pt x="1098" y="3580"/>
                  </a:lnTo>
                  <a:lnTo>
                    <a:pt x="854" y="3621"/>
                  </a:lnTo>
                  <a:lnTo>
                    <a:pt x="570" y="3743"/>
                  </a:lnTo>
                  <a:lnTo>
                    <a:pt x="325" y="3865"/>
                  </a:lnTo>
                  <a:lnTo>
                    <a:pt x="163" y="4109"/>
                  </a:lnTo>
                  <a:lnTo>
                    <a:pt x="41" y="4394"/>
                  </a:lnTo>
                  <a:lnTo>
                    <a:pt x="0" y="4557"/>
                  </a:lnTo>
                  <a:lnTo>
                    <a:pt x="0" y="4679"/>
                  </a:lnTo>
                  <a:lnTo>
                    <a:pt x="41" y="4841"/>
                  </a:lnTo>
                  <a:lnTo>
                    <a:pt x="81" y="5004"/>
                  </a:lnTo>
                  <a:lnTo>
                    <a:pt x="163" y="5126"/>
                  </a:lnTo>
                  <a:lnTo>
                    <a:pt x="285" y="5248"/>
                  </a:lnTo>
                  <a:lnTo>
                    <a:pt x="407" y="5329"/>
                  </a:lnTo>
                  <a:lnTo>
                    <a:pt x="570" y="5411"/>
                  </a:lnTo>
                  <a:lnTo>
                    <a:pt x="895" y="5492"/>
                  </a:lnTo>
                  <a:lnTo>
                    <a:pt x="1220" y="5533"/>
                  </a:lnTo>
                  <a:lnTo>
                    <a:pt x="1993" y="5533"/>
                  </a:lnTo>
                  <a:lnTo>
                    <a:pt x="2400" y="5492"/>
                  </a:lnTo>
                  <a:lnTo>
                    <a:pt x="3173" y="5370"/>
                  </a:lnTo>
                  <a:lnTo>
                    <a:pt x="3824" y="5248"/>
                  </a:lnTo>
                  <a:lnTo>
                    <a:pt x="4108" y="5167"/>
                  </a:lnTo>
                  <a:lnTo>
                    <a:pt x="4393" y="5045"/>
                  </a:lnTo>
                  <a:lnTo>
                    <a:pt x="4841" y="4801"/>
                  </a:lnTo>
                  <a:lnTo>
                    <a:pt x="5247" y="4516"/>
                  </a:lnTo>
                  <a:lnTo>
                    <a:pt x="5613" y="4190"/>
                  </a:lnTo>
                  <a:lnTo>
                    <a:pt x="5939" y="3865"/>
                  </a:lnTo>
                  <a:lnTo>
                    <a:pt x="6264" y="3458"/>
                  </a:lnTo>
                  <a:lnTo>
                    <a:pt x="6549" y="3052"/>
                  </a:lnTo>
                  <a:lnTo>
                    <a:pt x="6834" y="2645"/>
                  </a:lnTo>
                  <a:lnTo>
                    <a:pt x="7037" y="2197"/>
                  </a:lnTo>
                  <a:lnTo>
                    <a:pt x="7240" y="1750"/>
                  </a:lnTo>
                  <a:lnTo>
                    <a:pt x="7322" y="1506"/>
                  </a:lnTo>
                  <a:lnTo>
                    <a:pt x="7403" y="1262"/>
                  </a:lnTo>
                  <a:lnTo>
                    <a:pt x="7403" y="1058"/>
                  </a:lnTo>
                  <a:lnTo>
                    <a:pt x="7403" y="814"/>
                  </a:lnTo>
                  <a:lnTo>
                    <a:pt x="7322" y="570"/>
                  </a:lnTo>
                  <a:lnTo>
                    <a:pt x="7200" y="367"/>
                  </a:lnTo>
                  <a:lnTo>
                    <a:pt x="7078" y="204"/>
                  </a:lnTo>
                  <a:lnTo>
                    <a:pt x="6915" y="82"/>
                  </a:lnTo>
                  <a:lnTo>
                    <a:pt x="67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162"/>
            <p:cNvSpPr/>
            <p:nvPr/>
          </p:nvSpPr>
          <p:spPr>
            <a:xfrm>
              <a:off x="3694927" y="750550"/>
              <a:ext cx="174977" cy="83828"/>
            </a:xfrm>
            <a:custGeom>
              <a:avLst/>
              <a:gdLst/>
              <a:ahLst/>
              <a:cxnLst/>
              <a:rect l="l" t="t" r="r" b="b"/>
              <a:pathLst>
                <a:path w="3824" h="1832" extrusionOk="0">
                  <a:moveTo>
                    <a:pt x="204" y="1"/>
                  </a:moveTo>
                  <a:lnTo>
                    <a:pt x="122" y="42"/>
                  </a:lnTo>
                  <a:lnTo>
                    <a:pt x="41" y="82"/>
                  </a:lnTo>
                  <a:lnTo>
                    <a:pt x="0" y="123"/>
                  </a:lnTo>
                  <a:lnTo>
                    <a:pt x="0" y="204"/>
                  </a:lnTo>
                  <a:lnTo>
                    <a:pt x="0" y="286"/>
                  </a:lnTo>
                  <a:lnTo>
                    <a:pt x="41" y="367"/>
                  </a:lnTo>
                  <a:lnTo>
                    <a:pt x="122" y="408"/>
                  </a:lnTo>
                  <a:lnTo>
                    <a:pt x="651" y="408"/>
                  </a:lnTo>
                  <a:lnTo>
                    <a:pt x="1099" y="489"/>
                  </a:lnTo>
                  <a:lnTo>
                    <a:pt x="1546" y="570"/>
                  </a:lnTo>
                  <a:lnTo>
                    <a:pt x="1994" y="733"/>
                  </a:lnTo>
                  <a:lnTo>
                    <a:pt x="2400" y="937"/>
                  </a:lnTo>
                  <a:lnTo>
                    <a:pt x="2766" y="1181"/>
                  </a:lnTo>
                  <a:lnTo>
                    <a:pt x="3132" y="1465"/>
                  </a:lnTo>
                  <a:lnTo>
                    <a:pt x="3499" y="1791"/>
                  </a:lnTo>
                  <a:lnTo>
                    <a:pt x="3539" y="1831"/>
                  </a:lnTo>
                  <a:lnTo>
                    <a:pt x="3702" y="1831"/>
                  </a:lnTo>
                  <a:lnTo>
                    <a:pt x="3743" y="1791"/>
                  </a:lnTo>
                  <a:lnTo>
                    <a:pt x="3783" y="1709"/>
                  </a:lnTo>
                  <a:lnTo>
                    <a:pt x="3824" y="1628"/>
                  </a:lnTo>
                  <a:lnTo>
                    <a:pt x="3824" y="1587"/>
                  </a:lnTo>
                  <a:lnTo>
                    <a:pt x="3743" y="1506"/>
                  </a:lnTo>
                  <a:lnTo>
                    <a:pt x="3417" y="1140"/>
                  </a:lnTo>
                  <a:lnTo>
                    <a:pt x="3010" y="855"/>
                  </a:lnTo>
                  <a:lnTo>
                    <a:pt x="2604" y="570"/>
                  </a:lnTo>
                  <a:lnTo>
                    <a:pt x="2116" y="367"/>
                  </a:lnTo>
                  <a:lnTo>
                    <a:pt x="1668" y="204"/>
                  </a:lnTo>
                  <a:lnTo>
                    <a:pt x="1180" y="82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162"/>
            <p:cNvSpPr/>
            <p:nvPr/>
          </p:nvSpPr>
          <p:spPr>
            <a:xfrm>
              <a:off x="3851284" y="638899"/>
              <a:ext cx="117276" cy="139652"/>
            </a:xfrm>
            <a:custGeom>
              <a:avLst/>
              <a:gdLst/>
              <a:ahLst/>
              <a:cxnLst/>
              <a:rect l="l" t="t" r="r" b="b"/>
              <a:pathLst>
                <a:path w="2563" h="3052" extrusionOk="0">
                  <a:moveTo>
                    <a:pt x="2278" y="0"/>
                  </a:moveTo>
                  <a:lnTo>
                    <a:pt x="1871" y="244"/>
                  </a:lnTo>
                  <a:lnTo>
                    <a:pt x="1505" y="489"/>
                  </a:lnTo>
                  <a:lnTo>
                    <a:pt x="1139" y="814"/>
                  </a:lnTo>
                  <a:lnTo>
                    <a:pt x="814" y="1139"/>
                  </a:lnTo>
                  <a:lnTo>
                    <a:pt x="570" y="1505"/>
                  </a:lnTo>
                  <a:lnTo>
                    <a:pt x="326" y="1912"/>
                  </a:lnTo>
                  <a:lnTo>
                    <a:pt x="163" y="2360"/>
                  </a:lnTo>
                  <a:lnTo>
                    <a:pt x="0" y="2807"/>
                  </a:lnTo>
                  <a:lnTo>
                    <a:pt x="0" y="2888"/>
                  </a:lnTo>
                  <a:lnTo>
                    <a:pt x="41" y="2970"/>
                  </a:lnTo>
                  <a:lnTo>
                    <a:pt x="122" y="3010"/>
                  </a:lnTo>
                  <a:lnTo>
                    <a:pt x="163" y="3051"/>
                  </a:lnTo>
                  <a:lnTo>
                    <a:pt x="326" y="3051"/>
                  </a:lnTo>
                  <a:lnTo>
                    <a:pt x="366" y="3010"/>
                  </a:lnTo>
                  <a:lnTo>
                    <a:pt x="407" y="2929"/>
                  </a:lnTo>
                  <a:lnTo>
                    <a:pt x="529" y="2522"/>
                  </a:lnTo>
                  <a:lnTo>
                    <a:pt x="692" y="2116"/>
                  </a:lnTo>
                  <a:lnTo>
                    <a:pt x="895" y="1749"/>
                  </a:lnTo>
                  <a:lnTo>
                    <a:pt x="1139" y="1383"/>
                  </a:lnTo>
                  <a:lnTo>
                    <a:pt x="1424" y="1058"/>
                  </a:lnTo>
                  <a:lnTo>
                    <a:pt x="1749" y="814"/>
                  </a:lnTo>
                  <a:lnTo>
                    <a:pt x="2115" y="570"/>
                  </a:lnTo>
                  <a:lnTo>
                    <a:pt x="2481" y="366"/>
                  </a:lnTo>
                  <a:lnTo>
                    <a:pt x="2563" y="285"/>
                  </a:lnTo>
                  <a:lnTo>
                    <a:pt x="2563" y="244"/>
                  </a:lnTo>
                  <a:lnTo>
                    <a:pt x="2563" y="163"/>
                  </a:lnTo>
                  <a:lnTo>
                    <a:pt x="2563" y="82"/>
                  </a:lnTo>
                  <a:lnTo>
                    <a:pt x="24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162"/>
            <p:cNvSpPr/>
            <p:nvPr/>
          </p:nvSpPr>
          <p:spPr>
            <a:xfrm>
              <a:off x="3761918" y="964610"/>
              <a:ext cx="106157" cy="119153"/>
            </a:xfrm>
            <a:custGeom>
              <a:avLst/>
              <a:gdLst/>
              <a:ahLst/>
              <a:cxnLst/>
              <a:rect l="l" t="t" r="r" b="b"/>
              <a:pathLst>
                <a:path w="2320" h="2604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63" y="367"/>
                  </a:lnTo>
                  <a:lnTo>
                    <a:pt x="489" y="530"/>
                  </a:lnTo>
                  <a:lnTo>
                    <a:pt x="774" y="733"/>
                  </a:lnTo>
                  <a:lnTo>
                    <a:pt x="1058" y="936"/>
                  </a:lnTo>
                  <a:lnTo>
                    <a:pt x="1302" y="1180"/>
                  </a:lnTo>
                  <a:lnTo>
                    <a:pt x="1506" y="1465"/>
                  </a:lnTo>
                  <a:lnTo>
                    <a:pt x="1709" y="1790"/>
                  </a:lnTo>
                  <a:lnTo>
                    <a:pt x="1831" y="2116"/>
                  </a:lnTo>
                  <a:lnTo>
                    <a:pt x="1953" y="2441"/>
                  </a:lnTo>
                  <a:lnTo>
                    <a:pt x="1994" y="2523"/>
                  </a:lnTo>
                  <a:lnTo>
                    <a:pt x="2035" y="2563"/>
                  </a:lnTo>
                  <a:lnTo>
                    <a:pt x="2116" y="2604"/>
                  </a:lnTo>
                  <a:lnTo>
                    <a:pt x="2197" y="2563"/>
                  </a:lnTo>
                  <a:lnTo>
                    <a:pt x="2238" y="2563"/>
                  </a:lnTo>
                  <a:lnTo>
                    <a:pt x="2319" y="2482"/>
                  </a:lnTo>
                  <a:lnTo>
                    <a:pt x="2319" y="2441"/>
                  </a:lnTo>
                  <a:lnTo>
                    <a:pt x="2319" y="2319"/>
                  </a:lnTo>
                  <a:lnTo>
                    <a:pt x="2197" y="1953"/>
                  </a:lnTo>
                  <a:lnTo>
                    <a:pt x="2035" y="1587"/>
                  </a:lnTo>
                  <a:lnTo>
                    <a:pt x="1831" y="1221"/>
                  </a:lnTo>
                  <a:lnTo>
                    <a:pt x="1587" y="896"/>
                  </a:lnTo>
                  <a:lnTo>
                    <a:pt x="1302" y="611"/>
                  </a:lnTo>
                  <a:lnTo>
                    <a:pt x="977" y="367"/>
                  </a:lnTo>
                  <a:lnTo>
                    <a:pt x="652" y="163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162"/>
            <p:cNvSpPr/>
            <p:nvPr/>
          </p:nvSpPr>
          <p:spPr>
            <a:xfrm>
              <a:off x="3873615" y="1003688"/>
              <a:ext cx="80076" cy="147110"/>
            </a:xfrm>
            <a:custGeom>
              <a:avLst/>
              <a:gdLst/>
              <a:ahLst/>
              <a:cxnLst/>
              <a:rect l="l" t="t" r="r" b="b"/>
              <a:pathLst>
                <a:path w="1750" h="3215" extrusionOk="0">
                  <a:moveTo>
                    <a:pt x="1546" y="1"/>
                  </a:moveTo>
                  <a:lnTo>
                    <a:pt x="1465" y="42"/>
                  </a:lnTo>
                  <a:lnTo>
                    <a:pt x="1139" y="286"/>
                  </a:lnTo>
                  <a:lnTo>
                    <a:pt x="814" y="611"/>
                  </a:lnTo>
                  <a:lnTo>
                    <a:pt x="570" y="936"/>
                  </a:lnTo>
                  <a:lnTo>
                    <a:pt x="326" y="1343"/>
                  </a:lnTo>
                  <a:lnTo>
                    <a:pt x="163" y="1709"/>
                  </a:lnTo>
                  <a:lnTo>
                    <a:pt x="41" y="2157"/>
                  </a:lnTo>
                  <a:lnTo>
                    <a:pt x="0" y="2564"/>
                  </a:lnTo>
                  <a:lnTo>
                    <a:pt x="0" y="3011"/>
                  </a:lnTo>
                  <a:lnTo>
                    <a:pt x="41" y="3092"/>
                  </a:lnTo>
                  <a:lnTo>
                    <a:pt x="82" y="3174"/>
                  </a:lnTo>
                  <a:lnTo>
                    <a:pt x="122" y="3214"/>
                  </a:lnTo>
                  <a:lnTo>
                    <a:pt x="285" y="3214"/>
                  </a:lnTo>
                  <a:lnTo>
                    <a:pt x="366" y="3174"/>
                  </a:lnTo>
                  <a:lnTo>
                    <a:pt x="407" y="3092"/>
                  </a:lnTo>
                  <a:lnTo>
                    <a:pt x="407" y="3011"/>
                  </a:lnTo>
                  <a:lnTo>
                    <a:pt x="407" y="2645"/>
                  </a:lnTo>
                  <a:lnTo>
                    <a:pt x="448" y="2238"/>
                  </a:lnTo>
                  <a:lnTo>
                    <a:pt x="529" y="1872"/>
                  </a:lnTo>
                  <a:lnTo>
                    <a:pt x="692" y="1506"/>
                  </a:lnTo>
                  <a:lnTo>
                    <a:pt x="855" y="1181"/>
                  </a:lnTo>
                  <a:lnTo>
                    <a:pt x="1099" y="896"/>
                  </a:lnTo>
                  <a:lnTo>
                    <a:pt x="1383" y="611"/>
                  </a:lnTo>
                  <a:lnTo>
                    <a:pt x="1668" y="367"/>
                  </a:lnTo>
                  <a:lnTo>
                    <a:pt x="1749" y="286"/>
                  </a:lnTo>
                  <a:lnTo>
                    <a:pt x="1749" y="245"/>
                  </a:lnTo>
                  <a:lnTo>
                    <a:pt x="1749" y="164"/>
                  </a:lnTo>
                  <a:lnTo>
                    <a:pt x="1749" y="82"/>
                  </a:lnTo>
                  <a:lnTo>
                    <a:pt x="1668" y="42"/>
                  </a:lnTo>
                  <a:lnTo>
                    <a:pt x="16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162"/>
            <p:cNvSpPr/>
            <p:nvPr/>
          </p:nvSpPr>
          <p:spPr>
            <a:xfrm>
              <a:off x="3830785" y="1215871"/>
              <a:ext cx="111740" cy="102451"/>
            </a:xfrm>
            <a:custGeom>
              <a:avLst/>
              <a:gdLst/>
              <a:ahLst/>
              <a:cxnLst/>
              <a:rect l="l" t="t" r="r" b="b"/>
              <a:pathLst>
                <a:path w="2442" h="2239" extrusionOk="0">
                  <a:moveTo>
                    <a:pt x="82" y="1"/>
                  </a:moveTo>
                  <a:lnTo>
                    <a:pt x="41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448" y="448"/>
                  </a:lnTo>
                  <a:lnTo>
                    <a:pt x="774" y="570"/>
                  </a:lnTo>
                  <a:lnTo>
                    <a:pt x="1058" y="774"/>
                  </a:lnTo>
                  <a:lnTo>
                    <a:pt x="1343" y="977"/>
                  </a:lnTo>
                  <a:lnTo>
                    <a:pt x="1546" y="1221"/>
                  </a:lnTo>
                  <a:lnTo>
                    <a:pt x="1750" y="1506"/>
                  </a:lnTo>
                  <a:lnTo>
                    <a:pt x="1913" y="1791"/>
                  </a:lnTo>
                  <a:lnTo>
                    <a:pt x="2035" y="2116"/>
                  </a:lnTo>
                  <a:lnTo>
                    <a:pt x="2075" y="2197"/>
                  </a:lnTo>
                  <a:lnTo>
                    <a:pt x="2116" y="2238"/>
                  </a:lnTo>
                  <a:lnTo>
                    <a:pt x="2279" y="2238"/>
                  </a:lnTo>
                  <a:lnTo>
                    <a:pt x="2360" y="2197"/>
                  </a:lnTo>
                  <a:lnTo>
                    <a:pt x="2401" y="2157"/>
                  </a:lnTo>
                  <a:lnTo>
                    <a:pt x="2441" y="2075"/>
                  </a:lnTo>
                  <a:lnTo>
                    <a:pt x="2401" y="1994"/>
                  </a:lnTo>
                  <a:lnTo>
                    <a:pt x="2279" y="1628"/>
                  </a:lnTo>
                  <a:lnTo>
                    <a:pt x="2116" y="1303"/>
                  </a:lnTo>
                  <a:lnTo>
                    <a:pt x="1872" y="977"/>
                  </a:lnTo>
                  <a:lnTo>
                    <a:pt x="1628" y="692"/>
                  </a:lnTo>
                  <a:lnTo>
                    <a:pt x="1302" y="448"/>
                  </a:lnTo>
                  <a:lnTo>
                    <a:pt x="977" y="245"/>
                  </a:lnTo>
                  <a:lnTo>
                    <a:pt x="611" y="82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162"/>
            <p:cNvSpPr/>
            <p:nvPr/>
          </p:nvSpPr>
          <p:spPr>
            <a:xfrm>
              <a:off x="3940605" y="1357357"/>
              <a:ext cx="128487" cy="102405"/>
            </a:xfrm>
            <a:custGeom>
              <a:avLst/>
              <a:gdLst/>
              <a:ahLst/>
              <a:cxnLst/>
              <a:rect l="l" t="t" r="r" b="b"/>
              <a:pathLst>
                <a:path w="2808" h="2238" extrusionOk="0">
                  <a:moveTo>
                    <a:pt x="2563" y="0"/>
                  </a:moveTo>
                  <a:lnTo>
                    <a:pt x="2156" y="122"/>
                  </a:lnTo>
                  <a:lnTo>
                    <a:pt x="1790" y="285"/>
                  </a:lnTo>
                  <a:lnTo>
                    <a:pt x="1424" y="448"/>
                  </a:lnTo>
                  <a:lnTo>
                    <a:pt x="1099" y="692"/>
                  </a:lnTo>
                  <a:lnTo>
                    <a:pt x="774" y="977"/>
                  </a:lnTo>
                  <a:lnTo>
                    <a:pt x="489" y="1261"/>
                  </a:lnTo>
                  <a:lnTo>
                    <a:pt x="245" y="1587"/>
                  </a:lnTo>
                  <a:lnTo>
                    <a:pt x="41" y="1953"/>
                  </a:lnTo>
                  <a:lnTo>
                    <a:pt x="1" y="2034"/>
                  </a:lnTo>
                  <a:lnTo>
                    <a:pt x="41" y="2116"/>
                  </a:lnTo>
                  <a:lnTo>
                    <a:pt x="82" y="2156"/>
                  </a:lnTo>
                  <a:lnTo>
                    <a:pt x="123" y="2238"/>
                  </a:lnTo>
                  <a:lnTo>
                    <a:pt x="245" y="2238"/>
                  </a:lnTo>
                  <a:lnTo>
                    <a:pt x="326" y="2197"/>
                  </a:lnTo>
                  <a:lnTo>
                    <a:pt x="367" y="2156"/>
                  </a:lnTo>
                  <a:lnTo>
                    <a:pt x="570" y="1831"/>
                  </a:lnTo>
                  <a:lnTo>
                    <a:pt x="814" y="1546"/>
                  </a:lnTo>
                  <a:lnTo>
                    <a:pt x="1058" y="1261"/>
                  </a:lnTo>
                  <a:lnTo>
                    <a:pt x="1343" y="1017"/>
                  </a:lnTo>
                  <a:lnTo>
                    <a:pt x="1628" y="814"/>
                  </a:lnTo>
                  <a:lnTo>
                    <a:pt x="1953" y="611"/>
                  </a:lnTo>
                  <a:lnTo>
                    <a:pt x="2319" y="488"/>
                  </a:lnTo>
                  <a:lnTo>
                    <a:pt x="2685" y="366"/>
                  </a:lnTo>
                  <a:lnTo>
                    <a:pt x="2726" y="366"/>
                  </a:lnTo>
                  <a:lnTo>
                    <a:pt x="2807" y="285"/>
                  </a:lnTo>
                  <a:lnTo>
                    <a:pt x="2807" y="204"/>
                  </a:lnTo>
                  <a:lnTo>
                    <a:pt x="2807" y="163"/>
                  </a:lnTo>
                  <a:lnTo>
                    <a:pt x="2767" y="82"/>
                  </a:lnTo>
                  <a:lnTo>
                    <a:pt x="2726" y="41"/>
                  </a:lnTo>
                  <a:lnTo>
                    <a:pt x="26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162"/>
            <p:cNvSpPr/>
            <p:nvPr/>
          </p:nvSpPr>
          <p:spPr>
            <a:xfrm>
              <a:off x="3925734" y="1658861"/>
              <a:ext cx="119153" cy="169440"/>
            </a:xfrm>
            <a:custGeom>
              <a:avLst/>
              <a:gdLst/>
              <a:ahLst/>
              <a:cxnLst/>
              <a:rect l="l" t="t" r="r" b="b"/>
              <a:pathLst>
                <a:path w="2604" h="3703" extrusionOk="0">
                  <a:moveTo>
                    <a:pt x="2441" y="1"/>
                  </a:moveTo>
                  <a:lnTo>
                    <a:pt x="2359" y="42"/>
                  </a:lnTo>
                  <a:lnTo>
                    <a:pt x="1871" y="286"/>
                  </a:lnTo>
                  <a:lnTo>
                    <a:pt x="1383" y="611"/>
                  </a:lnTo>
                  <a:lnTo>
                    <a:pt x="976" y="977"/>
                  </a:lnTo>
                  <a:lnTo>
                    <a:pt x="651" y="1425"/>
                  </a:lnTo>
                  <a:lnTo>
                    <a:pt x="366" y="1913"/>
                  </a:lnTo>
                  <a:lnTo>
                    <a:pt x="163" y="2401"/>
                  </a:lnTo>
                  <a:lnTo>
                    <a:pt x="41" y="2970"/>
                  </a:lnTo>
                  <a:lnTo>
                    <a:pt x="0" y="3540"/>
                  </a:lnTo>
                  <a:lnTo>
                    <a:pt x="41" y="3621"/>
                  </a:lnTo>
                  <a:lnTo>
                    <a:pt x="82" y="3662"/>
                  </a:lnTo>
                  <a:lnTo>
                    <a:pt x="122" y="3702"/>
                  </a:lnTo>
                  <a:lnTo>
                    <a:pt x="285" y="3702"/>
                  </a:lnTo>
                  <a:lnTo>
                    <a:pt x="326" y="3662"/>
                  </a:lnTo>
                  <a:lnTo>
                    <a:pt x="366" y="3621"/>
                  </a:lnTo>
                  <a:lnTo>
                    <a:pt x="407" y="3540"/>
                  </a:lnTo>
                  <a:lnTo>
                    <a:pt x="448" y="3011"/>
                  </a:lnTo>
                  <a:lnTo>
                    <a:pt x="529" y="2563"/>
                  </a:lnTo>
                  <a:lnTo>
                    <a:pt x="732" y="2075"/>
                  </a:lnTo>
                  <a:lnTo>
                    <a:pt x="976" y="1669"/>
                  </a:lnTo>
                  <a:lnTo>
                    <a:pt x="1261" y="1262"/>
                  </a:lnTo>
                  <a:lnTo>
                    <a:pt x="1627" y="936"/>
                  </a:lnTo>
                  <a:lnTo>
                    <a:pt x="2034" y="652"/>
                  </a:lnTo>
                  <a:lnTo>
                    <a:pt x="2481" y="408"/>
                  </a:lnTo>
                  <a:lnTo>
                    <a:pt x="2563" y="367"/>
                  </a:lnTo>
                  <a:lnTo>
                    <a:pt x="2604" y="326"/>
                  </a:lnTo>
                  <a:lnTo>
                    <a:pt x="2604" y="245"/>
                  </a:lnTo>
                  <a:lnTo>
                    <a:pt x="2604" y="164"/>
                  </a:lnTo>
                  <a:lnTo>
                    <a:pt x="2563" y="82"/>
                  </a:lnTo>
                  <a:lnTo>
                    <a:pt x="2522" y="4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80" name="Google Shape;4980;p162"/>
          <p:cNvSpPr/>
          <p:nvPr/>
        </p:nvSpPr>
        <p:spPr>
          <a:xfrm rot="2037842">
            <a:off x="556803" y="2422824"/>
            <a:ext cx="2997993" cy="2058854"/>
          </a:xfrm>
          <a:custGeom>
            <a:avLst/>
            <a:gdLst/>
            <a:ahLst/>
            <a:cxnLst/>
            <a:rect l="l" t="t" r="r" b="b"/>
            <a:pathLst>
              <a:path w="16190" h="11268" extrusionOk="0">
                <a:moveTo>
                  <a:pt x="15945" y="1"/>
                </a:moveTo>
                <a:lnTo>
                  <a:pt x="15864" y="41"/>
                </a:lnTo>
                <a:lnTo>
                  <a:pt x="12895" y="2319"/>
                </a:lnTo>
                <a:lnTo>
                  <a:pt x="9844" y="4516"/>
                </a:lnTo>
                <a:lnTo>
                  <a:pt x="6793" y="6631"/>
                </a:lnTo>
                <a:lnTo>
                  <a:pt x="3661" y="8705"/>
                </a:lnTo>
                <a:lnTo>
                  <a:pt x="1871" y="9804"/>
                </a:lnTo>
                <a:lnTo>
                  <a:pt x="82" y="10942"/>
                </a:lnTo>
                <a:lnTo>
                  <a:pt x="41" y="10983"/>
                </a:lnTo>
                <a:lnTo>
                  <a:pt x="0" y="11064"/>
                </a:lnTo>
                <a:lnTo>
                  <a:pt x="0" y="11105"/>
                </a:lnTo>
                <a:lnTo>
                  <a:pt x="41" y="11186"/>
                </a:lnTo>
                <a:lnTo>
                  <a:pt x="82" y="11227"/>
                </a:lnTo>
                <a:lnTo>
                  <a:pt x="122" y="11268"/>
                </a:lnTo>
                <a:lnTo>
                  <a:pt x="285" y="11268"/>
                </a:lnTo>
                <a:lnTo>
                  <a:pt x="3458" y="9275"/>
                </a:lnTo>
                <a:lnTo>
                  <a:pt x="6631" y="7200"/>
                </a:lnTo>
                <a:lnTo>
                  <a:pt x="9722" y="5044"/>
                </a:lnTo>
                <a:lnTo>
                  <a:pt x="12773" y="2848"/>
                </a:lnTo>
                <a:lnTo>
                  <a:pt x="14440" y="1587"/>
                </a:lnTo>
                <a:lnTo>
                  <a:pt x="16108" y="326"/>
                </a:lnTo>
                <a:lnTo>
                  <a:pt x="16149" y="245"/>
                </a:lnTo>
                <a:lnTo>
                  <a:pt x="16189" y="204"/>
                </a:lnTo>
                <a:lnTo>
                  <a:pt x="16149" y="123"/>
                </a:lnTo>
                <a:lnTo>
                  <a:pt x="16108" y="82"/>
                </a:lnTo>
                <a:lnTo>
                  <a:pt x="159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81" name="Google Shape;4981;p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425" y="575225"/>
            <a:ext cx="2756569" cy="27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4982" name="Google Shape;4982;p162"/>
          <p:cNvSpPr txBox="1">
            <a:spLocks noGrp="1"/>
          </p:cNvSpPr>
          <p:nvPr>
            <p:ph type="subTitle" idx="1"/>
          </p:nvPr>
        </p:nvSpPr>
        <p:spPr>
          <a:xfrm>
            <a:off x="237425" y="3431200"/>
            <a:ext cx="39846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Anne Ehresman, MSW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Interim Executive Director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www.chacmv.org</a:t>
            </a:r>
            <a:endParaRPr sz="18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6" name="Google Shape;4786;p152"/>
          <p:cNvSpPr txBox="1">
            <a:spLocks noGrp="1"/>
          </p:cNvSpPr>
          <p:nvPr>
            <p:ph type="title"/>
          </p:nvPr>
        </p:nvSpPr>
        <p:spPr>
          <a:xfrm>
            <a:off x="1643050" y="436544"/>
            <a:ext cx="5857800" cy="11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Youth Mental Health Crisis</a:t>
            </a:r>
            <a:endParaRPr/>
          </a:p>
        </p:txBody>
      </p:sp>
      <p:sp>
        <p:nvSpPr>
          <p:cNvPr id="4787" name="Google Shape;4787;p152"/>
          <p:cNvSpPr/>
          <p:nvPr/>
        </p:nvSpPr>
        <p:spPr>
          <a:xfrm>
            <a:off x="5122754" y="1624558"/>
            <a:ext cx="3906300" cy="2270400"/>
          </a:xfrm>
          <a:prstGeom prst="rect">
            <a:avLst/>
          </a:prstGeom>
          <a:solidFill>
            <a:srgbClr val="D9D9D9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Among U.S. adolescents </a:t>
            </a: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(ages 12-17): 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lang="en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in 6 experienced a major depressive episode 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lang="en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million had serious thoughts of suicide 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lang="en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31% increase in mental health-related emergency department visits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California</a:t>
            </a: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lang="en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Suicide rates for California youth ages 10 to 18 increased by 20% from 2019 to 2020.</a:t>
            </a:r>
            <a:endParaRPr/>
          </a:p>
        </p:txBody>
      </p:sp>
      <p:sp>
        <p:nvSpPr>
          <p:cNvPr id="4788" name="Google Shape;4788;p152"/>
          <p:cNvSpPr txBox="1"/>
          <p:nvPr/>
        </p:nvSpPr>
        <p:spPr>
          <a:xfrm>
            <a:off x="555900" y="1085050"/>
            <a:ext cx="4016100" cy="21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Santa Clara County Board of Supervisors declared in January 2022 Mental Health &amp; Substance Abuse Public Health Crisis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Gov Newsom in August 2022 rolled out a master plan for Youth Mental Health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 Surgeon General Vivek Murthy has issued advisories: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2021 Youth Mental Health  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2023 Social Medial Advisory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2023 Epidemic of Loneliness &amp; Isolation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789" name="Google Shape;4789;p152"/>
          <p:cNvSpPr txBox="1"/>
          <p:nvPr/>
        </p:nvSpPr>
        <p:spPr>
          <a:xfrm>
            <a:off x="1295700" y="4415425"/>
            <a:ext cx="65526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i="1">
                <a:solidFill>
                  <a:srgbClr val="4C4E4D"/>
                </a:solidFill>
                <a:highlight>
                  <a:srgbClr val="FFFFFF"/>
                </a:highlight>
              </a:rPr>
              <a:t>“Americans are </a:t>
            </a:r>
            <a:r>
              <a:rPr lang="en" sz="1350" i="1" u="sng">
                <a:solidFill>
                  <a:srgbClr val="4F7177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more lonely and socially disconnected than ever</a:t>
            </a:r>
            <a:r>
              <a:rPr lang="en" sz="1350" i="1">
                <a:solidFill>
                  <a:srgbClr val="4C4E4D"/>
                </a:solidFill>
                <a:highlight>
                  <a:srgbClr val="FFFFFF"/>
                </a:highlight>
              </a:rPr>
              <a:t>, and it’s a serious threat to their </a:t>
            </a:r>
            <a:r>
              <a:rPr lang="en" sz="1350" i="1" u="sng">
                <a:solidFill>
                  <a:srgbClr val="4F7177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physical and mental health</a:t>
            </a:r>
            <a:r>
              <a:rPr lang="en" sz="1350" i="1">
                <a:solidFill>
                  <a:srgbClr val="4C4E4D"/>
                </a:solidFill>
                <a:highlight>
                  <a:srgbClr val="FFFFFF"/>
                </a:highlight>
              </a:rPr>
              <a:t> that demands urgent policy action.”</a:t>
            </a:r>
            <a:endParaRPr i="1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4" name="Google Shape;4794;p153"/>
          <p:cNvSpPr/>
          <p:nvPr/>
        </p:nvSpPr>
        <p:spPr>
          <a:xfrm>
            <a:off x="7285650" y="3601625"/>
            <a:ext cx="2377500" cy="1659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5" name="Google Shape;4795;p153"/>
          <p:cNvSpPr/>
          <p:nvPr/>
        </p:nvSpPr>
        <p:spPr>
          <a:xfrm>
            <a:off x="541425" y="4143050"/>
            <a:ext cx="317700" cy="176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6" name="Google Shape;4796;p15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CHAC Mission, Vision &amp; Values </a:t>
            </a:r>
            <a:endParaRPr b="1"/>
          </a:p>
        </p:txBody>
      </p:sp>
      <p:sp>
        <p:nvSpPr>
          <p:cNvPr id="4797" name="Google Shape;4797;p153"/>
          <p:cNvSpPr txBox="1">
            <a:spLocks noGrp="1"/>
          </p:cNvSpPr>
          <p:nvPr>
            <p:ph type="title" idx="2"/>
          </p:nvPr>
        </p:nvSpPr>
        <p:spPr>
          <a:xfrm>
            <a:off x="258925" y="1574550"/>
            <a:ext cx="2585100" cy="4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Our Mission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798" name="Google Shape;4798;p153"/>
          <p:cNvSpPr txBox="1">
            <a:spLocks noGrp="1"/>
          </p:cNvSpPr>
          <p:nvPr>
            <p:ph type="title" idx="3"/>
          </p:nvPr>
        </p:nvSpPr>
        <p:spPr>
          <a:xfrm>
            <a:off x="7336475" y="1259500"/>
            <a:ext cx="1396800" cy="4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D9BD6"/>
                </a:solidFill>
              </a:rPr>
              <a:t>Our Vision</a:t>
            </a:r>
            <a:endParaRPr>
              <a:solidFill>
                <a:srgbClr val="0D9BD6"/>
              </a:solidFill>
            </a:endParaRPr>
          </a:p>
        </p:txBody>
      </p:sp>
      <p:pic>
        <p:nvPicPr>
          <p:cNvPr id="4799" name="Google Shape;4799;p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7350" y="1170125"/>
            <a:ext cx="4569300" cy="3047967"/>
          </a:xfrm>
          <a:prstGeom prst="rect">
            <a:avLst/>
          </a:prstGeom>
          <a:noFill/>
          <a:ln>
            <a:noFill/>
          </a:ln>
        </p:spPr>
      </p:pic>
      <p:sp>
        <p:nvSpPr>
          <p:cNvPr id="4800" name="Google Shape;4800;p153"/>
          <p:cNvSpPr/>
          <p:nvPr/>
        </p:nvSpPr>
        <p:spPr>
          <a:xfrm>
            <a:off x="258925" y="2990775"/>
            <a:ext cx="317700" cy="294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1" name="Google Shape;4801;p153"/>
          <p:cNvSpPr txBox="1">
            <a:spLocks noGrp="1"/>
          </p:cNvSpPr>
          <p:nvPr>
            <p:ph type="subTitle" idx="4"/>
          </p:nvPr>
        </p:nvSpPr>
        <p:spPr>
          <a:xfrm>
            <a:off x="258925" y="2048700"/>
            <a:ext cx="3329100" cy="10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improve lives and strengthen communities through access to comprehensive and culturally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responsive mental health services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Northern Santa Clara County.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2" name="Google Shape;4802;p153"/>
          <p:cNvSpPr/>
          <p:nvPr/>
        </p:nvSpPr>
        <p:spPr>
          <a:xfrm>
            <a:off x="8356725" y="1977375"/>
            <a:ext cx="612000" cy="294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3" name="Google Shape;4803;p153"/>
          <p:cNvSpPr txBox="1">
            <a:spLocks noGrp="1"/>
          </p:cNvSpPr>
          <p:nvPr>
            <p:ph type="subTitle" idx="1"/>
          </p:nvPr>
        </p:nvSpPr>
        <p:spPr>
          <a:xfrm>
            <a:off x="5959249" y="1714000"/>
            <a:ext cx="2891700" cy="10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community embraces mental health and wellness as integral to a healthy fulfilled life. Universal access to a continuum of mental health services that includes prevention and intervention. The result is an increasing healthy, resilient, and understanding community.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4" name="Google Shape;4804;p153"/>
          <p:cNvSpPr txBox="1">
            <a:spLocks noGrp="1"/>
          </p:cNvSpPr>
          <p:nvPr>
            <p:ph type="title" idx="2"/>
          </p:nvPr>
        </p:nvSpPr>
        <p:spPr>
          <a:xfrm>
            <a:off x="253950" y="4201975"/>
            <a:ext cx="3142500" cy="4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EC341"/>
                </a:solidFill>
              </a:rPr>
              <a:t>Responsive   Respectful</a:t>
            </a:r>
            <a:endParaRPr>
              <a:solidFill>
                <a:srgbClr val="8EC341"/>
              </a:solidFill>
            </a:endParaRPr>
          </a:p>
        </p:txBody>
      </p:sp>
      <p:sp>
        <p:nvSpPr>
          <p:cNvPr id="4805" name="Google Shape;4805;p153"/>
          <p:cNvSpPr txBox="1">
            <a:spLocks noGrp="1"/>
          </p:cNvSpPr>
          <p:nvPr>
            <p:ph type="title" idx="2"/>
          </p:nvPr>
        </p:nvSpPr>
        <p:spPr>
          <a:xfrm>
            <a:off x="3577200" y="4179625"/>
            <a:ext cx="1989600" cy="6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EC341"/>
                </a:solidFill>
              </a:rPr>
              <a:t>Commitment to Excellence</a:t>
            </a:r>
            <a:endParaRPr>
              <a:solidFill>
                <a:srgbClr val="8EC341"/>
              </a:solidFill>
            </a:endParaRPr>
          </a:p>
        </p:txBody>
      </p:sp>
      <p:sp>
        <p:nvSpPr>
          <p:cNvPr id="4806" name="Google Shape;4806;p153"/>
          <p:cNvSpPr txBox="1">
            <a:spLocks noGrp="1"/>
          </p:cNvSpPr>
          <p:nvPr>
            <p:ph type="title" idx="2"/>
          </p:nvPr>
        </p:nvSpPr>
        <p:spPr>
          <a:xfrm>
            <a:off x="6216450" y="4224500"/>
            <a:ext cx="2521200" cy="4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EC341"/>
                </a:solidFill>
              </a:rPr>
              <a:t>Ethical    Inclusive </a:t>
            </a:r>
            <a:endParaRPr>
              <a:solidFill>
                <a:srgbClr val="8EC341"/>
              </a:solidFill>
            </a:endParaRPr>
          </a:p>
        </p:txBody>
      </p:sp>
      <p:pic>
        <p:nvPicPr>
          <p:cNvPr id="4807" name="Google Shape;4807;p153"/>
          <p:cNvPicPr preferRelativeResize="0"/>
          <p:nvPr/>
        </p:nvPicPr>
        <p:blipFill rotWithShape="1">
          <a:blip r:embed="rId4">
            <a:alphaModFix/>
          </a:blip>
          <a:srcRect l="27540" t="36611" r="26298" b="45767"/>
          <a:stretch/>
        </p:blipFill>
        <p:spPr>
          <a:xfrm>
            <a:off x="329183" y="4724875"/>
            <a:ext cx="770966" cy="29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" name="Google Shape;4812;p154"/>
          <p:cNvSpPr txBox="1">
            <a:spLocks noGrp="1"/>
          </p:cNvSpPr>
          <p:nvPr>
            <p:ph type="title" idx="2"/>
          </p:nvPr>
        </p:nvSpPr>
        <p:spPr>
          <a:xfrm>
            <a:off x="930825" y="2798625"/>
            <a:ext cx="2585100" cy="4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MOUNTAIN VIEW		</a:t>
            </a:r>
            <a:endParaRPr/>
          </a:p>
        </p:txBody>
      </p:sp>
      <p:sp>
        <p:nvSpPr>
          <p:cNvPr id="4813" name="Google Shape;4813;p154"/>
          <p:cNvSpPr txBox="1">
            <a:spLocks noGrp="1"/>
          </p:cNvSpPr>
          <p:nvPr>
            <p:ph type="title" idx="3"/>
          </p:nvPr>
        </p:nvSpPr>
        <p:spPr>
          <a:xfrm>
            <a:off x="6406625" y="2798625"/>
            <a:ext cx="2585700" cy="4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CUPERTINO</a:t>
            </a:r>
            <a:endParaRPr/>
          </a:p>
        </p:txBody>
      </p:sp>
      <p:sp>
        <p:nvSpPr>
          <p:cNvPr id="4814" name="Google Shape;4814;p154"/>
          <p:cNvSpPr txBox="1">
            <a:spLocks noGrp="1"/>
          </p:cNvSpPr>
          <p:nvPr>
            <p:ph type="subTitle" idx="1"/>
          </p:nvPr>
        </p:nvSpPr>
        <p:spPr>
          <a:xfrm>
            <a:off x="3668432" y="3279049"/>
            <a:ext cx="2585700" cy="10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1">
                <a:solidFill>
                  <a:srgbClr val="03030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Vargas Family </a:t>
            </a:r>
            <a:endParaRPr sz="1350" b="1">
              <a:solidFill>
                <a:srgbClr val="03030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1">
                <a:solidFill>
                  <a:srgbClr val="03030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Resource Center</a:t>
            </a:r>
            <a:endParaRPr sz="1350" b="1">
              <a:solidFill>
                <a:srgbClr val="03030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03030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1054 Carson Drive. Room 15</a:t>
            </a:r>
            <a:endParaRPr sz="1350">
              <a:solidFill>
                <a:srgbClr val="03030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03030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Sunnyvale, CA 94086 </a:t>
            </a:r>
            <a:endParaRPr sz="1350">
              <a:solidFill>
                <a:srgbClr val="03030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1">
                <a:solidFill>
                  <a:srgbClr val="03030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(650) 967-4813, ext 144</a:t>
            </a:r>
            <a:endParaRPr b="1"/>
          </a:p>
        </p:txBody>
      </p:sp>
      <p:sp>
        <p:nvSpPr>
          <p:cNvPr id="4815" name="Google Shape;4815;p154"/>
          <p:cNvSpPr txBox="1">
            <a:spLocks noGrp="1"/>
          </p:cNvSpPr>
          <p:nvPr>
            <p:ph type="subTitle" idx="4"/>
          </p:nvPr>
        </p:nvSpPr>
        <p:spPr>
          <a:xfrm>
            <a:off x="797775" y="3279049"/>
            <a:ext cx="2585100" cy="10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1">
                <a:solidFill>
                  <a:srgbClr val="03030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Mercy Street Family Resource Center</a:t>
            </a:r>
            <a:endParaRPr sz="1350" b="1">
              <a:solidFill>
                <a:srgbClr val="03030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748 Mercy Street, Mountain View, CA 94041</a:t>
            </a:r>
            <a:endParaRPr sz="135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1">
                <a:solidFill>
                  <a:srgbClr val="03030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(650) 967-4813</a:t>
            </a:r>
            <a:endParaRPr/>
          </a:p>
        </p:txBody>
      </p:sp>
      <p:pic>
        <p:nvPicPr>
          <p:cNvPr id="4816" name="Google Shape;4816;p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8025" y="149775"/>
            <a:ext cx="1790700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7" name="Google Shape;4817;p154"/>
          <p:cNvSpPr txBox="1"/>
          <p:nvPr/>
        </p:nvSpPr>
        <p:spPr>
          <a:xfrm>
            <a:off x="3513550" y="345250"/>
            <a:ext cx="4403700" cy="1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30303"/>
                </a:solidFill>
                <a:highlight>
                  <a:srgbClr val="FFFFFF"/>
                </a:highlight>
                <a:latin typeface="Hind"/>
                <a:ea typeface="Hind"/>
                <a:cs typeface="Hind"/>
                <a:sym typeface="Hind"/>
              </a:rPr>
              <a:t>CHAC’s </a:t>
            </a:r>
            <a:r>
              <a:rPr lang="en" i="1">
                <a:solidFill>
                  <a:srgbClr val="030303"/>
                </a:solidFill>
                <a:highlight>
                  <a:srgbClr val="FFFFFF"/>
                </a:highlight>
                <a:latin typeface="Hind"/>
                <a:ea typeface="Hind"/>
                <a:cs typeface="Hind"/>
                <a:sym typeface="Hind"/>
              </a:rPr>
              <a:t>Family Resource Centers</a:t>
            </a:r>
            <a:r>
              <a:rPr lang="en">
                <a:solidFill>
                  <a:srgbClr val="030303"/>
                </a:solidFill>
                <a:highlight>
                  <a:srgbClr val="FFFFFF"/>
                </a:highlight>
                <a:latin typeface="Hind"/>
                <a:ea typeface="Hind"/>
                <a:cs typeface="Hind"/>
                <a:sym typeface="Hind"/>
              </a:rPr>
              <a:t> (FRCs) collaborate with FIRST 5 Santa Clara County to offer programs that help parents and other caregivers understand the importance of physical and social-emotional development during early childhood, along with the family and community engagement needed to build strong communities.</a:t>
            </a:r>
            <a:endParaRPr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818" name="Google Shape;4818;p154"/>
          <p:cNvSpPr txBox="1">
            <a:spLocks noGrp="1"/>
          </p:cNvSpPr>
          <p:nvPr>
            <p:ph type="title" idx="3"/>
          </p:nvPr>
        </p:nvSpPr>
        <p:spPr>
          <a:xfrm>
            <a:off x="3513550" y="2798625"/>
            <a:ext cx="2585700" cy="4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SUNNYVALE</a:t>
            </a:r>
            <a:endParaRPr/>
          </a:p>
        </p:txBody>
      </p:sp>
      <p:sp>
        <p:nvSpPr>
          <p:cNvPr id="4819" name="Google Shape;4819;p154"/>
          <p:cNvSpPr txBox="1">
            <a:spLocks noGrp="1"/>
          </p:cNvSpPr>
          <p:nvPr>
            <p:ph type="subTitle" idx="1"/>
          </p:nvPr>
        </p:nvSpPr>
        <p:spPr>
          <a:xfrm>
            <a:off x="6406632" y="3279049"/>
            <a:ext cx="2585700" cy="10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1">
                <a:solidFill>
                  <a:srgbClr val="03030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Northwest YMCA Family Resource Center</a:t>
            </a:r>
            <a:endParaRPr sz="1350" b="1">
              <a:solidFill>
                <a:srgbClr val="03030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03030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20803 Alves Drive.</a:t>
            </a:r>
            <a:endParaRPr sz="1350">
              <a:solidFill>
                <a:srgbClr val="03030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03030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Cupertino, CA 95014</a:t>
            </a:r>
            <a:endParaRPr sz="1350">
              <a:solidFill>
                <a:srgbClr val="03030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1">
                <a:solidFill>
                  <a:srgbClr val="03030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(650) 967-4813, ext 142</a:t>
            </a:r>
            <a:endParaRPr b="1"/>
          </a:p>
        </p:txBody>
      </p:sp>
      <p:pic>
        <p:nvPicPr>
          <p:cNvPr id="4820" name="Google Shape;4820;p154"/>
          <p:cNvPicPr preferRelativeResize="0"/>
          <p:nvPr/>
        </p:nvPicPr>
        <p:blipFill rotWithShape="1">
          <a:blip r:embed="rId5">
            <a:alphaModFix/>
          </a:blip>
          <a:srcRect l="27540" t="36611" r="26298" b="45767"/>
          <a:stretch/>
        </p:blipFill>
        <p:spPr>
          <a:xfrm>
            <a:off x="329183" y="4724875"/>
            <a:ext cx="770966" cy="29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5" name="Google Shape;4825;p15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6" name="Google Shape;4826;p155"/>
          <p:cNvSpPr txBox="1">
            <a:spLocks noGrp="1"/>
          </p:cNvSpPr>
          <p:nvPr>
            <p:ph type="title" idx="2"/>
          </p:nvPr>
        </p:nvSpPr>
        <p:spPr>
          <a:xfrm>
            <a:off x="1784025" y="2798625"/>
            <a:ext cx="2585100" cy="4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7" name="Google Shape;4827;p155"/>
          <p:cNvSpPr txBox="1">
            <a:spLocks noGrp="1"/>
          </p:cNvSpPr>
          <p:nvPr>
            <p:ph type="title" idx="3"/>
          </p:nvPr>
        </p:nvSpPr>
        <p:spPr>
          <a:xfrm>
            <a:off x="4774325" y="2798625"/>
            <a:ext cx="2585700" cy="4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8" name="Google Shape;4828;p155"/>
          <p:cNvSpPr txBox="1">
            <a:spLocks noGrp="1"/>
          </p:cNvSpPr>
          <p:nvPr>
            <p:ph type="subTitle" idx="1"/>
          </p:nvPr>
        </p:nvSpPr>
        <p:spPr>
          <a:xfrm>
            <a:off x="4774332" y="3279049"/>
            <a:ext cx="2585700" cy="10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9" name="Google Shape;4829;p155"/>
          <p:cNvSpPr txBox="1">
            <a:spLocks noGrp="1"/>
          </p:cNvSpPr>
          <p:nvPr>
            <p:ph type="subTitle" idx="4"/>
          </p:nvPr>
        </p:nvSpPr>
        <p:spPr>
          <a:xfrm>
            <a:off x="1784200" y="3279049"/>
            <a:ext cx="2585100" cy="10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30" name="Google Shape;4830;p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101" y="0"/>
            <a:ext cx="80498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5" name="Google Shape;4835;p156"/>
          <p:cNvSpPr txBox="1">
            <a:spLocks noGrp="1"/>
          </p:cNvSpPr>
          <p:nvPr>
            <p:ph type="title" idx="4294967295"/>
          </p:nvPr>
        </p:nvSpPr>
        <p:spPr>
          <a:xfrm>
            <a:off x="720000" y="64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 Services</a:t>
            </a:r>
            <a:endParaRPr/>
          </a:p>
        </p:txBody>
      </p:sp>
      <p:sp>
        <p:nvSpPr>
          <p:cNvPr id="4836" name="Google Shape;4836;p156"/>
          <p:cNvSpPr txBox="1"/>
          <p:nvPr/>
        </p:nvSpPr>
        <p:spPr>
          <a:xfrm>
            <a:off x="502350" y="1580450"/>
            <a:ext cx="5302800" cy="3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i="1">
                <a:latin typeface="Hind SemiBold"/>
                <a:ea typeface="Hind SemiBold"/>
                <a:cs typeface="Hind SemiBold"/>
                <a:sym typeface="Hind SemiBold"/>
              </a:rPr>
              <a:t>Addressing the Whole Child by:</a:t>
            </a:r>
            <a:endParaRPr sz="1600" i="1">
              <a:latin typeface="Hind SemiBold"/>
              <a:ea typeface="Hind SemiBold"/>
              <a:cs typeface="Hind SemiBold"/>
              <a:sym typeface="Hind SemiBol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30303"/>
              </a:buClr>
              <a:buSzPts val="1400"/>
              <a:buFont typeface="Hind"/>
              <a:buChar char="●"/>
            </a:pPr>
            <a:r>
              <a:rPr lang="en">
                <a:solidFill>
                  <a:srgbClr val="030303"/>
                </a:solidFill>
                <a:latin typeface="Hind"/>
                <a:ea typeface="Hind"/>
                <a:cs typeface="Hind"/>
                <a:sym typeface="Hind"/>
              </a:rPr>
              <a:t>Providing MTSS via Tier I and II (Universal &amp; Targeted Support);</a:t>
            </a:r>
            <a:endParaRPr>
              <a:solidFill>
                <a:srgbClr val="030303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03"/>
              </a:buClr>
              <a:buSzPts val="1400"/>
              <a:buFont typeface="Hind"/>
              <a:buChar char="●"/>
            </a:pPr>
            <a:r>
              <a:rPr lang="en">
                <a:solidFill>
                  <a:srgbClr val="030303"/>
                </a:solidFill>
                <a:latin typeface="Hind"/>
                <a:ea typeface="Hind"/>
                <a:cs typeface="Hind"/>
                <a:sym typeface="Hind"/>
              </a:rPr>
              <a:t>Meeting children where they are and highlighting the importance of the school community;</a:t>
            </a:r>
            <a:endParaRPr>
              <a:solidFill>
                <a:srgbClr val="030303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03"/>
              </a:buClr>
              <a:buSzPts val="1400"/>
              <a:buFont typeface="Hind"/>
              <a:buChar char="●"/>
            </a:pPr>
            <a:r>
              <a:rPr lang="en">
                <a:solidFill>
                  <a:srgbClr val="030303"/>
                </a:solidFill>
                <a:latin typeface="Hind"/>
                <a:ea typeface="Hind"/>
                <a:cs typeface="Hind"/>
                <a:sym typeface="Hind"/>
              </a:rPr>
              <a:t>Promoting and training for culturally sensitive support;</a:t>
            </a:r>
            <a:endParaRPr>
              <a:solidFill>
                <a:srgbClr val="030303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03"/>
              </a:buClr>
              <a:buSzPts val="1400"/>
              <a:buFont typeface="Hind"/>
              <a:buChar char="●"/>
            </a:pPr>
            <a:r>
              <a:rPr lang="en">
                <a:solidFill>
                  <a:srgbClr val="030303"/>
                </a:solidFill>
                <a:latin typeface="Hind"/>
                <a:ea typeface="Hind"/>
                <a:cs typeface="Hind"/>
                <a:sym typeface="Hind"/>
              </a:rPr>
              <a:t>Normalizing mental health as part of the school day;</a:t>
            </a:r>
            <a:endParaRPr>
              <a:solidFill>
                <a:srgbClr val="030303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03"/>
              </a:buClr>
              <a:buSzPts val="1400"/>
              <a:buFont typeface="Hind"/>
              <a:buChar char="●"/>
            </a:pPr>
            <a:r>
              <a:rPr lang="en">
                <a:solidFill>
                  <a:srgbClr val="030303"/>
                </a:solidFill>
                <a:latin typeface="Hind"/>
                <a:ea typeface="Hind"/>
                <a:cs typeface="Hind"/>
                <a:sym typeface="Hind"/>
              </a:rPr>
              <a:t>Establishing positive relationship connection with trusting adult</a:t>
            </a:r>
            <a:endParaRPr>
              <a:solidFill>
                <a:srgbClr val="030303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030303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030303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030303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837" name="Google Shape;4837;p156"/>
          <p:cNvSpPr txBox="1"/>
          <p:nvPr/>
        </p:nvSpPr>
        <p:spPr>
          <a:xfrm>
            <a:off x="1386375" y="4367875"/>
            <a:ext cx="3158700" cy="7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i="1">
              <a:latin typeface="Hind SemiBold"/>
              <a:ea typeface="Hind SemiBold"/>
              <a:cs typeface="Hind SemiBold"/>
              <a:sym typeface="Hind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i="1">
              <a:latin typeface="Hind"/>
              <a:ea typeface="Hind"/>
              <a:cs typeface="Hind"/>
              <a:sym typeface="Hind"/>
            </a:endParaRPr>
          </a:p>
        </p:txBody>
      </p:sp>
      <p:grpSp>
        <p:nvGrpSpPr>
          <p:cNvPr id="4838" name="Google Shape;4838;p156"/>
          <p:cNvGrpSpPr/>
          <p:nvPr/>
        </p:nvGrpSpPr>
        <p:grpSpPr>
          <a:xfrm>
            <a:off x="1160954" y="770491"/>
            <a:ext cx="6271747" cy="809962"/>
            <a:chOff x="982575" y="770488"/>
            <a:chExt cx="5510233" cy="809962"/>
          </a:xfrm>
        </p:grpSpPr>
        <p:pic>
          <p:nvPicPr>
            <p:cNvPr id="4839" name="Google Shape;4839;p156"/>
            <p:cNvPicPr preferRelativeResize="0"/>
            <p:nvPr/>
          </p:nvPicPr>
          <p:blipFill rotWithShape="1">
            <a:blip r:embed="rId3">
              <a:alphaModFix/>
            </a:blip>
            <a:srcRect l="34617" t="44653" r="39116" b="45087"/>
            <a:stretch/>
          </p:blipFill>
          <p:spPr>
            <a:xfrm>
              <a:off x="982575" y="935521"/>
              <a:ext cx="1228600" cy="479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40" name="Google Shape;4840;p15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294433" y="959913"/>
              <a:ext cx="1029488" cy="431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41" name="Google Shape;4841;p156"/>
            <p:cNvPicPr preferRelativeResize="0"/>
            <p:nvPr/>
          </p:nvPicPr>
          <p:blipFill rotWithShape="1">
            <a:blip r:embed="rId5">
              <a:alphaModFix/>
            </a:blip>
            <a:srcRect l="36010" t="36235" r="36661" b="45748"/>
            <a:stretch/>
          </p:blipFill>
          <p:spPr>
            <a:xfrm>
              <a:off x="2579903" y="770488"/>
              <a:ext cx="1228600" cy="809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42" name="Google Shape;4842;p156"/>
            <p:cNvPicPr preferRelativeResize="0"/>
            <p:nvPr/>
          </p:nvPicPr>
          <p:blipFill rotWithShape="1">
            <a:blip r:embed="rId6">
              <a:alphaModFix/>
            </a:blip>
            <a:srcRect l="35106" t="41055" r="33123" b="43357"/>
            <a:stretch/>
          </p:blipFill>
          <p:spPr>
            <a:xfrm>
              <a:off x="5325509" y="889105"/>
              <a:ext cx="1167299" cy="572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43" name="Google Shape;4843;p156"/>
          <p:cNvSpPr txBox="1"/>
          <p:nvPr/>
        </p:nvSpPr>
        <p:spPr>
          <a:xfrm>
            <a:off x="1572000" y="17142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44" name="Google Shape;4844;p1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05150" y="1714225"/>
            <a:ext cx="2748500" cy="206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5" name="Google Shape;4845;p156"/>
          <p:cNvPicPr preferRelativeResize="0"/>
          <p:nvPr/>
        </p:nvPicPr>
        <p:blipFill rotWithShape="1">
          <a:blip r:embed="rId8">
            <a:alphaModFix/>
          </a:blip>
          <a:srcRect l="27540" t="36611" r="26298" b="45767"/>
          <a:stretch/>
        </p:blipFill>
        <p:spPr>
          <a:xfrm>
            <a:off x="329173" y="4660600"/>
            <a:ext cx="939325" cy="358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0" name="Google Shape;4850;p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51" name="Google Shape;4851;p157"/>
          <p:cNvSpPr txBox="1">
            <a:spLocks noGrp="1"/>
          </p:cNvSpPr>
          <p:nvPr>
            <p:ph type="title"/>
          </p:nvPr>
        </p:nvSpPr>
        <p:spPr>
          <a:xfrm>
            <a:off x="3755375" y="427525"/>
            <a:ext cx="571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Providing access to counseling/prevention to 20,000+ Students </a:t>
            </a:r>
            <a:endParaRPr sz="3000" b="1"/>
          </a:p>
        </p:txBody>
      </p:sp>
      <p:sp>
        <p:nvSpPr>
          <p:cNvPr id="4852" name="Google Shape;4852;p157"/>
          <p:cNvSpPr txBox="1">
            <a:spLocks noGrp="1"/>
          </p:cNvSpPr>
          <p:nvPr>
            <p:ph type="subTitle" idx="4294967295"/>
          </p:nvPr>
        </p:nvSpPr>
        <p:spPr>
          <a:xfrm>
            <a:off x="7783000" y="2746300"/>
            <a:ext cx="1438200" cy="3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 b="1"/>
              <a:t>Schools Serviced</a:t>
            </a:r>
            <a:endParaRPr sz="1300" b="1"/>
          </a:p>
        </p:txBody>
      </p:sp>
      <p:pic>
        <p:nvPicPr>
          <p:cNvPr id="4853" name="Google Shape;4853;p157"/>
          <p:cNvPicPr preferRelativeResize="0"/>
          <p:nvPr/>
        </p:nvPicPr>
        <p:blipFill rotWithShape="1">
          <a:blip r:embed="rId4">
            <a:alphaModFix/>
          </a:blip>
          <a:srcRect l="27540" t="36611" r="26298" b="45767"/>
          <a:stretch/>
        </p:blipFill>
        <p:spPr>
          <a:xfrm>
            <a:off x="248596" y="204125"/>
            <a:ext cx="770966" cy="29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8" name="Google Shape;4858;p158"/>
          <p:cNvPicPr preferRelativeResize="0"/>
          <p:nvPr/>
        </p:nvPicPr>
        <p:blipFill rotWithShape="1">
          <a:blip r:embed="rId3">
            <a:alphaModFix/>
          </a:blip>
          <a:srcRect l="27540" t="36611" r="26298" b="45767"/>
          <a:stretch/>
        </p:blipFill>
        <p:spPr>
          <a:xfrm>
            <a:off x="329175" y="4604825"/>
            <a:ext cx="1085476" cy="4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4859" name="Google Shape;4859;p15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ABC Model</a:t>
            </a:r>
            <a:endParaRPr/>
          </a:p>
        </p:txBody>
      </p:sp>
      <p:sp>
        <p:nvSpPr>
          <p:cNvPr id="4860" name="Google Shape;4860;p158"/>
          <p:cNvSpPr/>
          <p:nvPr/>
        </p:nvSpPr>
        <p:spPr>
          <a:xfrm>
            <a:off x="3180025" y="1759650"/>
            <a:ext cx="2632500" cy="25584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</a:rPr>
              <a:t>BRIDGING:</a:t>
            </a:r>
            <a:endParaRPr sz="1600" b="1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The connection between school, family, and community systems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861" name="Google Shape;4861;p158"/>
          <p:cNvSpPr/>
          <p:nvPr/>
        </p:nvSpPr>
        <p:spPr>
          <a:xfrm>
            <a:off x="5812425" y="1759650"/>
            <a:ext cx="2667300" cy="24978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COLLABORATION</a:t>
            </a:r>
            <a:r>
              <a:rPr lang="en" sz="1500" b="1"/>
              <a:t>:</a:t>
            </a:r>
            <a:endParaRPr sz="15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Integration with school team and guardians toward common goals</a:t>
            </a:r>
            <a:endParaRPr/>
          </a:p>
        </p:txBody>
      </p:sp>
      <p:sp>
        <p:nvSpPr>
          <p:cNvPr id="4862" name="Google Shape;4862;p158"/>
          <p:cNvSpPr/>
          <p:nvPr/>
        </p:nvSpPr>
        <p:spPr>
          <a:xfrm>
            <a:off x="625550" y="1759650"/>
            <a:ext cx="2554500" cy="2558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ACCESS:</a:t>
            </a:r>
            <a:endParaRPr sz="1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Increased availability of mental health services for </a:t>
            </a:r>
            <a:r>
              <a:rPr lang="en" u="sng"/>
              <a:t>all</a:t>
            </a:r>
            <a:r>
              <a:rPr lang="en"/>
              <a:t> students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7" name="Google Shape;4867;p159"/>
          <p:cNvSpPr txBox="1">
            <a:spLocks noGrp="1"/>
          </p:cNvSpPr>
          <p:nvPr>
            <p:ph type="title"/>
          </p:nvPr>
        </p:nvSpPr>
        <p:spPr>
          <a:xfrm>
            <a:off x="819150" y="446275"/>
            <a:ext cx="75057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262626"/>
                </a:solidFill>
              </a:rPr>
              <a:t>Top Reasons for Referral</a:t>
            </a:r>
            <a:endParaRPr b="1">
              <a:solidFill>
                <a:srgbClr val="262626"/>
              </a:solidFill>
            </a:endParaRPr>
          </a:p>
        </p:txBody>
      </p:sp>
      <p:graphicFrame>
        <p:nvGraphicFramePr>
          <p:cNvPr id="4868" name="Google Shape;4868;p159"/>
          <p:cNvGraphicFramePr/>
          <p:nvPr/>
        </p:nvGraphicFramePr>
        <p:xfrm>
          <a:off x="828450" y="1385225"/>
          <a:ext cx="7487100" cy="3452850"/>
        </p:xfrm>
        <a:graphic>
          <a:graphicData uri="http://schemas.openxmlformats.org/drawingml/2006/table">
            <a:tbl>
              <a:tblPr>
                <a:noFill/>
                <a:tableStyleId>{3F60E6DA-2697-4B5D-AE73-E79F845563B0}</a:tableStyleId>
              </a:tblPr>
              <a:tblGrid>
                <a:gridCol w="1871775"/>
                <a:gridCol w="1871775"/>
                <a:gridCol w="1871775"/>
                <a:gridCol w="1871775"/>
              </a:tblGrid>
              <a:tr h="513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rgbClr val="1C4587"/>
                          </a:solidFill>
                        </a:rPr>
                        <a:t> School District</a:t>
                      </a:r>
                      <a:endParaRPr sz="1400" b="1">
                        <a:solidFill>
                          <a:srgbClr val="1C4587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rgbClr val="C00000"/>
                          </a:solidFill>
                        </a:rPr>
                        <a:t>#1 Reason</a:t>
                      </a:r>
                      <a:endParaRPr sz="1400" b="1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rgbClr val="7030A0"/>
                          </a:solidFill>
                        </a:rPr>
                        <a:t>#2 Reason</a:t>
                      </a:r>
                      <a:endParaRPr sz="1400" b="1">
                        <a:solidFill>
                          <a:srgbClr val="7030A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rgbClr val="38761D"/>
                          </a:solidFill>
                        </a:rPr>
                        <a:t>#3 Reason</a:t>
                      </a:r>
                      <a:endParaRPr sz="1400" b="1">
                        <a:solidFill>
                          <a:srgbClr val="38761D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720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/>
                        <a:t>MVLA </a:t>
                      </a:r>
                      <a:r>
                        <a:rPr lang="en" b="1"/>
                        <a:t>High School District</a:t>
                      </a:r>
                      <a:endParaRPr sz="1400" b="1"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rgbClr val="38761D"/>
                          </a:solidFill>
                        </a:rPr>
                        <a:t>School- Related Anxiety (43%)</a:t>
                      </a:r>
                      <a:endParaRPr sz="1400" b="1">
                        <a:solidFill>
                          <a:srgbClr val="38761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A64D79"/>
                          </a:solidFill>
                        </a:rPr>
                        <a:t>Depressed/Unhappy (36%)</a:t>
                      </a:r>
                      <a:endParaRPr sz="1400">
                        <a:solidFill>
                          <a:srgbClr val="A64D79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38761D"/>
                          </a:solidFill>
                        </a:rPr>
                        <a:t>General Anxiety (24%)</a:t>
                      </a:r>
                      <a:endParaRPr sz="1400">
                        <a:solidFill>
                          <a:srgbClr val="38761D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723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/>
                        <a:t>MVWSD</a:t>
                      </a:r>
                      <a:endParaRPr sz="1400" b="1"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rgbClr val="1155CC"/>
                          </a:solidFill>
                        </a:rPr>
                        <a:t>Friendships or Social Issues (40%)</a:t>
                      </a:r>
                      <a:endParaRPr sz="1400" b="1">
                        <a:solidFill>
                          <a:srgbClr val="1155C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B45F06"/>
                          </a:solidFill>
                        </a:rPr>
                        <a:t>Family Issues (31%)</a:t>
                      </a:r>
                      <a:endParaRPr sz="1400">
                        <a:solidFill>
                          <a:srgbClr val="B45F06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38761D"/>
                          </a:solidFill>
                        </a:rPr>
                        <a:t>General Anxiety (28%)</a:t>
                      </a:r>
                      <a:endParaRPr sz="1400">
                        <a:solidFill>
                          <a:srgbClr val="38761D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762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/>
                        <a:t>LASD</a:t>
                      </a:r>
                      <a:endParaRPr sz="1400" b="1"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rgbClr val="1155CC"/>
                          </a:solidFill>
                        </a:rPr>
                        <a:t>Friendships or Social Issues (65%)</a:t>
                      </a:r>
                      <a:endParaRPr sz="1400" b="1">
                        <a:solidFill>
                          <a:srgbClr val="1155C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274E13"/>
                          </a:solidFill>
                        </a:rPr>
                        <a:t>General Anxiety (26%)</a:t>
                      </a:r>
                      <a:endParaRPr sz="1400">
                        <a:solidFill>
                          <a:srgbClr val="274E1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A64D79"/>
                          </a:solidFill>
                        </a:rPr>
                        <a:t>Depressed/Unhappy (23%)</a:t>
                      </a:r>
                      <a:endParaRPr sz="1400">
                        <a:solidFill>
                          <a:srgbClr val="A64D79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732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/>
                        <a:t>SSD</a:t>
                      </a:r>
                      <a:endParaRPr sz="1400" b="1"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rgbClr val="1155CC"/>
                          </a:solidFill>
                        </a:rPr>
                        <a:t>Friendships or Social Issues (50%)</a:t>
                      </a:r>
                      <a:endParaRPr sz="1400" b="1">
                        <a:solidFill>
                          <a:srgbClr val="1155C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A64D79"/>
                          </a:solidFill>
                        </a:rPr>
                        <a:t>Depressed/Unhappy (38%)</a:t>
                      </a:r>
                      <a:endParaRPr sz="1400">
                        <a:solidFill>
                          <a:srgbClr val="A64D79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274E13"/>
                          </a:solidFill>
                        </a:rPr>
                        <a:t>General Anxiety (31%)</a:t>
                      </a:r>
                      <a:endParaRPr sz="1400">
                        <a:solidFill>
                          <a:srgbClr val="274E13"/>
                        </a:solidFill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Youth Mental Health First Aid Workshop by Slidesgo">
  <a:themeElements>
    <a:clrScheme name="Simple Light">
      <a:dk1>
        <a:srgbClr val="332C27"/>
      </a:dk1>
      <a:lt1>
        <a:srgbClr val="02518A"/>
      </a:lt1>
      <a:dk2>
        <a:srgbClr val="FFFFFF"/>
      </a:dk2>
      <a:lt2>
        <a:srgbClr val="F9F6F1"/>
      </a:lt2>
      <a:accent1>
        <a:srgbClr val="EAB56F"/>
      </a:accent1>
      <a:accent2>
        <a:srgbClr val="D8BCA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C2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Youth Mental Health First Aid Workshop by Slidesgo">
  <a:themeElements>
    <a:clrScheme name="Simple Light">
      <a:dk1>
        <a:srgbClr val="332C27"/>
      </a:dk1>
      <a:lt1>
        <a:srgbClr val="02518A"/>
      </a:lt1>
      <a:dk2>
        <a:srgbClr val="FFFFFF"/>
      </a:dk2>
      <a:lt2>
        <a:srgbClr val="F9F6F1"/>
      </a:lt2>
      <a:accent1>
        <a:srgbClr val="EAB56F"/>
      </a:accent1>
      <a:accent2>
        <a:srgbClr val="D8BCA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C2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Youth Mental Health First Aid Workshop by Slidesgo">
  <a:themeElements>
    <a:clrScheme name="Simple Light">
      <a:dk1>
        <a:srgbClr val="332C27"/>
      </a:dk1>
      <a:lt1>
        <a:srgbClr val="02518A"/>
      </a:lt1>
      <a:dk2>
        <a:srgbClr val="FFFFFF"/>
      </a:dk2>
      <a:lt2>
        <a:srgbClr val="F9F6F1"/>
      </a:lt2>
      <a:accent1>
        <a:srgbClr val="EAB56F"/>
      </a:accent1>
      <a:accent2>
        <a:srgbClr val="D8BCA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C2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Youth Mental Health First Aid Workshop by Slidesgo">
  <a:themeElements>
    <a:clrScheme name="Simple Light">
      <a:dk1>
        <a:srgbClr val="332C27"/>
      </a:dk1>
      <a:lt1>
        <a:srgbClr val="02518A"/>
      </a:lt1>
      <a:dk2>
        <a:srgbClr val="FFFFFF"/>
      </a:dk2>
      <a:lt2>
        <a:srgbClr val="F9F6F1"/>
      </a:lt2>
      <a:accent1>
        <a:srgbClr val="EAB56F"/>
      </a:accent1>
      <a:accent2>
        <a:srgbClr val="D8BCA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C2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540</Words>
  <Application>Microsoft Office PowerPoint</Application>
  <PresentationFormat>On-screen Show (16:9)</PresentationFormat>
  <Paragraphs>93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</vt:lpstr>
      <vt:lpstr>Hind SemiBold</vt:lpstr>
      <vt:lpstr>Hind</vt:lpstr>
      <vt:lpstr>Calibri</vt:lpstr>
      <vt:lpstr>Nunito</vt:lpstr>
      <vt:lpstr>Roboto</vt:lpstr>
      <vt:lpstr>Roboto Condensed Light</vt:lpstr>
      <vt:lpstr>PT Sans</vt:lpstr>
      <vt:lpstr>Yusei Magic</vt:lpstr>
      <vt:lpstr>Material</vt:lpstr>
      <vt:lpstr>Youth Mental Health First Aid Workshop by Slidesgo</vt:lpstr>
      <vt:lpstr>Youth Mental Health First Aid Workshop by Slidesgo</vt:lpstr>
      <vt:lpstr>Youth Mental Health First Aid Workshop by Slidesgo</vt:lpstr>
      <vt:lpstr>Youth Mental Health First Aid Workshop by Slidesgo</vt:lpstr>
      <vt:lpstr>Shift</vt:lpstr>
      <vt:lpstr>CHAC OVERVIEW</vt:lpstr>
      <vt:lpstr>Youth Mental Health Crisis</vt:lpstr>
      <vt:lpstr>CHAC Mission, Vision &amp; Values </vt:lpstr>
      <vt:lpstr>MOUNTAIN VIEW  </vt:lpstr>
      <vt:lpstr>PowerPoint Presentation</vt:lpstr>
      <vt:lpstr>School Services</vt:lpstr>
      <vt:lpstr>Providing access to counseling/prevention to 20,000+ Students </vt:lpstr>
      <vt:lpstr>ABC Model</vt:lpstr>
      <vt:lpstr>Top Reasons for Referral</vt:lpstr>
      <vt:lpstr>WEB OF SUPPORT  Every Child Five Caring Adults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CHAC OVERVIEW</dc:title>
  <cp:lastModifiedBy>Orrin Mahoney</cp:lastModifiedBy>
  <cp:revision>1</cp:revision>
  <dcterms:modified xsi:type="dcterms:W3CDTF">2024-01-11T22:52:43Z</dcterms:modified>
</cp:coreProperties>
</file>