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
      <p:font typeface="Helvetica Neue"/>
      <p:regular r:id="rId24"/>
      <p:bold r:id="rId25"/>
      <p:italic r:id="rId26"/>
      <p:boldItalic r:id="rId27"/>
    </p:embeddedFont>
    <p:embeddedFont>
      <p:font typeface="Century Gothic"/>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gVsPqy0gaJ60jmBXcPK9U6sqep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HelveticaNeue-regular.fntdata"/><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schemas.openxmlformats.org/officeDocument/2006/relationships/font" Target="fonts/CenturyGothic-regular.fntdata"/><Relationship Id="rId27"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enturyGothic-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Gothic-boldItalic.fntdata"/><Relationship Id="rId30"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ae5ea7431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ae5ea7431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8" name="Google Shape;228;g2ae5ea74315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ada4886f90_1_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7" name="Google Shape;297;g2ada4886f90_1_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ada4886f90_1_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3" name="Google Shape;303;g2ada4886f90_1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ada4886f90_1_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9" name="Google Shape;309;g2ada4886f90_1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ada4886f90_1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5" name="Google Shape;315;g2ada4886f90_1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ada4886f90_1_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1" name="Google Shape;321;g2ada4886f90_1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ae036f9d01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ae036f9d01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Linda - using  Rotary’s first Guiding Principle - “the development of </a:t>
            </a:r>
            <a:r>
              <a:rPr b="1" lang="en-US"/>
              <a:t>acquaintance</a:t>
            </a:r>
            <a:r>
              <a:rPr lang="en-US"/>
              <a:t> as an opportunity for service”  - rotarians and their efforts to CONNECT  with young people (or support others in need) are ALREADY engaged in suicide prevention. While a number of rotarians may want to more actively engage in specific suicide prevention activities or volunteer with mental health organizations, it is critical to recognize how important EVERY effort to connect with others is to this work.   </a:t>
            </a:r>
            <a:endParaRPr/>
          </a:p>
          <a:p>
            <a:pPr indent="0" lvl="0" marL="0" rtl="0" algn="l">
              <a:spcBef>
                <a:spcPts val="360"/>
              </a:spcBef>
              <a:spcAft>
                <a:spcPts val="0"/>
              </a:spcAft>
              <a:buNone/>
            </a:pPr>
            <a:r>
              <a:rPr lang="en-US"/>
              <a:t>Rotary’s  guiding principles “</a:t>
            </a:r>
            <a:r>
              <a:rPr lang="en-US" sz="1050">
                <a:highlight>
                  <a:srgbClr val="FFFFFF"/>
                </a:highlight>
                <a:latin typeface="Helvetica Neue"/>
                <a:ea typeface="Helvetica Neue"/>
                <a:cs typeface="Helvetica Neue"/>
                <a:sym typeface="Helvetica Neue"/>
              </a:rPr>
              <a:t>serve as a foundation for our relationships with each other and the action we take in the world”.</a:t>
            </a:r>
            <a:r>
              <a:rPr lang="en-US"/>
              <a:t>  And we thank you!!   (</a:t>
            </a:r>
            <a:r>
              <a:rPr lang="en-US" sz="1050">
                <a:solidFill>
                  <a:srgbClr val="1F1F1F"/>
                </a:solidFill>
                <a:highlight>
                  <a:srgbClr val="FFFFFF"/>
                </a:highlight>
                <a:latin typeface="Roboto"/>
                <a:ea typeface="Roboto"/>
                <a:cs typeface="Roboto"/>
                <a:sym typeface="Roboto"/>
              </a:rPr>
              <a:t>attempt to say that Rotarians are already engaged in this work by virtue of their guiding principles and resulting actions towards building connections (especially with youth).  Beyond that  Rotarians may want to engage in more specific activities and trainings that focus on mental health awareness and suicide prevention activities.  But I had suggested you start with this acknowledgement (and appreciation) for their long history of building connection (and its recognized importance in suicide prevention work)!</a:t>
            </a:r>
            <a:endParaRPr/>
          </a:p>
        </p:txBody>
      </p:sp>
      <p:sp>
        <p:nvSpPr>
          <p:cNvPr id="235" name="Google Shape;235;g2ae036f9d01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47" name="Google Shape;24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78571"/>
              </a:lnSpc>
              <a:spcBef>
                <a:spcPts val="0"/>
              </a:spcBef>
              <a:spcAft>
                <a:spcPts val="0"/>
              </a:spcAft>
              <a:buClr>
                <a:schemeClr val="dk1"/>
              </a:buClr>
              <a:buSzPts val="1100"/>
              <a:buFont typeface="Arial"/>
              <a:buNone/>
            </a:pPr>
            <a:r>
              <a:rPr lang="en-US" sz="1250">
                <a:solidFill>
                  <a:srgbClr val="64686B"/>
                </a:solidFill>
                <a:latin typeface="Arial"/>
                <a:ea typeface="Arial"/>
                <a:cs typeface="Arial"/>
                <a:sym typeface="Arial"/>
              </a:rPr>
              <a:t>This Toolkit was created in 2013 in response to school communities’ need to address student mental and emotional wellness in order to prevent suicide and to provide evidence based information about how to intervene in a crisis or after a suicide loss. In 2016, California enacted Assembly Bill 2246 requiring public schools serving grades 7 to 12 to have a “Pupil Suicide Prevention Policy” by the 2017-18 school year. The intent of this easily navigated </a:t>
            </a:r>
            <a:r>
              <a:rPr b="1" lang="en-US" sz="1250">
                <a:solidFill>
                  <a:srgbClr val="64686B"/>
                </a:solidFill>
                <a:latin typeface="Arial"/>
                <a:ea typeface="Arial"/>
                <a:cs typeface="Arial"/>
                <a:sym typeface="Arial"/>
              </a:rPr>
              <a:t>partial</a:t>
            </a:r>
            <a:r>
              <a:rPr lang="en-US" sz="1250">
                <a:solidFill>
                  <a:srgbClr val="64686B"/>
                </a:solidFill>
                <a:latin typeface="Arial"/>
                <a:ea typeface="Arial"/>
                <a:cs typeface="Arial"/>
                <a:sym typeface="Arial"/>
              </a:rPr>
              <a:t> version of the Toolkit is to simplify access to the range of information the PDF contains for school administration, staff, parents/guardians and students.  Promotion, Intervention and Postvention are all interconnected. However, schools and districts will vary in the services they already have and in those they identify as needed to implement the required policies. The web version is designed for schools to enter at any point in the process of promoting student behavioral health, intervening in a crisis or responding to a loss due to suicide.</a:t>
            </a:r>
            <a:endParaRPr sz="1250">
              <a:solidFill>
                <a:srgbClr val="64686B"/>
              </a:solidFill>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a:p>
        </p:txBody>
      </p:sp>
      <p:sp>
        <p:nvSpPr>
          <p:cNvPr id="254" name="Google Shape;25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ad2336f2b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ad2336f2bf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1" name="Google Shape;261;g2ad2336f2bf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ad2336f2bf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ad2336f2bf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8" name="Google Shape;268;g2ad2336f2bf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ad02f2c91c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2ad02f2c91c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g2ad02f2c91c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ad2336f2bf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sz="1400">
              <a:highlight>
                <a:srgbClr val="FFFF00"/>
              </a:highlight>
            </a:endParaRPr>
          </a:p>
          <a:p>
            <a:pPr indent="0" lvl="0" marL="0" rtl="0" algn="l">
              <a:lnSpc>
                <a:spcPct val="100000"/>
              </a:lnSpc>
              <a:spcBef>
                <a:spcPts val="0"/>
              </a:spcBef>
              <a:spcAft>
                <a:spcPts val="0"/>
              </a:spcAft>
              <a:buClr>
                <a:schemeClr val="dk1"/>
              </a:buClr>
              <a:buSzPts val="1100"/>
              <a:buFont typeface="Calibri"/>
              <a:buNone/>
            </a:pPr>
            <a:r>
              <a:t/>
            </a:r>
            <a:endParaRPr b="1" sz="1600"/>
          </a:p>
        </p:txBody>
      </p:sp>
      <p:sp>
        <p:nvSpPr>
          <p:cNvPr id="281" name="Google Shape;281;g2ad2336f2bf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ada4886f90_1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0" name="Google Shape;290;g2ada4886f90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_Basic">
  <p:cSld name="Body_Basic">
    <p:spTree>
      <p:nvGrpSpPr>
        <p:cNvPr id="15" name="Shape 15"/>
        <p:cNvGrpSpPr/>
        <p:nvPr/>
      </p:nvGrpSpPr>
      <p:grpSpPr>
        <a:xfrm>
          <a:off x="0" y="0"/>
          <a:ext cx="0" cy="0"/>
          <a:chOff x="0" y="0"/>
          <a:chExt cx="0" cy="0"/>
        </a:xfrm>
      </p:grpSpPr>
      <p:sp>
        <p:nvSpPr>
          <p:cNvPr id="16" name="Google Shape;16;p37"/>
          <p:cNvSpPr txBox="1"/>
          <p:nvPr>
            <p:ph idx="1" type="body"/>
          </p:nvPr>
        </p:nvSpPr>
        <p:spPr>
          <a:xfrm>
            <a:off x="483237" y="135466"/>
            <a:ext cx="8177529" cy="366804"/>
          </a:xfrm>
          <a:prstGeom prst="rect">
            <a:avLst/>
          </a:prstGeom>
          <a:noFill/>
          <a:ln>
            <a:noFill/>
          </a:ln>
        </p:spPr>
        <p:txBody>
          <a:bodyPr anchorCtr="0" anchor="t" bIns="45700" lIns="0" spcFirstLastPara="1" rIns="0" wrap="square" tIns="45700">
            <a:noAutofit/>
          </a:bodyPr>
          <a:lstStyle>
            <a:lvl1pPr indent="-228600" lvl="0" marL="457200" marR="0" algn="l">
              <a:lnSpc>
                <a:spcPct val="90000"/>
              </a:lnSpc>
              <a:spcBef>
                <a:spcPts val="675"/>
              </a:spcBef>
              <a:spcAft>
                <a:spcPts val="0"/>
              </a:spcAft>
              <a:buClr>
                <a:schemeClr val="accent1"/>
              </a:buClr>
              <a:buSzPts val="2310"/>
              <a:buFont typeface="Arial"/>
              <a:buNone/>
              <a:defRPr b="0" i="0" sz="2100" u="none" cap="none" strike="noStrike">
                <a:solidFill>
                  <a:schemeClr val="accent1"/>
                </a:solidFill>
                <a:latin typeface="Arial"/>
                <a:ea typeface="Arial"/>
                <a:cs typeface="Arial"/>
                <a:sym typeface="Arial"/>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 name="Google Shape;17;p37"/>
          <p:cNvSpPr txBox="1"/>
          <p:nvPr>
            <p:ph idx="2" type="body"/>
          </p:nvPr>
        </p:nvSpPr>
        <p:spPr>
          <a:xfrm>
            <a:off x="493929" y="1070920"/>
            <a:ext cx="8156142" cy="3154680"/>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8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37"/>
          <p:cNvSpPr txBox="1"/>
          <p:nvPr>
            <p:ph idx="3" type="body"/>
          </p:nvPr>
        </p:nvSpPr>
        <p:spPr>
          <a:xfrm>
            <a:off x="483237" y="522851"/>
            <a:ext cx="8177529" cy="199960"/>
          </a:xfrm>
          <a:prstGeom prst="rect">
            <a:avLst/>
          </a:prstGeom>
          <a:noFill/>
          <a:ln>
            <a:noFill/>
          </a:ln>
        </p:spPr>
        <p:txBody>
          <a:bodyPr anchorCtr="0" anchor="t" bIns="45700" lIns="0" spcFirstLastPara="1" rIns="0" wrap="square" tIns="45700">
            <a:noAutofit/>
          </a:bodyPr>
          <a:lstStyle>
            <a:lvl1pPr indent="-228600" lvl="0" marL="457200" marR="0" algn="l">
              <a:lnSpc>
                <a:spcPct val="90000"/>
              </a:lnSpc>
              <a:spcBef>
                <a:spcPts val="675"/>
              </a:spcBef>
              <a:spcAft>
                <a:spcPts val="0"/>
              </a:spcAft>
              <a:buClr>
                <a:schemeClr val="accent1"/>
              </a:buClr>
              <a:buSzPts val="1155"/>
              <a:buFont typeface="Arial"/>
              <a:buNone/>
              <a:defRPr b="0" i="0" sz="1050" u="none" cap="none" strike="noStrike">
                <a:solidFill>
                  <a:schemeClr val="accent1"/>
                </a:solidFill>
                <a:latin typeface="Arial"/>
                <a:ea typeface="Arial"/>
                <a:cs typeface="Arial"/>
                <a:sym typeface="Arial"/>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7" name="Shape 107"/>
        <p:cNvGrpSpPr/>
        <p:nvPr/>
      </p:nvGrpSpPr>
      <p:grpSpPr>
        <a:xfrm>
          <a:off x="0" y="0"/>
          <a:ext cx="0" cy="0"/>
          <a:chOff x="0" y="0"/>
          <a:chExt cx="0" cy="0"/>
        </a:xfrm>
      </p:grpSpPr>
      <p:sp>
        <p:nvSpPr>
          <p:cNvPr id="108" name="Google Shape;108;p46"/>
          <p:cNvSpPr txBox="1"/>
          <p:nvPr>
            <p:ph type="title"/>
          </p:nvPr>
        </p:nvSpPr>
        <p:spPr>
          <a:xfrm>
            <a:off x="948776" y="359541"/>
            <a:ext cx="7707862" cy="488024"/>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sz="2400">
                <a:solidFill>
                  <a:srgbClr val="8C2517"/>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09" name="Google Shape;109;p46"/>
          <p:cNvSpPr txBox="1"/>
          <p:nvPr>
            <p:ph idx="1" type="body"/>
          </p:nvPr>
        </p:nvSpPr>
        <p:spPr>
          <a:xfrm>
            <a:off x="955677" y="908685"/>
            <a:ext cx="7700963" cy="3759042"/>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0" name="Shape 110"/>
        <p:cNvGrpSpPr/>
        <p:nvPr/>
      </p:nvGrpSpPr>
      <p:grpSpPr>
        <a:xfrm>
          <a:off x="0" y="0"/>
          <a:ext cx="0" cy="0"/>
          <a:chOff x="0" y="0"/>
          <a:chExt cx="0" cy="0"/>
        </a:xfrm>
      </p:grpSpPr>
      <p:sp>
        <p:nvSpPr>
          <p:cNvPr id="111" name="Google Shape;111;p47"/>
          <p:cNvSpPr txBox="1"/>
          <p:nvPr>
            <p:ph type="title"/>
          </p:nvPr>
        </p:nvSpPr>
        <p:spPr>
          <a:xfrm>
            <a:off x="948776" y="359541"/>
            <a:ext cx="7707862" cy="488024"/>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sz="2400">
                <a:solidFill>
                  <a:schemeClr val="lt2"/>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12" name="Google Shape;112;p47"/>
          <p:cNvSpPr txBox="1"/>
          <p:nvPr>
            <p:ph idx="1" type="body"/>
          </p:nvPr>
        </p:nvSpPr>
        <p:spPr>
          <a:xfrm>
            <a:off x="955677" y="908685"/>
            <a:ext cx="7700963" cy="3759042"/>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228600" lvl="1" marL="914400" algn="l">
              <a:spcBef>
                <a:spcPts val="360"/>
              </a:spcBef>
              <a:spcAft>
                <a:spcPts val="0"/>
              </a:spcAft>
              <a:buSzPts val="1800"/>
              <a:buFont typeface="Arial"/>
              <a:buNone/>
              <a:defRPr/>
            </a:lvl2pPr>
            <a:lvl3pPr indent="-228600" lvl="2" marL="1371600" algn="l">
              <a:spcBef>
                <a:spcPts val="360"/>
              </a:spcBef>
              <a:spcAft>
                <a:spcPts val="0"/>
              </a:spcAft>
              <a:buSzPts val="1836"/>
              <a:buNone/>
              <a:defRPr/>
            </a:lvl3pPr>
            <a:lvl4pPr indent="-228600" lvl="3" marL="1828800" algn="l">
              <a:spcBef>
                <a:spcPts val="360"/>
              </a:spcBef>
              <a:spcAft>
                <a:spcPts val="0"/>
              </a:spcAft>
              <a:buSzPts val="1800"/>
              <a:buNone/>
              <a:defRPr/>
            </a:lvl4pPr>
            <a:lvl5pPr indent="-228600" lvl="4" marL="2286000" algn="l">
              <a:spcBef>
                <a:spcPts val="360"/>
              </a:spcBef>
              <a:spcAft>
                <a:spcPts val="0"/>
              </a:spcAft>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13" name="Shape 113"/>
        <p:cNvGrpSpPr/>
        <p:nvPr/>
      </p:nvGrpSpPr>
      <p:grpSpPr>
        <a:xfrm>
          <a:off x="0" y="0"/>
          <a:ext cx="0" cy="0"/>
          <a:chOff x="0" y="0"/>
          <a:chExt cx="0" cy="0"/>
        </a:xfrm>
      </p:grpSpPr>
      <p:sp>
        <p:nvSpPr>
          <p:cNvPr id="114" name="Google Shape;114;p48"/>
          <p:cNvSpPr txBox="1"/>
          <p:nvPr/>
        </p:nvSpPr>
        <p:spPr>
          <a:xfrm>
            <a:off x="60325" y="7938"/>
            <a:ext cx="457200" cy="457200"/>
          </a:xfrm>
          <a:prstGeom prst="rect">
            <a:avLst/>
          </a:prstGeom>
          <a:noFill/>
          <a:ln>
            <a:noFill/>
          </a:ln>
        </p:spPr>
        <p:txBody>
          <a:bodyPr anchorCtr="1" anchor="ctr" bIns="0" lIns="45700" spcFirstLastPara="1" rIns="45700" wrap="square" tIns="0">
            <a:noAutofit/>
          </a:bodyPr>
          <a:lstStyle/>
          <a:p>
            <a:pPr indent="0" lvl="0" marL="0" marR="0" rtl="0" algn="ctr">
              <a:spcBef>
                <a:spcPts val="0"/>
              </a:spcBef>
              <a:spcAft>
                <a:spcPts val="0"/>
              </a:spcAft>
              <a:buNone/>
            </a:pPr>
            <a:fld id="{00000000-1234-1234-1234-123412341234}" type="slidenum">
              <a:rPr lang="en-US" sz="1000">
                <a:solidFill>
                  <a:srgbClr val="7F7F7F"/>
                </a:solidFill>
                <a:latin typeface="Arial"/>
                <a:ea typeface="Arial"/>
                <a:cs typeface="Arial"/>
                <a:sym typeface="Arial"/>
              </a:rPr>
              <a:t>‹#›</a:t>
            </a:fld>
            <a:endParaRPr sz="1000">
              <a:solidFill>
                <a:srgbClr val="7F7F7F"/>
              </a:solidFill>
              <a:latin typeface="Arial"/>
              <a:ea typeface="Arial"/>
              <a:cs typeface="Arial"/>
              <a:sym typeface="Arial"/>
            </a:endParaRPr>
          </a:p>
        </p:txBody>
      </p:sp>
      <p:sp>
        <p:nvSpPr>
          <p:cNvPr id="115" name="Google Shape;115;p48"/>
          <p:cNvSpPr txBox="1"/>
          <p:nvPr>
            <p:ph type="title"/>
          </p:nvPr>
        </p:nvSpPr>
        <p:spPr>
          <a:xfrm>
            <a:off x="948776" y="359541"/>
            <a:ext cx="7707862" cy="488024"/>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sz="2400">
                <a:solidFill>
                  <a:schemeClr val="lt2"/>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16" name="Google Shape;116;p48"/>
          <p:cNvSpPr txBox="1"/>
          <p:nvPr>
            <p:ph idx="1" type="body"/>
          </p:nvPr>
        </p:nvSpPr>
        <p:spPr>
          <a:xfrm>
            <a:off x="949327" y="908685"/>
            <a:ext cx="3787775" cy="3759042"/>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7" name="Google Shape;117;p48"/>
          <p:cNvSpPr txBox="1"/>
          <p:nvPr>
            <p:ph idx="2" type="body"/>
          </p:nvPr>
        </p:nvSpPr>
        <p:spPr>
          <a:xfrm>
            <a:off x="4876800" y="908685"/>
            <a:ext cx="3779838" cy="3759042"/>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Horizontal">
  <p:cSld name="Two Content Horizontal">
    <p:spTree>
      <p:nvGrpSpPr>
        <p:cNvPr id="118" name="Shape 118"/>
        <p:cNvGrpSpPr/>
        <p:nvPr/>
      </p:nvGrpSpPr>
      <p:grpSpPr>
        <a:xfrm>
          <a:off x="0" y="0"/>
          <a:ext cx="0" cy="0"/>
          <a:chOff x="0" y="0"/>
          <a:chExt cx="0" cy="0"/>
        </a:xfrm>
      </p:grpSpPr>
      <p:sp>
        <p:nvSpPr>
          <p:cNvPr id="119" name="Google Shape;119;p49"/>
          <p:cNvSpPr txBox="1"/>
          <p:nvPr>
            <p:ph type="title"/>
          </p:nvPr>
        </p:nvSpPr>
        <p:spPr>
          <a:xfrm>
            <a:off x="948776" y="359541"/>
            <a:ext cx="7707862" cy="488024"/>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sz="2400">
                <a:solidFill>
                  <a:schemeClr val="lt2"/>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20" name="Google Shape;120;p49"/>
          <p:cNvSpPr txBox="1"/>
          <p:nvPr>
            <p:ph idx="1" type="body"/>
          </p:nvPr>
        </p:nvSpPr>
        <p:spPr>
          <a:xfrm>
            <a:off x="948777" y="908685"/>
            <a:ext cx="7707862" cy="1816607"/>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 name="Google Shape;121;p49"/>
          <p:cNvSpPr txBox="1"/>
          <p:nvPr>
            <p:ph idx="2" type="body"/>
          </p:nvPr>
        </p:nvSpPr>
        <p:spPr>
          <a:xfrm>
            <a:off x="949327" y="2841313"/>
            <a:ext cx="7707313" cy="1816607"/>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122" name="Shape 122"/>
        <p:cNvGrpSpPr/>
        <p:nvPr/>
      </p:nvGrpSpPr>
      <p:grpSpPr>
        <a:xfrm>
          <a:off x="0" y="0"/>
          <a:ext cx="0" cy="0"/>
          <a:chOff x="0" y="0"/>
          <a:chExt cx="0" cy="0"/>
        </a:xfrm>
      </p:grpSpPr>
      <p:sp>
        <p:nvSpPr>
          <p:cNvPr id="123" name="Google Shape;123;p50"/>
          <p:cNvSpPr txBox="1"/>
          <p:nvPr>
            <p:ph type="title"/>
          </p:nvPr>
        </p:nvSpPr>
        <p:spPr>
          <a:xfrm>
            <a:off x="948776" y="359541"/>
            <a:ext cx="7707862" cy="488024"/>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sz="2400">
                <a:solidFill>
                  <a:schemeClr val="lt2"/>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24" name="Google Shape;124;p50"/>
          <p:cNvSpPr txBox="1"/>
          <p:nvPr>
            <p:ph idx="1" type="body"/>
          </p:nvPr>
        </p:nvSpPr>
        <p:spPr>
          <a:xfrm>
            <a:off x="949327" y="908685"/>
            <a:ext cx="3787775" cy="3759042"/>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5" name="Google Shape;125;p50"/>
          <p:cNvSpPr txBox="1"/>
          <p:nvPr>
            <p:ph idx="2" type="body"/>
          </p:nvPr>
        </p:nvSpPr>
        <p:spPr>
          <a:xfrm>
            <a:off x="4876800" y="908686"/>
            <a:ext cx="3779838" cy="1823085"/>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6" name="Google Shape;126;p50"/>
          <p:cNvSpPr txBox="1"/>
          <p:nvPr>
            <p:ph idx="3" type="body"/>
          </p:nvPr>
        </p:nvSpPr>
        <p:spPr>
          <a:xfrm>
            <a:off x="4876800" y="2837497"/>
            <a:ext cx="3779838" cy="1830230"/>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p:cSld name="Four Content">
    <p:spTree>
      <p:nvGrpSpPr>
        <p:cNvPr id="127" name="Shape 127"/>
        <p:cNvGrpSpPr/>
        <p:nvPr/>
      </p:nvGrpSpPr>
      <p:grpSpPr>
        <a:xfrm>
          <a:off x="0" y="0"/>
          <a:ext cx="0" cy="0"/>
          <a:chOff x="0" y="0"/>
          <a:chExt cx="0" cy="0"/>
        </a:xfrm>
      </p:grpSpPr>
      <p:sp>
        <p:nvSpPr>
          <p:cNvPr id="128" name="Google Shape;128;p51"/>
          <p:cNvSpPr txBox="1"/>
          <p:nvPr>
            <p:ph type="title"/>
          </p:nvPr>
        </p:nvSpPr>
        <p:spPr>
          <a:xfrm>
            <a:off x="948776" y="359541"/>
            <a:ext cx="7707862" cy="488024"/>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sz="2400">
                <a:solidFill>
                  <a:schemeClr val="lt2"/>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29" name="Google Shape;129;p51"/>
          <p:cNvSpPr txBox="1"/>
          <p:nvPr>
            <p:ph idx="1" type="body"/>
          </p:nvPr>
        </p:nvSpPr>
        <p:spPr>
          <a:xfrm>
            <a:off x="949327" y="908686"/>
            <a:ext cx="3787775" cy="1823085"/>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0" name="Google Shape;130;p51"/>
          <p:cNvSpPr txBox="1"/>
          <p:nvPr>
            <p:ph idx="2" type="body"/>
          </p:nvPr>
        </p:nvSpPr>
        <p:spPr>
          <a:xfrm>
            <a:off x="955677" y="2840613"/>
            <a:ext cx="3781425" cy="1827114"/>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1" name="Google Shape;131;p51"/>
          <p:cNvSpPr txBox="1"/>
          <p:nvPr>
            <p:ph idx="3" type="body"/>
          </p:nvPr>
        </p:nvSpPr>
        <p:spPr>
          <a:xfrm>
            <a:off x="4876800" y="908686"/>
            <a:ext cx="3779838" cy="1823085"/>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2" name="Google Shape;132;p51"/>
          <p:cNvSpPr txBox="1"/>
          <p:nvPr>
            <p:ph idx="4" type="body"/>
          </p:nvPr>
        </p:nvSpPr>
        <p:spPr>
          <a:xfrm>
            <a:off x="4876800" y="2840613"/>
            <a:ext cx="3779838" cy="1827114"/>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Logo">
  <p:cSld name="Title w/Logo">
    <p:bg>
      <p:bgPr>
        <a:solidFill>
          <a:schemeClr val="lt1"/>
        </a:solidFill>
      </p:bgPr>
    </p:bg>
    <p:spTree>
      <p:nvGrpSpPr>
        <p:cNvPr id="133" name="Shape 133"/>
        <p:cNvGrpSpPr/>
        <p:nvPr/>
      </p:nvGrpSpPr>
      <p:grpSpPr>
        <a:xfrm>
          <a:off x="0" y="0"/>
          <a:ext cx="0" cy="0"/>
          <a:chOff x="0" y="0"/>
          <a:chExt cx="0" cy="0"/>
        </a:xfrm>
      </p:grpSpPr>
      <p:sp>
        <p:nvSpPr>
          <p:cNvPr id="134" name="Google Shape;134;p52"/>
          <p:cNvSpPr txBox="1"/>
          <p:nvPr>
            <p:ph type="title"/>
          </p:nvPr>
        </p:nvSpPr>
        <p:spPr>
          <a:xfrm>
            <a:off x="822960" y="527041"/>
            <a:ext cx="7543800" cy="401648"/>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35" name="Google Shape;135;p52"/>
          <p:cNvSpPr txBox="1"/>
          <p:nvPr>
            <p:ph idx="10" type="dt"/>
          </p:nvPr>
        </p:nvSpPr>
        <p:spPr>
          <a:xfrm>
            <a:off x="6567176" y="4844840"/>
            <a:ext cx="1200680" cy="27384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6" name="Google Shape;136;p52"/>
          <p:cNvSpPr txBox="1"/>
          <p:nvPr>
            <p:ph idx="11" type="ftr"/>
          </p:nvPr>
        </p:nvSpPr>
        <p:spPr>
          <a:xfrm>
            <a:off x="2764640" y="4844840"/>
            <a:ext cx="3617103" cy="27384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7" name="Google Shape;137;p52"/>
          <p:cNvSpPr txBox="1"/>
          <p:nvPr>
            <p:ph idx="12" type="sldNum"/>
          </p:nvPr>
        </p:nvSpPr>
        <p:spPr>
          <a:xfrm>
            <a:off x="7953290" y="4844840"/>
            <a:ext cx="826940" cy="273844"/>
          </a:xfrm>
          <a:prstGeom prst="rect">
            <a:avLst/>
          </a:prstGeom>
          <a:noFill/>
          <a:ln>
            <a:noFill/>
          </a:ln>
        </p:spPr>
        <p:txBody>
          <a:bodyPr anchorCtr="0" anchor="ctr" bIns="45700" lIns="91425" spcFirstLastPara="1" rIns="91425" wrap="square" tIns="4570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sp>
        <p:nvSpPr>
          <p:cNvPr id="138" name="Google Shape;138;p52"/>
          <p:cNvSpPr txBox="1"/>
          <p:nvPr>
            <p:ph idx="1" type="body"/>
          </p:nvPr>
        </p:nvSpPr>
        <p:spPr>
          <a:xfrm>
            <a:off x="822960" y="1384301"/>
            <a:ext cx="7543800" cy="3017520"/>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9" name="Google Shape;139;p52"/>
          <p:cNvSpPr/>
          <p:nvPr/>
        </p:nvSpPr>
        <p:spPr>
          <a:xfrm>
            <a:off x="-4767" y="1"/>
            <a:ext cx="9146384" cy="168561"/>
          </a:xfrm>
          <a:prstGeom prst="rect">
            <a:avLst/>
          </a:prstGeom>
          <a:solidFill>
            <a:srgbClr val="DAD7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Arial"/>
              <a:ea typeface="Arial"/>
              <a:cs typeface="Arial"/>
              <a:sym typeface="Arial"/>
            </a:endParaRPr>
          </a:p>
        </p:txBody>
      </p:sp>
      <p:sp>
        <p:nvSpPr>
          <p:cNvPr id="140" name="Google Shape;140;p52"/>
          <p:cNvSpPr/>
          <p:nvPr/>
        </p:nvSpPr>
        <p:spPr>
          <a:xfrm>
            <a:off x="-2384" y="4766769"/>
            <a:ext cx="9146384" cy="44239"/>
          </a:xfrm>
          <a:prstGeom prst="rect">
            <a:avLst/>
          </a:prstGeom>
          <a:solidFill>
            <a:srgbClr val="DAD7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Arial"/>
              <a:ea typeface="Arial"/>
              <a:cs typeface="Arial"/>
              <a:sym typeface="Arial"/>
            </a:endParaRPr>
          </a:p>
        </p:txBody>
      </p:sp>
      <p:sp>
        <p:nvSpPr>
          <p:cNvPr id="141" name="Google Shape;141;p52"/>
          <p:cNvSpPr txBox="1"/>
          <p:nvPr/>
        </p:nvSpPr>
        <p:spPr>
          <a:xfrm>
            <a:off x="6681476" y="4959140"/>
            <a:ext cx="1200680" cy="273844"/>
          </a:xfrm>
          <a:prstGeom prst="rect">
            <a:avLst/>
          </a:prstGeom>
          <a:no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t/>
            </a:r>
            <a:endParaRPr sz="506">
              <a:solidFill>
                <a:srgbClr val="FFFFFF"/>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42" name="Shape 142"/>
        <p:cNvGrpSpPr/>
        <p:nvPr/>
      </p:nvGrpSpPr>
      <p:grpSpPr>
        <a:xfrm>
          <a:off x="0" y="0"/>
          <a:ext cx="0" cy="0"/>
          <a:chOff x="0" y="0"/>
          <a:chExt cx="0" cy="0"/>
        </a:xfrm>
      </p:grpSpPr>
      <p:sp>
        <p:nvSpPr>
          <p:cNvPr id="143" name="Google Shape;143;p53"/>
          <p:cNvSpPr txBox="1"/>
          <p:nvPr>
            <p:ph type="title"/>
          </p:nvPr>
        </p:nvSpPr>
        <p:spPr>
          <a:xfrm>
            <a:off x="949325" y="358775"/>
            <a:ext cx="7707313" cy="488950"/>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44" name="Google Shape;144;p53"/>
          <p:cNvSpPr txBox="1"/>
          <p:nvPr>
            <p:ph idx="1" type="body"/>
          </p:nvPr>
        </p:nvSpPr>
        <p:spPr>
          <a:xfrm>
            <a:off x="304800" y="1543050"/>
            <a:ext cx="8534400" cy="1943100"/>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solidFill>
                  <a:srgbClr val="595959"/>
                </a:solidFill>
              </a:defRPr>
            </a:lvl1pPr>
            <a:lvl2pPr indent="-342900" lvl="1" marL="914400" algn="l">
              <a:spcBef>
                <a:spcPts val="360"/>
              </a:spcBef>
              <a:spcAft>
                <a:spcPts val="0"/>
              </a:spcAft>
              <a:buSzPts val="1800"/>
              <a:buChar char="▪"/>
              <a:defRPr>
                <a:solidFill>
                  <a:srgbClr val="595959"/>
                </a:solidFill>
              </a:defRPr>
            </a:lvl2pPr>
            <a:lvl3pPr indent="-345186" lvl="2" marL="1371600" algn="l">
              <a:spcBef>
                <a:spcPts val="360"/>
              </a:spcBef>
              <a:spcAft>
                <a:spcPts val="0"/>
              </a:spcAft>
              <a:buSzPts val="1836"/>
              <a:buChar char="›"/>
              <a:defRPr>
                <a:solidFill>
                  <a:srgbClr val="595959"/>
                </a:solidFill>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5" name="Google Shape;145;p53"/>
          <p:cNvSpPr txBox="1"/>
          <p:nvPr/>
        </p:nvSpPr>
        <p:spPr>
          <a:xfrm>
            <a:off x="7813600" y="638983"/>
            <a:ext cx="184731" cy="232628"/>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t/>
            </a:r>
            <a:endParaRPr sz="1013">
              <a:solidFill>
                <a:srgbClr val="696253"/>
              </a:solidFill>
              <a:latin typeface="Arial"/>
              <a:ea typeface="Arial"/>
              <a:cs typeface="Arial"/>
              <a:sym typeface="Arial"/>
            </a:endParaRPr>
          </a:p>
        </p:txBody>
      </p:sp>
    </p:spTree>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146" name="Shape 146"/>
        <p:cNvGrpSpPr/>
        <p:nvPr/>
      </p:nvGrpSpPr>
      <p:grpSpPr>
        <a:xfrm>
          <a:off x="0" y="0"/>
          <a:ext cx="0" cy="0"/>
          <a:chOff x="0" y="0"/>
          <a:chExt cx="0" cy="0"/>
        </a:xfrm>
      </p:grpSpPr>
      <p:sp>
        <p:nvSpPr>
          <p:cNvPr id="147" name="Google Shape;147;g2ad2336f2bf_0_88"/>
          <p:cNvSpPr txBox="1"/>
          <p:nvPr>
            <p:ph type="title"/>
          </p:nvPr>
        </p:nvSpPr>
        <p:spPr>
          <a:xfrm>
            <a:off x="311700" y="445025"/>
            <a:ext cx="8520600" cy="572700"/>
          </a:xfrm>
          <a:prstGeom prst="rect">
            <a:avLst/>
          </a:prstGeom>
        </p:spPr>
        <p:txBody>
          <a:bodyPr anchorCtr="0" anchor="b" bIns="45700" lIns="0" spcFirstLastPara="1" rIns="91425" wrap="square" tIns="4570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8" name="Google Shape;148;g2ad2336f2bf_0_88"/>
          <p:cNvSpPr txBox="1"/>
          <p:nvPr>
            <p:ph idx="1" type="body"/>
          </p:nvPr>
        </p:nvSpPr>
        <p:spPr>
          <a:xfrm>
            <a:off x="311700" y="1152475"/>
            <a:ext cx="8520600" cy="3416400"/>
          </a:xfrm>
          <a:prstGeom prst="rect">
            <a:avLst/>
          </a:prstGeom>
        </p:spPr>
        <p:txBody>
          <a:bodyPr anchorCtr="0" anchor="t" bIns="45700" lIns="0" spcFirstLastPara="1" rIns="0" wrap="square" tIns="45700">
            <a:normAutofit/>
          </a:bodyPr>
          <a:lstStyle>
            <a:lvl1pPr indent="-228600" lvl="0" marL="457200" rtl="0">
              <a:spcBef>
                <a:spcPts val="360"/>
              </a:spcBef>
              <a:spcAft>
                <a:spcPts val="0"/>
              </a:spcAft>
              <a:buSzPts val="1400"/>
              <a:buNone/>
              <a:defRPr/>
            </a:lvl1pPr>
            <a:lvl2pPr indent="-342900" lvl="1" marL="914400" rtl="0">
              <a:spcBef>
                <a:spcPts val="360"/>
              </a:spcBef>
              <a:spcAft>
                <a:spcPts val="0"/>
              </a:spcAft>
              <a:buSzPts val="1800"/>
              <a:buChar char="▪"/>
              <a:defRPr/>
            </a:lvl2pPr>
            <a:lvl3pPr indent="-345186" lvl="2" marL="1371600" rtl="0">
              <a:spcBef>
                <a:spcPts val="360"/>
              </a:spcBef>
              <a:spcAft>
                <a:spcPts val="0"/>
              </a:spcAft>
              <a:buSzPts val="1836"/>
              <a:buChar char="›"/>
              <a:defRPr/>
            </a:lvl3pPr>
            <a:lvl4pPr indent="-342900" lvl="3" marL="1828800" rtl="0">
              <a:spcBef>
                <a:spcPts val="360"/>
              </a:spcBef>
              <a:spcAft>
                <a:spcPts val="0"/>
              </a:spcAft>
              <a:buSzPts val="1800"/>
              <a:buChar char="•"/>
              <a:defRPr/>
            </a:lvl4pPr>
            <a:lvl5pPr indent="-342900" lvl="4" marL="2286000" rtl="0">
              <a:spcBef>
                <a:spcPts val="360"/>
              </a:spcBef>
              <a:spcAft>
                <a:spcPts val="0"/>
              </a:spcAft>
              <a:buSzPts val="18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49" name="Google Shape;149;g2ad2336f2bf_0_88"/>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6" name="Shape 156"/>
        <p:cNvGrpSpPr/>
        <p:nvPr/>
      </p:nvGrpSpPr>
      <p:grpSpPr>
        <a:xfrm>
          <a:off x="0" y="0"/>
          <a:ext cx="0" cy="0"/>
          <a:chOff x="0" y="0"/>
          <a:chExt cx="0" cy="0"/>
        </a:xfrm>
      </p:grpSpPr>
      <p:sp>
        <p:nvSpPr>
          <p:cNvPr id="157" name="Google Shape;157;g2ada4886f90_1_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8" name="Google Shape;158;g2ada4886f90_1_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9" name="Google Shape;159;g2ada4886f90_1_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g2ada4886f90_1_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g2ada4886f90_1_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type="obj">
  <p:cSld name="OBJECT">
    <p:spTree>
      <p:nvGrpSpPr>
        <p:cNvPr id="19" name="Shape 19"/>
        <p:cNvGrpSpPr/>
        <p:nvPr/>
      </p:nvGrpSpPr>
      <p:grpSpPr>
        <a:xfrm>
          <a:off x="0" y="0"/>
          <a:ext cx="0" cy="0"/>
          <a:chOff x="0" y="0"/>
          <a:chExt cx="0" cy="0"/>
        </a:xfrm>
      </p:grpSpPr>
      <p:sp>
        <p:nvSpPr>
          <p:cNvPr id="20" name="Google Shape;20;p38"/>
          <p:cNvSpPr txBox="1"/>
          <p:nvPr>
            <p:ph type="title"/>
          </p:nvPr>
        </p:nvSpPr>
        <p:spPr>
          <a:xfrm>
            <a:off x="822960" y="527041"/>
            <a:ext cx="7543800" cy="401648"/>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1" name="Google Shape;21;p38"/>
          <p:cNvSpPr txBox="1"/>
          <p:nvPr>
            <p:ph idx="1" type="body"/>
          </p:nvPr>
        </p:nvSpPr>
        <p:spPr>
          <a:xfrm>
            <a:off x="949325" y="903288"/>
            <a:ext cx="7707313" cy="3763962"/>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38"/>
          <p:cNvSpPr/>
          <p:nvPr/>
        </p:nvSpPr>
        <p:spPr>
          <a:xfrm>
            <a:off x="-4767" y="1"/>
            <a:ext cx="9146384" cy="168561"/>
          </a:xfrm>
          <a:prstGeom prst="rect">
            <a:avLst/>
          </a:prstGeom>
          <a:solidFill>
            <a:srgbClr val="DAD7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23" name="Google Shape;23;p38"/>
          <p:cNvSpPr/>
          <p:nvPr/>
        </p:nvSpPr>
        <p:spPr>
          <a:xfrm>
            <a:off x="1" y="4809834"/>
            <a:ext cx="9141617" cy="347071"/>
          </a:xfrm>
          <a:prstGeom prst="rect">
            <a:avLst/>
          </a:prstGeom>
          <a:solidFill>
            <a:srgbClr val="8C151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rgbClr val="FFFFFF"/>
              </a:solidFill>
              <a:latin typeface="Arial"/>
              <a:ea typeface="Arial"/>
              <a:cs typeface="Arial"/>
              <a:sym typeface="Arial"/>
            </a:endParaRPr>
          </a:p>
        </p:txBody>
      </p:sp>
      <p:sp>
        <p:nvSpPr>
          <p:cNvPr id="24" name="Google Shape;24;p38"/>
          <p:cNvSpPr/>
          <p:nvPr/>
        </p:nvSpPr>
        <p:spPr>
          <a:xfrm>
            <a:off x="-2384" y="4766769"/>
            <a:ext cx="9146384" cy="44239"/>
          </a:xfrm>
          <a:prstGeom prst="rect">
            <a:avLst/>
          </a:prstGeom>
          <a:solidFill>
            <a:srgbClr val="DAD7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2" name="Shape 162"/>
        <p:cNvGrpSpPr/>
        <p:nvPr/>
      </p:nvGrpSpPr>
      <p:grpSpPr>
        <a:xfrm>
          <a:off x="0" y="0"/>
          <a:ext cx="0" cy="0"/>
          <a:chOff x="0" y="0"/>
          <a:chExt cx="0" cy="0"/>
        </a:xfrm>
      </p:grpSpPr>
      <p:sp>
        <p:nvSpPr>
          <p:cNvPr id="163" name="Google Shape;163;g2ada4886f90_1_1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4" name="Google Shape;164;g2ada4886f90_1_1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5" name="Google Shape;165;g2ada4886f90_1_1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6" name="Google Shape;166;g2ada4886f90_1_1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7" name="Google Shape;167;g2ada4886f90_1_1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8" name="Shape 168"/>
        <p:cNvGrpSpPr/>
        <p:nvPr/>
      </p:nvGrpSpPr>
      <p:grpSpPr>
        <a:xfrm>
          <a:off x="0" y="0"/>
          <a:ext cx="0" cy="0"/>
          <a:chOff x="0" y="0"/>
          <a:chExt cx="0" cy="0"/>
        </a:xfrm>
      </p:grpSpPr>
      <p:sp>
        <p:nvSpPr>
          <p:cNvPr id="169" name="Google Shape;169;g2ada4886f90_1_1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0" name="Google Shape;170;g2ada4886f90_1_1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71" name="Google Shape;171;g2ada4886f90_1_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g2ada4886f90_1_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g2ada4886f90_1_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4" name="Shape 174"/>
        <p:cNvGrpSpPr/>
        <p:nvPr/>
      </p:nvGrpSpPr>
      <p:grpSpPr>
        <a:xfrm>
          <a:off x="0" y="0"/>
          <a:ext cx="0" cy="0"/>
          <a:chOff x="0" y="0"/>
          <a:chExt cx="0" cy="0"/>
        </a:xfrm>
      </p:grpSpPr>
      <p:sp>
        <p:nvSpPr>
          <p:cNvPr id="175" name="Google Shape;175;g2ada4886f90_1_2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6" name="Google Shape;176;g2ada4886f90_1_24"/>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7" name="Google Shape;177;g2ada4886f90_1_24"/>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8" name="Google Shape;178;g2ada4886f90_1_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9" name="Google Shape;179;g2ada4886f90_1_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0" name="Google Shape;180;g2ada4886f90_1_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1" name="Shape 181"/>
        <p:cNvGrpSpPr/>
        <p:nvPr/>
      </p:nvGrpSpPr>
      <p:grpSpPr>
        <a:xfrm>
          <a:off x="0" y="0"/>
          <a:ext cx="0" cy="0"/>
          <a:chOff x="0" y="0"/>
          <a:chExt cx="0" cy="0"/>
        </a:xfrm>
      </p:grpSpPr>
      <p:sp>
        <p:nvSpPr>
          <p:cNvPr id="182" name="Google Shape;182;g2ada4886f90_1_31"/>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3" name="Google Shape;183;g2ada4886f90_1_31"/>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84" name="Google Shape;184;g2ada4886f90_1_31"/>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5" name="Google Shape;185;g2ada4886f90_1_31"/>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86" name="Google Shape;186;g2ada4886f90_1_31"/>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7" name="Google Shape;187;g2ada4886f90_1_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8" name="Google Shape;188;g2ada4886f90_1_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9" name="Google Shape;189;g2ada4886f90_1_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0" name="Shape 190"/>
        <p:cNvGrpSpPr/>
        <p:nvPr/>
      </p:nvGrpSpPr>
      <p:grpSpPr>
        <a:xfrm>
          <a:off x="0" y="0"/>
          <a:ext cx="0" cy="0"/>
          <a:chOff x="0" y="0"/>
          <a:chExt cx="0" cy="0"/>
        </a:xfrm>
      </p:grpSpPr>
      <p:sp>
        <p:nvSpPr>
          <p:cNvPr id="191" name="Google Shape;191;g2ada4886f90_1_4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2" name="Google Shape;192;g2ada4886f90_1_4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3" name="Google Shape;193;g2ada4886f90_1_4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4" name="Google Shape;194;g2ada4886f90_1_4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5" name="Shape 195"/>
        <p:cNvGrpSpPr/>
        <p:nvPr/>
      </p:nvGrpSpPr>
      <p:grpSpPr>
        <a:xfrm>
          <a:off x="0" y="0"/>
          <a:ext cx="0" cy="0"/>
          <a:chOff x="0" y="0"/>
          <a:chExt cx="0" cy="0"/>
        </a:xfrm>
      </p:grpSpPr>
      <p:sp>
        <p:nvSpPr>
          <p:cNvPr id="196" name="Google Shape;196;g2ada4886f90_1_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g2ada4886f90_1_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8" name="Google Shape;198;g2ada4886f90_1_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9" name="Shape 199"/>
        <p:cNvGrpSpPr/>
        <p:nvPr/>
      </p:nvGrpSpPr>
      <p:grpSpPr>
        <a:xfrm>
          <a:off x="0" y="0"/>
          <a:ext cx="0" cy="0"/>
          <a:chOff x="0" y="0"/>
          <a:chExt cx="0" cy="0"/>
        </a:xfrm>
      </p:grpSpPr>
      <p:sp>
        <p:nvSpPr>
          <p:cNvPr id="200" name="Google Shape;200;g2ada4886f90_1_4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1" name="Google Shape;201;g2ada4886f90_1_49"/>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02" name="Google Shape;202;g2ada4886f90_1_49"/>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03" name="Google Shape;203;g2ada4886f90_1_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4" name="Google Shape;204;g2ada4886f90_1_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5" name="Google Shape;205;g2ada4886f90_1_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6" name="Shape 206"/>
        <p:cNvGrpSpPr/>
        <p:nvPr/>
      </p:nvGrpSpPr>
      <p:grpSpPr>
        <a:xfrm>
          <a:off x="0" y="0"/>
          <a:ext cx="0" cy="0"/>
          <a:chOff x="0" y="0"/>
          <a:chExt cx="0" cy="0"/>
        </a:xfrm>
      </p:grpSpPr>
      <p:sp>
        <p:nvSpPr>
          <p:cNvPr id="207" name="Google Shape;207;g2ada4886f90_1_5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8" name="Google Shape;208;g2ada4886f90_1_56"/>
          <p:cNvSpPr/>
          <p:nvPr>
            <p:ph idx="2" type="pic"/>
          </p:nvPr>
        </p:nvSpPr>
        <p:spPr>
          <a:xfrm>
            <a:off x="3887391" y="740569"/>
            <a:ext cx="4629150" cy="3655219"/>
          </a:xfrm>
          <a:prstGeom prst="rect">
            <a:avLst/>
          </a:prstGeom>
          <a:noFill/>
          <a:ln>
            <a:noFill/>
          </a:ln>
        </p:spPr>
      </p:sp>
      <p:sp>
        <p:nvSpPr>
          <p:cNvPr id="209" name="Google Shape;209;g2ada4886f90_1_56"/>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10" name="Google Shape;210;g2ada4886f90_1_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1" name="Google Shape;211;g2ada4886f90_1_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2" name="Google Shape;212;g2ada4886f90_1_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3" name="Shape 213"/>
        <p:cNvGrpSpPr/>
        <p:nvPr/>
      </p:nvGrpSpPr>
      <p:grpSpPr>
        <a:xfrm>
          <a:off x="0" y="0"/>
          <a:ext cx="0" cy="0"/>
          <a:chOff x="0" y="0"/>
          <a:chExt cx="0" cy="0"/>
        </a:xfrm>
      </p:grpSpPr>
      <p:sp>
        <p:nvSpPr>
          <p:cNvPr id="214" name="Google Shape;214;g2ada4886f90_1_6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5" name="Google Shape;215;g2ada4886f90_1_6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6" name="Google Shape;216;g2ada4886f90_1_6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 name="Google Shape;217;g2ada4886f90_1_6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8" name="Google Shape;218;g2ada4886f90_1_6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9" name="Shape 219"/>
        <p:cNvGrpSpPr/>
        <p:nvPr/>
      </p:nvGrpSpPr>
      <p:grpSpPr>
        <a:xfrm>
          <a:off x="0" y="0"/>
          <a:ext cx="0" cy="0"/>
          <a:chOff x="0" y="0"/>
          <a:chExt cx="0" cy="0"/>
        </a:xfrm>
      </p:grpSpPr>
      <p:sp>
        <p:nvSpPr>
          <p:cNvPr id="220" name="Google Shape;220;g2ada4886f90_1_69"/>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1" name="Google Shape;221;g2ada4886f90_1_69"/>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2" name="Google Shape;222;g2ada4886f90_1_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3" name="Google Shape;223;g2ada4886f90_1_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4" name="Google Shape;224;g2ada4886f90_1_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spTree>
      <p:nvGrpSpPr>
        <p:cNvPr id="25" name="Shape 25"/>
        <p:cNvGrpSpPr/>
        <p:nvPr/>
      </p:nvGrpSpPr>
      <p:grpSpPr>
        <a:xfrm>
          <a:off x="0" y="0"/>
          <a:ext cx="0" cy="0"/>
          <a:chOff x="0" y="0"/>
          <a:chExt cx="0" cy="0"/>
        </a:xfrm>
      </p:grpSpPr>
      <p:sp>
        <p:nvSpPr>
          <p:cNvPr id="26" name="Google Shape;26;p39"/>
          <p:cNvSpPr txBox="1"/>
          <p:nvPr>
            <p:ph type="title"/>
          </p:nvPr>
        </p:nvSpPr>
        <p:spPr>
          <a:xfrm>
            <a:off x="949325" y="358775"/>
            <a:ext cx="7707313" cy="488950"/>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7" name="Google Shape;27;p39"/>
          <p:cNvSpPr txBox="1"/>
          <p:nvPr>
            <p:ph idx="1" type="body"/>
          </p:nvPr>
        </p:nvSpPr>
        <p:spPr>
          <a:xfrm>
            <a:off x="508001" y="1620442"/>
            <a:ext cx="3138026" cy="2910579"/>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9"/>
          <p:cNvSpPr txBox="1"/>
          <p:nvPr>
            <p:ph idx="2" type="body"/>
          </p:nvPr>
        </p:nvSpPr>
        <p:spPr>
          <a:xfrm>
            <a:off x="3817477" y="1620442"/>
            <a:ext cx="3138026" cy="2910580"/>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3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 name="Google Shape;30;p3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 name="Google Shape;31;p39"/>
          <p:cNvSpPr txBox="1"/>
          <p:nvPr>
            <p:ph idx="12" type="sldNum"/>
          </p:nvPr>
        </p:nvSpPr>
        <p:spPr>
          <a:xfrm>
            <a:off x="109538" y="4811713"/>
            <a:ext cx="846137" cy="271462"/>
          </a:xfrm>
          <a:prstGeom prst="rect">
            <a:avLst/>
          </a:prstGeom>
          <a:noFill/>
          <a:ln>
            <a:noFill/>
          </a:ln>
        </p:spPr>
        <p:txBody>
          <a:bodyPr anchorCtr="0" anchor="ctr" bIns="45700" lIns="91425" spcFirstLastPara="1" rIns="91425" wrap="square" tIns="4570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40"/>
          <p:cNvSpPr txBox="1"/>
          <p:nvPr>
            <p:ph type="title"/>
          </p:nvPr>
        </p:nvSpPr>
        <p:spPr>
          <a:xfrm>
            <a:off x="508001" y="457200"/>
            <a:ext cx="6447501" cy="990600"/>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4" name="Google Shape;34;p4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 name="Google Shape;35;p4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 name="Google Shape;36;p40"/>
          <p:cNvSpPr txBox="1"/>
          <p:nvPr>
            <p:ph idx="12" type="sldNum"/>
          </p:nvPr>
        </p:nvSpPr>
        <p:spPr>
          <a:xfrm>
            <a:off x="109538" y="4811713"/>
            <a:ext cx="846137" cy="271462"/>
          </a:xfrm>
          <a:prstGeom prst="rect">
            <a:avLst/>
          </a:prstGeom>
          <a:noFill/>
          <a:ln>
            <a:noFill/>
          </a:ln>
        </p:spPr>
        <p:txBody>
          <a:bodyPr anchorCtr="0" anchor="ctr" bIns="45700" lIns="91425" spcFirstLastPara="1" rIns="91425" wrap="square" tIns="4570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 name="Google Shape;39;p4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0" name="Google Shape;40;p41"/>
          <p:cNvSpPr txBox="1"/>
          <p:nvPr>
            <p:ph idx="12" type="sldNum"/>
          </p:nvPr>
        </p:nvSpPr>
        <p:spPr>
          <a:xfrm>
            <a:off x="109538" y="4811713"/>
            <a:ext cx="846137" cy="271462"/>
          </a:xfrm>
          <a:prstGeom prst="rect">
            <a:avLst/>
          </a:prstGeom>
          <a:noFill/>
          <a:ln>
            <a:noFill/>
          </a:ln>
        </p:spPr>
        <p:txBody>
          <a:bodyPr anchorCtr="0" anchor="ctr" bIns="45700" lIns="91425" spcFirstLastPara="1" rIns="91425" wrap="square" tIns="4570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ype="tx">
  <p:cSld name="TITLE_AND_BODY">
    <p:bg>
      <p:bgPr>
        <a:gradFill>
          <a:gsLst>
            <a:gs pos="0">
              <a:srgbClr val="80A33D"/>
            </a:gs>
            <a:gs pos="38000">
              <a:srgbClr val="92BE3F"/>
            </a:gs>
            <a:gs pos="100000">
              <a:srgbClr val="C2F35F"/>
            </a:gs>
          </a:gsLst>
          <a:lin ang="16200000" scaled="0"/>
        </a:gradFill>
      </p:bgPr>
    </p:bg>
    <p:spTree>
      <p:nvGrpSpPr>
        <p:cNvPr id="41" name="Shape 41"/>
        <p:cNvGrpSpPr/>
        <p:nvPr/>
      </p:nvGrpSpPr>
      <p:grpSpPr>
        <a:xfrm>
          <a:off x="0" y="0"/>
          <a:ext cx="0" cy="0"/>
          <a:chOff x="0" y="0"/>
          <a:chExt cx="0" cy="0"/>
        </a:xfrm>
      </p:grpSpPr>
      <p:grpSp>
        <p:nvGrpSpPr>
          <p:cNvPr id="42" name="Google Shape;42;p42"/>
          <p:cNvGrpSpPr/>
          <p:nvPr/>
        </p:nvGrpSpPr>
        <p:grpSpPr>
          <a:xfrm>
            <a:off x="-567379" y="-44"/>
            <a:ext cx="10459354" cy="5337884"/>
            <a:chOff x="-2" y="-7"/>
            <a:chExt cx="14875525" cy="10122207"/>
          </a:xfrm>
        </p:grpSpPr>
        <p:grpSp>
          <p:nvGrpSpPr>
            <p:cNvPr id="43" name="Google Shape;43;p42"/>
            <p:cNvGrpSpPr/>
            <p:nvPr/>
          </p:nvGrpSpPr>
          <p:grpSpPr>
            <a:xfrm>
              <a:off x="917254" y="-7"/>
              <a:ext cx="13005804" cy="9753734"/>
              <a:chOff x="-4" y="-5"/>
              <a:chExt cx="13005802" cy="9753731"/>
            </a:xfrm>
          </p:grpSpPr>
          <p:grpSp>
            <p:nvGrpSpPr>
              <p:cNvPr id="44" name="Google Shape;44;p42"/>
              <p:cNvGrpSpPr/>
              <p:nvPr/>
            </p:nvGrpSpPr>
            <p:grpSpPr>
              <a:xfrm>
                <a:off x="-4" y="-5"/>
                <a:ext cx="3576635" cy="9753722"/>
                <a:chOff x="-2" y="-2"/>
                <a:chExt cx="3576634" cy="9753720"/>
              </a:xfrm>
            </p:grpSpPr>
            <p:sp>
              <p:nvSpPr>
                <p:cNvPr id="45" name="Google Shape;45;p42"/>
                <p:cNvSpPr/>
                <p:nvPr/>
              </p:nvSpPr>
              <p:spPr>
                <a:xfrm>
                  <a:off x="1300587" y="-2"/>
                  <a:ext cx="2276045" cy="9753720"/>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46" name="Google Shape;46;p42"/>
                <p:cNvSpPr/>
                <p:nvPr/>
              </p:nvSpPr>
              <p:spPr>
                <a:xfrm>
                  <a:off x="-2" y="-2"/>
                  <a:ext cx="650309" cy="9753720"/>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47" name="Google Shape;47;p42"/>
                <p:cNvSpPr/>
                <p:nvPr/>
              </p:nvSpPr>
              <p:spPr>
                <a:xfrm>
                  <a:off x="325151" y="-2"/>
                  <a:ext cx="1083834" cy="9753720"/>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grpSp>
          <p:grpSp>
            <p:nvGrpSpPr>
              <p:cNvPr id="48" name="Google Shape;48;p42"/>
              <p:cNvGrpSpPr/>
              <p:nvPr/>
            </p:nvGrpSpPr>
            <p:grpSpPr>
              <a:xfrm>
                <a:off x="601519" y="-5"/>
                <a:ext cx="3576615" cy="9753722"/>
                <a:chOff x="-2" y="-2"/>
                <a:chExt cx="3576614" cy="9753720"/>
              </a:xfrm>
            </p:grpSpPr>
            <p:sp>
              <p:nvSpPr>
                <p:cNvPr id="49" name="Google Shape;49;p42"/>
                <p:cNvSpPr/>
                <p:nvPr/>
              </p:nvSpPr>
              <p:spPr>
                <a:xfrm>
                  <a:off x="1300576" y="-2"/>
                  <a:ext cx="2276036" cy="9753720"/>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50" name="Google Shape;50;p42"/>
                <p:cNvSpPr/>
                <p:nvPr/>
              </p:nvSpPr>
              <p:spPr>
                <a:xfrm>
                  <a:off x="-2" y="-2"/>
                  <a:ext cx="650307" cy="9753720"/>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51" name="Google Shape;51;p42"/>
                <p:cNvSpPr/>
                <p:nvPr/>
              </p:nvSpPr>
              <p:spPr>
                <a:xfrm>
                  <a:off x="325148" y="-2"/>
                  <a:ext cx="1083831" cy="9753720"/>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grpSp>
          <p:grpSp>
            <p:nvGrpSpPr>
              <p:cNvPr id="52" name="Google Shape;52;p42"/>
              <p:cNvGrpSpPr/>
              <p:nvPr/>
            </p:nvGrpSpPr>
            <p:grpSpPr>
              <a:xfrm>
                <a:off x="9429175" y="17"/>
                <a:ext cx="3576623" cy="9753709"/>
                <a:chOff x="1" y="-2"/>
                <a:chExt cx="3576622" cy="9753708"/>
              </a:xfrm>
            </p:grpSpPr>
            <p:sp>
              <p:nvSpPr>
                <p:cNvPr id="53" name="Google Shape;53;p42"/>
                <p:cNvSpPr/>
                <p:nvPr/>
              </p:nvSpPr>
              <p:spPr>
                <a:xfrm rot="10800000">
                  <a:off x="1" y="-2"/>
                  <a:ext cx="2276038" cy="9753708"/>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54" name="Google Shape;54;p42"/>
                <p:cNvSpPr/>
                <p:nvPr/>
              </p:nvSpPr>
              <p:spPr>
                <a:xfrm rot="10800000">
                  <a:off x="2926315" y="-2"/>
                  <a:ext cx="650308" cy="9753708"/>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55" name="Google Shape;55;p42"/>
                <p:cNvSpPr/>
                <p:nvPr/>
              </p:nvSpPr>
              <p:spPr>
                <a:xfrm rot="10800000">
                  <a:off x="2167646" y="-2"/>
                  <a:ext cx="1083830" cy="9753708"/>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grpSp>
          <p:sp>
            <p:nvSpPr>
              <p:cNvPr id="56" name="Google Shape;56;p42"/>
              <p:cNvSpPr/>
              <p:nvPr/>
            </p:nvSpPr>
            <p:spPr>
              <a:xfrm>
                <a:off x="5419078" y="18"/>
                <a:ext cx="4010115" cy="9753681"/>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57" name="Google Shape;57;p42"/>
              <p:cNvSpPr/>
              <p:nvPr/>
            </p:nvSpPr>
            <p:spPr>
              <a:xfrm>
                <a:off x="4118505" y="18"/>
                <a:ext cx="650307" cy="9753681"/>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58" name="Google Shape;58;p42"/>
              <p:cNvSpPr/>
              <p:nvPr/>
            </p:nvSpPr>
            <p:spPr>
              <a:xfrm>
                <a:off x="4443647" y="18"/>
                <a:ext cx="1083833" cy="9753681"/>
              </a:xfrm>
              <a:prstGeom prst="rect">
                <a:avLst/>
              </a:prstGeom>
              <a:solidFill>
                <a:srgbClr val="FFFFFF">
                  <a:alpha val="9411"/>
                </a:srgbClr>
              </a:solidFill>
              <a:ln>
                <a:noFill/>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grpSp>
        <p:sp>
          <p:nvSpPr>
            <p:cNvPr id="59" name="Google Shape;59;p42"/>
            <p:cNvSpPr/>
            <p:nvPr/>
          </p:nvSpPr>
          <p:spPr>
            <a:xfrm>
              <a:off x="900415" y="7161148"/>
              <a:ext cx="13005718" cy="1659281"/>
            </a:xfrm>
            <a:custGeom>
              <a:rect b="b" l="l" r="r" t="t"/>
              <a:pathLst>
                <a:path extrusionOk="0" h="21431" w="21600">
                  <a:moveTo>
                    <a:pt x="0" y="20509"/>
                  </a:moveTo>
                  <a:cubicBezTo>
                    <a:pt x="1166" y="21055"/>
                    <a:pt x="2333" y="21600"/>
                    <a:pt x="3955" y="21382"/>
                  </a:cubicBezTo>
                  <a:cubicBezTo>
                    <a:pt x="5578" y="21164"/>
                    <a:pt x="7569" y="20909"/>
                    <a:pt x="9734" y="19200"/>
                  </a:cubicBezTo>
                  <a:cubicBezTo>
                    <a:pt x="11899" y="17491"/>
                    <a:pt x="14966" y="14327"/>
                    <a:pt x="16943" y="11127"/>
                  </a:cubicBezTo>
                  <a:cubicBezTo>
                    <a:pt x="18921" y="7927"/>
                    <a:pt x="20945" y="2836"/>
                    <a:pt x="21600" y="0"/>
                  </a:cubicBezTo>
                </a:path>
              </a:pathLst>
            </a:custGeom>
            <a:noFill/>
            <a:ln cap="flat" cmpd="sng" w="9525">
              <a:solidFill>
                <a:srgbClr val="FFFFFF">
                  <a:alpha val="19215"/>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0" name="Google Shape;60;p42"/>
            <p:cNvSpPr/>
            <p:nvPr/>
          </p:nvSpPr>
          <p:spPr>
            <a:xfrm>
              <a:off x="900415" y="4958921"/>
              <a:ext cx="13005718" cy="1239557"/>
            </a:xfrm>
            <a:custGeom>
              <a:rect b="b" l="l" r="r" t="t"/>
              <a:pathLst>
                <a:path extrusionOk="0" h="21132" w="21600">
                  <a:moveTo>
                    <a:pt x="0" y="21132"/>
                  </a:moveTo>
                  <a:cubicBezTo>
                    <a:pt x="622" y="17748"/>
                    <a:pt x="1244" y="14364"/>
                    <a:pt x="2469" y="11052"/>
                  </a:cubicBezTo>
                  <a:cubicBezTo>
                    <a:pt x="3694" y="7740"/>
                    <a:pt x="5433" y="2892"/>
                    <a:pt x="7350" y="1260"/>
                  </a:cubicBezTo>
                  <a:cubicBezTo>
                    <a:pt x="9266" y="-372"/>
                    <a:pt x="11595" y="-468"/>
                    <a:pt x="13970" y="1260"/>
                  </a:cubicBezTo>
                  <a:cubicBezTo>
                    <a:pt x="16345" y="2988"/>
                    <a:pt x="20305" y="9900"/>
                    <a:pt x="21600" y="11628"/>
                  </a:cubicBezTo>
                </a:path>
              </a:pathLst>
            </a:custGeom>
            <a:noFill/>
            <a:ln cap="flat" cmpd="sng" w="9525">
              <a:solidFill>
                <a:srgbClr val="FFFFFF">
                  <a:alpha val="19215"/>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1" name="Google Shape;61;p42"/>
            <p:cNvSpPr/>
            <p:nvPr/>
          </p:nvSpPr>
          <p:spPr>
            <a:xfrm>
              <a:off x="883527" y="8022509"/>
              <a:ext cx="4273323" cy="1722743"/>
            </a:xfrm>
            <a:custGeom>
              <a:rect b="b" l="l" r="r" t="t"/>
              <a:pathLst>
                <a:path extrusionOk="0" h="21600" w="21600">
                  <a:moveTo>
                    <a:pt x="0" y="0"/>
                  </a:moveTo>
                  <a:cubicBezTo>
                    <a:pt x="7933" y="8947"/>
                    <a:pt x="15866" y="17894"/>
                    <a:pt x="21600" y="21600"/>
                  </a:cubicBezTo>
                </a:path>
              </a:pathLst>
            </a:custGeom>
            <a:noFill/>
            <a:ln cap="flat" cmpd="sng" w="9525">
              <a:solidFill>
                <a:srgbClr val="FFFFFF">
                  <a:alpha val="19215"/>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2" name="Google Shape;62;p42"/>
            <p:cNvSpPr/>
            <p:nvPr/>
          </p:nvSpPr>
          <p:spPr>
            <a:xfrm>
              <a:off x="900415" y="7515826"/>
              <a:ext cx="13005718" cy="2086352"/>
            </a:xfrm>
            <a:custGeom>
              <a:rect b="b" l="l" r="r" t="t"/>
              <a:pathLst>
                <a:path extrusionOk="0" h="21438" w="21600">
                  <a:moveTo>
                    <a:pt x="0" y="0"/>
                  </a:moveTo>
                  <a:cubicBezTo>
                    <a:pt x="676" y="1460"/>
                    <a:pt x="1351" y="2920"/>
                    <a:pt x="2609" y="5031"/>
                  </a:cubicBezTo>
                  <a:cubicBezTo>
                    <a:pt x="3866" y="7142"/>
                    <a:pt x="5746" y="10381"/>
                    <a:pt x="7546" y="12665"/>
                  </a:cubicBezTo>
                  <a:cubicBezTo>
                    <a:pt x="9346" y="14949"/>
                    <a:pt x="11623" y="17320"/>
                    <a:pt x="13409" y="18737"/>
                  </a:cubicBezTo>
                  <a:cubicBezTo>
                    <a:pt x="15195" y="20154"/>
                    <a:pt x="17121" y="20733"/>
                    <a:pt x="18262" y="21166"/>
                  </a:cubicBezTo>
                  <a:cubicBezTo>
                    <a:pt x="19403" y="21600"/>
                    <a:pt x="19697" y="21398"/>
                    <a:pt x="20254" y="21340"/>
                  </a:cubicBezTo>
                  <a:cubicBezTo>
                    <a:pt x="20810" y="21282"/>
                    <a:pt x="21205" y="21051"/>
                    <a:pt x="21600" y="20819"/>
                  </a:cubicBezTo>
                </a:path>
              </a:pathLst>
            </a:custGeom>
            <a:noFill/>
            <a:ln cap="flat" cmpd="sng" w="9525">
              <a:solidFill>
                <a:srgbClr val="FFFFFF">
                  <a:alpha val="19215"/>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3" name="Google Shape;63;p42"/>
            <p:cNvSpPr/>
            <p:nvPr/>
          </p:nvSpPr>
          <p:spPr>
            <a:xfrm>
              <a:off x="3957602" y="7306682"/>
              <a:ext cx="9931640" cy="2438572"/>
            </a:xfrm>
            <a:custGeom>
              <a:rect b="b" l="l" r="r" t="t"/>
              <a:pathLst>
                <a:path extrusionOk="0" h="21531" w="21600">
                  <a:moveTo>
                    <a:pt x="0" y="21531"/>
                  </a:moveTo>
                  <a:cubicBezTo>
                    <a:pt x="502" y="19232"/>
                    <a:pt x="1004" y="16933"/>
                    <a:pt x="1690" y="14820"/>
                  </a:cubicBezTo>
                  <a:cubicBezTo>
                    <a:pt x="2376" y="12707"/>
                    <a:pt x="3324" y="10420"/>
                    <a:pt x="4114" y="8854"/>
                  </a:cubicBezTo>
                  <a:cubicBezTo>
                    <a:pt x="4904" y="7288"/>
                    <a:pt x="5388" y="6592"/>
                    <a:pt x="6429" y="5424"/>
                  </a:cubicBezTo>
                  <a:cubicBezTo>
                    <a:pt x="7469" y="4256"/>
                    <a:pt x="9367" y="2615"/>
                    <a:pt x="10359" y="1845"/>
                  </a:cubicBezTo>
                  <a:cubicBezTo>
                    <a:pt x="11351" y="1074"/>
                    <a:pt x="11504" y="1099"/>
                    <a:pt x="12380" y="801"/>
                  </a:cubicBezTo>
                  <a:cubicBezTo>
                    <a:pt x="13255" y="503"/>
                    <a:pt x="14639" y="180"/>
                    <a:pt x="15612" y="55"/>
                  </a:cubicBezTo>
                  <a:cubicBezTo>
                    <a:pt x="16586" y="-69"/>
                    <a:pt x="18220" y="55"/>
                    <a:pt x="18220" y="55"/>
                  </a:cubicBezTo>
                  <a:lnTo>
                    <a:pt x="20094" y="55"/>
                  </a:lnTo>
                  <a:cubicBezTo>
                    <a:pt x="20614" y="105"/>
                    <a:pt x="21092" y="279"/>
                    <a:pt x="21343" y="354"/>
                  </a:cubicBezTo>
                  <a:cubicBezTo>
                    <a:pt x="21594" y="428"/>
                    <a:pt x="21508" y="403"/>
                    <a:pt x="21600" y="503"/>
                  </a:cubicBezTo>
                </a:path>
              </a:pathLst>
            </a:custGeom>
            <a:noFill/>
            <a:ln cap="flat" cmpd="sng" w="9525">
              <a:solidFill>
                <a:srgbClr val="FFFFFF">
                  <a:alpha val="19215"/>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4" name="Google Shape;64;p42"/>
            <p:cNvSpPr/>
            <p:nvPr/>
          </p:nvSpPr>
          <p:spPr>
            <a:xfrm rot="1800000">
              <a:off x="5178814" y="4066544"/>
              <a:ext cx="2277725" cy="1974411"/>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9411"/>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5" name="Google Shape;65;p42"/>
            <p:cNvSpPr/>
            <p:nvPr/>
          </p:nvSpPr>
          <p:spPr>
            <a:xfrm rot="1800000">
              <a:off x="6208428" y="5868261"/>
              <a:ext cx="2277730" cy="1974408"/>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0"/>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6" name="Google Shape;66;p42"/>
            <p:cNvSpPr/>
            <p:nvPr/>
          </p:nvSpPr>
          <p:spPr>
            <a:xfrm rot="1800000">
              <a:off x="6221977" y="2264834"/>
              <a:ext cx="2277732" cy="1974408"/>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6274"/>
              </a:srgbClr>
            </a:solidFill>
            <a:ln cap="flat" cmpd="sng" w="12700">
              <a:solidFill>
                <a:srgbClr val="FFFFFF">
                  <a:alpha val="7058"/>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7" name="Google Shape;67;p42"/>
            <p:cNvSpPr/>
            <p:nvPr/>
          </p:nvSpPr>
          <p:spPr>
            <a:xfrm rot="1800000">
              <a:off x="5151718" y="463122"/>
              <a:ext cx="2277727" cy="1974412"/>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3137"/>
              </a:srgbClr>
            </a:solidFill>
            <a:ln cap="flat" cmpd="sng" w="12700">
              <a:solidFill>
                <a:srgbClr val="FFFFFF">
                  <a:alpha val="7058"/>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8" name="Google Shape;68;p42"/>
            <p:cNvSpPr/>
            <p:nvPr/>
          </p:nvSpPr>
          <p:spPr>
            <a:xfrm rot="1800000">
              <a:off x="7265140" y="7656423"/>
              <a:ext cx="2277729" cy="1974413"/>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5098"/>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69" name="Google Shape;69;p42"/>
            <p:cNvSpPr/>
            <p:nvPr/>
          </p:nvSpPr>
          <p:spPr>
            <a:xfrm rot="1800000">
              <a:off x="373407" y="5975568"/>
              <a:ext cx="1794287" cy="1974412"/>
            </a:xfrm>
            <a:custGeom>
              <a:rect b="b" l="l" r="r" t="t"/>
              <a:pathLst>
                <a:path extrusionOk="0" h="21600" w="21600">
                  <a:moveTo>
                    <a:pt x="0" y="1635"/>
                  </a:moveTo>
                  <a:lnTo>
                    <a:pt x="965" y="0"/>
                  </a:lnTo>
                  <a:lnTo>
                    <a:pt x="14815" y="0"/>
                  </a:lnTo>
                  <a:lnTo>
                    <a:pt x="21600" y="10800"/>
                  </a:lnTo>
                  <a:lnTo>
                    <a:pt x="14815" y="21600"/>
                  </a:lnTo>
                  <a:lnTo>
                    <a:pt x="12749" y="21595"/>
                  </a:lnTo>
                  <a:lnTo>
                    <a:pt x="0" y="1635"/>
                  </a:lnTo>
                  <a:close/>
                </a:path>
              </a:pathLst>
            </a:custGeom>
            <a:solidFill>
              <a:srgbClr val="FFFFFF">
                <a:alpha val="9411"/>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0" name="Google Shape;70;p42"/>
            <p:cNvSpPr/>
            <p:nvPr/>
          </p:nvSpPr>
          <p:spPr>
            <a:xfrm rot="1800000">
              <a:off x="951965" y="7683519"/>
              <a:ext cx="2277731" cy="1974416"/>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0"/>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1" name="Google Shape;71;p42"/>
            <p:cNvSpPr/>
            <p:nvPr/>
          </p:nvSpPr>
          <p:spPr>
            <a:xfrm rot="1800000">
              <a:off x="992613" y="4052998"/>
              <a:ext cx="2277726" cy="1974412"/>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6274"/>
              </a:srgbClr>
            </a:solidFill>
            <a:ln cap="flat" cmpd="sng" w="12700">
              <a:solidFill>
                <a:srgbClr val="FFFFFF">
                  <a:alpha val="7058"/>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2" name="Google Shape;72;p42"/>
            <p:cNvSpPr/>
            <p:nvPr/>
          </p:nvSpPr>
          <p:spPr>
            <a:xfrm rot="1800000">
              <a:off x="2022228" y="5868257"/>
              <a:ext cx="2277726" cy="1974410"/>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0"/>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3" name="Google Shape;73;p42"/>
            <p:cNvSpPr/>
            <p:nvPr/>
          </p:nvSpPr>
          <p:spPr>
            <a:xfrm rot="1800000">
              <a:off x="3065392" y="7697063"/>
              <a:ext cx="2277723" cy="1974413"/>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0"/>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4" name="Google Shape;74;p42"/>
            <p:cNvSpPr/>
            <p:nvPr/>
          </p:nvSpPr>
          <p:spPr>
            <a:xfrm rot="1800000">
              <a:off x="3092490" y="4066545"/>
              <a:ext cx="2277722" cy="1974410"/>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6274"/>
              </a:srgbClr>
            </a:solidFill>
            <a:ln cap="flat" cmpd="sng" w="12700">
              <a:solidFill>
                <a:srgbClr val="FFFFFF">
                  <a:alpha val="7058"/>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5" name="Google Shape;75;p42"/>
            <p:cNvSpPr/>
            <p:nvPr/>
          </p:nvSpPr>
          <p:spPr>
            <a:xfrm rot="1800000">
              <a:off x="2049324" y="2224195"/>
              <a:ext cx="2277725" cy="1974407"/>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0"/>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6" name="Google Shape;76;p42"/>
            <p:cNvSpPr/>
            <p:nvPr/>
          </p:nvSpPr>
          <p:spPr>
            <a:xfrm rot="1800000">
              <a:off x="10597850" y="5895351"/>
              <a:ext cx="2277729" cy="1974409"/>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9411"/>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7" name="Google Shape;77;p42"/>
            <p:cNvSpPr/>
            <p:nvPr/>
          </p:nvSpPr>
          <p:spPr>
            <a:xfrm rot="1800000">
              <a:off x="11654563" y="7710612"/>
              <a:ext cx="2277730" cy="1974416"/>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0"/>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8" name="Google Shape;78;p42"/>
            <p:cNvSpPr/>
            <p:nvPr/>
          </p:nvSpPr>
          <p:spPr>
            <a:xfrm rot="1800000">
              <a:off x="11654567" y="4080092"/>
              <a:ext cx="2277730" cy="1974412"/>
            </a:xfrm>
            <a:custGeom>
              <a:rect b="b" l="l" r="r" t="t"/>
              <a:pathLst>
                <a:path extrusionOk="0" h="21600" w="21600">
                  <a:moveTo>
                    <a:pt x="5345" y="0"/>
                  </a:moveTo>
                  <a:lnTo>
                    <a:pt x="0" y="10800"/>
                  </a:lnTo>
                  <a:lnTo>
                    <a:pt x="5345" y="21600"/>
                  </a:lnTo>
                  <a:lnTo>
                    <a:pt x="16255" y="21600"/>
                  </a:lnTo>
                  <a:lnTo>
                    <a:pt x="21600" y="10800"/>
                  </a:lnTo>
                  <a:lnTo>
                    <a:pt x="16255" y="0"/>
                  </a:lnTo>
                  <a:close/>
                </a:path>
              </a:pathLst>
            </a:custGeom>
            <a:solidFill>
              <a:srgbClr val="FFFFFF">
                <a:alpha val="6274"/>
              </a:srgbClr>
            </a:solidFill>
            <a:ln cap="flat" cmpd="sng" w="12700">
              <a:solidFill>
                <a:srgbClr val="FFFFFF">
                  <a:alpha val="7058"/>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79" name="Google Shape;79;p42"/>
            <p:cNvSpPr/>
            <p:nvPr/>
          </p:nvSpPr>
          <p:spPr>
            <a:xfrm rot="1800000">
              <a:off x="12731839" y="5768064"/>
              <a:ext cx="1768552" cy="1974413"/>
            </a:xfrm>
            <a:custGeom>
              <a:rect b="b" l="l" r="r" t="t"/>
              <a:pathLst>
                <a:path extrusionOk="0" h="21600" w="21600">
                  <a:moveTo>
                    <a:pt x="0" y="10800"/>
                  </a:moveTo>
                  <a:lnTo>
                    <a:pt x="6884" y="0"/>
                  </a:lnTo>
                  <a:lnTo>
                    <a:pt x="8235" y="62"/>
                  </a:lnTo>
                  <a:lnTo>
                    <a:pt x="21600" y="20631"/>
                  </a:lnTo>
                  <a:lnTo>
                    <a:pt x="20935" y="21600"/>
                  </a:lnTo>
                  <a:lnTo>
                    <a:pt x="6884" y="21600"/>
                  </a:lnTo>
                  <a:lnTo>
                    <a:pt x="0" y="10800"/>
                  </a:lnTo>
                  <a:close/>
                </a:path>
              </a:pathLst>
            </a:custGeom>
            <a:solidFill>
              <a:srgbClr val="FFFFFF">
                <a:alpha val="3137"/>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80" name="Google Shape;80;p42"/>
            <p:cNvSpPr/>
            <p:nvPr/>
          </p:nvSpPr>
          <p:spPr>
            <a:xfrm rot="1800000">
              <a:off x="12732193" y="2149772"/>
              <a:ext cx="1766363" cy="1975239"/>
            </a:xfrm>
            <a:custGeom>
              <a:rect b="b" l="l" r="r" t="t"/>
              <a:pathLst>
                <a:path extrusionOk="0" h="21600" w="21600">
                  <a:moveTo>
                    <a:pt x="0" y="10805"/>
                  </a:moveTo>
                  <a:lnTo>
                    <a:pt x="6892" y="9"/>
                  </a:lnTo>
                  <a:lnTo>
                    <a:pt x="8384" y="0"/>
                  </a:lnTo>
                  <a:lnTo>
                    <a:pt x="21600" y="20590"/>
                  </a:lnTo>
                  <a:lnTo>
                    <a:pt x="20961" y="21600"/>
                  </a:lnTo>
                  <a:lnTo>
                    <a:pt x="6892" y="21600"/>
                  </a:lnTo>
                  <a:lnTo>
                    <a:pt x="0" y="10805"/>
                  </a:lnTo>
                  <a:close/>
                </a:path>
              </a:pathLst>
            </a:custGeom>
            <a:solidFill>
              <a:srgbClr val="FFFFFF">
                <a:alpha val="0"/>
              </a:srgbClr>
            </a:solidFill>
            <a:ln cap="flat" cmpd="sng" w="12700">
              <a:solidFill>
                <a:srgbClr val="FFFFFF">
                  <a:alpha val="11372"/>
                </a:srgbClr>
              </a:solidFill>
              <a:prstDash val="solid"/>
              <a:round/>
              <a:headEnd len="sm" w="sm" type="none"/>
              <a:tailEnd len="sm" w="sm" type="none"/>
            </a:ln>
          </p:spPr>
          <p:txBody>
            <a:bodyPr anchorCtr="0" anchor="ctr"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grpSp>
      <p:sp>
        <p:nvSpPr>
          <p:cNvPr id="81" name="Google Shape;81;p42"/>
          <p:cNvSpPr/>
          <p:nvPr/>
        </p:nvSpPr>
        <p:spPr>
          <a:xfrm>
            <a:off x="457201" y="250026"/>
            <a:ext cx="8229601" cy="4639875"/>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82" name="Google Shape;82;p42"/>
          <p:cNvSpPr/>
          <p:nvPr/>
        </p:nvSpPr>
        <p:spPr>
          <a:xfrm>
            <a:off x="4560888" y="-16671"/>
            <a:ext cx="3679831" cy="525071"/>
          </a:xfrm>
          <a:prstGeom prst="rect">
            <a:avLst/>
          </a:prstGeom>
          <a:solidFill>
            <a:srgbClr val="F5F5F5"/>
          </a:solidFill>
          <a:ln cap="flat" cmpd="sng" w="12700">
            <a:solidFill>
              <a:srgbClr val="74A51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sp>
        <p:nvSpPr>
          <p:cNvPr id="83" name="Google Shape;83;p42"/>
          <p:cNvSpPr/>
          <p:nvPr/>
        </p:nvSpPr>
        <p:spPr>
          <a:xfrm>
            <a:off x="4649789" y="-16671"/>
            <a:ext cx="3505205" cy="855209"/>
          </a:xfrm>
          <a:prstGeom prst="rect">
            <a:avLst/>
          </a:prstGeom>
          <a:solidFill>
            <a:srgbClr val="FFFFFF"/>
          </a:solidFill>
          <a:ln cap="flat" cmpd="sng" w="25400">
            <a:solidFill>
              <a:srgbClr val="94C6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grpSp>
        <p:nvGrpSpPr>
          <p:cNvPr id="84" name="Google Shape;84;p42"/>
          <p:cNvGrpSpPr/>
          <p:nvPr/>
        </p:nvGrpSpPr>
        <p:grpSpPr>
          <a:xfrm>
            <a:off x="4582057" y="44748"/>
            <a:ext cx="3637492" cy="1015406"/>
            <a:chOff x="-2" y="-2"/>
            <a:chExt cx="5173320" cy="1925508"/>
          </a:xfrm>
        </p:grpSpPr>
        <p:sp>
          <p:nvSpPr>
            <p:cNvPr id="85" name="Google Shape;85;p42"/>
            <p:cNvSpPr/>
            <p:nvPr/>
          </p:nvSpPr>
          <p:spPr>
            <a:xfrm>
              <a:off x="-2" y="0"/>
              <a:ext cx="5173320" cy="1925505"/>
            </a:xfrm>
            <a:prstGeom prst="rect">
              <a:avLst/>
            </a:prstGeom>
            <a:solidFill>
              <a:srgbClr val="EDEDED"/>
            </a:solidFill>
            <a:ln>
              <a:noFill/>
            </a:ln>
          </p:spPr>
          <p:txBody>
            <a:bodyPr anchorCtr="0" anchor="t" bIns="48750" lIns="48750" spcFirstLastPara="1" rIns="48750" wrap="square" tIns="48750">
              <a:noAutofit/>
            </a:bodyPr>
            <a:lstStyle/>
            <a:p>
              <a:pPr indent="0" lvl="0" marL="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pic>
          <p:nvPicPr>
            <p:cNvPr descr="image1.png" id="86" name="Google Shape;86;p42"/>
            <p:cNvPicPr preferRelativeResize="0"/>
            <p:nvPr/>
          </p:nvPicPr>
          <p:blipFill rotWithShape="1">
            <a:blip r:embed="rId2">
              <a:alphaModFix/>
            </a:blip>
            <a:srcRect b="0" l="0" r="0" t="0"/>
            <a:stretch/>
          </p:blipFill>
          <p:spPr>
            <a:xfrm>
              <a:off x="-2" y="-2"/>
              <a:ext cx="5173319" cy="1925508"/>
            </a:xfrm>
            <a:prstGeom prst="rect">
              <a:avLst/>
            </a:prstGeom>
            <a:noFill/>
            <a:ln cap="rnd" cmpd="sng" w="266700">
              <a:solidFill>
                <a:srgbClr val="FFFFFF"/>
              </a:solidFill>
              <a:prstDash val="solid"/>
              <a:round/>
              <a:headEnd len="sm" w="sm" type="none"/>
              <a:tailEnd len="sm" w="sm" type="none"/>
            </a:ln>
            <a:effectLst>
              <a:outerShdw blurRad="63500" rotWithShape="0">
                <a:srgbClr val="000000">
                  <a:alpha val="40392"/>
                </a:srgbClr>
              </a:outerShdw>
            </a:effectLst>
          </p:spPr>
        </p:pic>
      </p:grpSp>
      <p:sp>
        <p:nvSpPr>
          <p:cNvPr id="87" name="Google Shape;87;p42"/>
          <p:cNvSpPr txBox="1"/>
          <p:nvPr>
            <p:ph idx="12" type="sldNum"/>
          </p:nvPr>
        </p:nvSpPr>
        <p:spPr>
          <a:xfrm>
            <a:off x="4649789" y="174191"/>
            <a:ext cx="264362" cy="261219"/>
          </a:xfrm>
          <a:prstGeom prst="rect">
            <a:avLst/>
          </a:prstGeom>
          <a:noFill/>
          <a:ln>
            <a:noFill/>
          </a:ln>
        </p:spPr>
        <p:txBody>
          <a:bodyPr anchorCtr="0" anchor="ctr" bIns="48750" lIns="48750" spcFirstLastPara="1" rIns="48750" wrap="square" tIns="48750">
            <a:noAutofit/>
          </a:bodyPr>
          <a:lstStyle>
            <a:lvl1pPr indent="0" lvl="0" marL="0" marR="0" algn="l">
              <a:spcBef>
                <a:spcPts val="0"/>
              </a:spcBef>
              <a:spcAft>
                <a:spcPts val="0"/>
              </a:spcAft>
              <a:buClr>
                <a:srgbClr val="FEFEFE"/>
              </a:buClr>
              <a:buSzPts val="1000"/>
              <a:buFont typeface="Century Gothic"/>
              <a:buNone/>
              <a:defRPr sz="1000">
                <a:solidFill>
                  <a:srgbClr val="FEFEFE"/>
                </a:solidFill>
                <a:latin typeface="Century Gothic"/>
                <a:ea typeface="Century Gothic"/>
                <a:cs typeface="Century Gothic"/>
                <a:sym typeface="Century Gothic"/>
              </a:defRPr>
            </a:lvl1pPr>
            <a:lvl2pPr indent="0" lvl="1" marL="0" marR="0" algn="l">
              <a:spcBef>
                <a:spcPts val="0"/>
              </a:spcBef>
              <a:spcAft>
                <a:spcPts val="0"/>
              </a:spcAft>
              <a:buClr>
                <a:srgbClr val="FEFEFE"/>
              </a:buClr>
              <a:buSzPts val="1000"/>
              <a:buFont typeface="Century Gothic"/>
              <a:buNone/>
              <a:defRPr sz="1000">
                <a:solidFill>
                  <a:srgbClr val="FEFEFE"/>
                </a:solidFill>
                <a:latin typeface="Century Gothic"/>
                <a:ea typeface="Century Gothic"/>
                <a:cs typeface="Century Gothic"/>
                <a:sym typeface="Century Gothic"/>
              </a:defRPr>
            </a:lvl2pPr>
            <a:lvl3pPr indent="0" lvl="2" marL="0" marR="0" algn="l">
              <a:spcBef>
                <a:spcPts val="0"/>
              </a:spcBef>
              <a:spcAft>
                <a:spcPts val="0"/>
              </a:spcAft>
              <a:buClr>
                <a:srgbClr val="FEFEFE"/>
              </a:buClr>
              <a:buSzPts val="1000"/>
              <a:buFont typeface="Century Gothic"/>
              <a:buNone/>
              <a:defRPr sz="1000">
                <a:solidFill>
                  <a:srgbClr val="FEFEFE"/>
                </a:solidFill>
                <a:latin typeface="Century Gothic"/>
                <a:ea typeface="Century Gothic"/>
                <a:cs typeface="Century Gothic"/>
                <a:sym typeface="Century Gothic"/>
              </a:defRPr>
            </a:lvl3pPr>
            <a:lvl4pPr indent="0" lvl="3" marL="0" marR="0" algn="l">
              <a:spcBef>
                <a:spcPts val="0"/>
              </a:spcBef>
              <a:spcAft>
                <a:spcPts val="0"/>
              </a:spcAft>
              <a:buClr>
                <a:srgbClr val="FEFEFE"/>
              </a:buClr>
              <a:buSzPts val="1000"/>
              <a:buFont typeface="Century Gothic"/>
              <a:buNone/>
              <a:defRPr sz="1000">
                <a:solidFill>
                  <a:srgbClr val="FEFEFE"/>
                </a:solidFill>
                <a:latin typeface="Century Gothic"/>
                <a:ea typeface="Century Gothic"/>
                <a:cs typeface="Century Gothic"/>
                <a:sym typeface="Century Gothic"/>
              </a:defRPr>
            </a:lvl4pPr>
            <a:lvl5pPr indent="0" lvl="4" marL="0" marR="0" algn="l">
              <a:spcBef>
                <a:spcPts val="0"/>
              </a:spcBef>
              <a:spcAft>
                <a:spcPts val="0"/>
              </a:spcAft>
              <a:buClr>
                <a:srgbClr val="FEFEFE"/>
              </a:buClr>
              <a:buSzPts val="1000"/>
              <a:buFont typeface="Century Gothic"/>
              <a:buNone/>
              <a:defRPr sz="1000">
                <a:solidFill>
                  <a:srgbClr val="FEFEFE"/>
                </a:solidFill>
                <a:latin typeface="Century Gothic"/>
                <a:ea typeface="Century Gothic"/>
                <a:cs typeface="Century Gothic"/>
                <a:sym typeface="Century Gothic"/>
              </a:defRPr>
            </a:lvl5pPr>
            <a:lvl6pPr indent="0" lvl="5" marL="0" marR="0" algn="l">
              <a:spcBef>
                <a:spcPts val="0"/>
              </a:spcBef>
              <a:spcAft>
                <a:spcPts val="0"/>
              </a:spcAft>
              <a:buClr>
                <a:srgbClr val="FEFEFE"/>
              </a:buClr>
              <a:buSzPts val="1000"/>
              <a:buFont typeface="Century Gothic"/>
              <a:buNone/>
              <a:defRPr sz="1000">
                <a:solidFill>
                  <a:srgbClr val="FEFEFE"/>
                </a:solidFill>
                <a:latin typeface="Century Gothic"/>
                <a:ea typeface="Century Gothic"/>
                <a:cs typeface="Century Gothic"/>
                <a:sym typeface="Century Gothic"/>
              </a:defRPr>
            </a:lvl6pPr>
            <a:lvl7pPr indent="0" lvl="6" marL="0" marR="0" algn="l">
              <a:spcBef>
                <a:spcPts val="0"/>
              </a:spcBef>
              <a:spcAft>
                <a:spcPts val="0"/>
              </a:spcAft>
              <a:buClr>
                <a:srgbClr val="FEFEFE"/>
              </a:buClr>
              <a:buSzPts val="1000"/>
              <a:buFont typeface="Century Gothic"/>
              <a:buNone/>
              <a:defRPr sz="1000">
                <a:solidFill>
                  <a:srgbClr val="FEFEFE"/>
                </a:solidFill>
                <a:latin typeface="Century Gothic"/>
                <a:ea typeface="Century Gothic"/>
                <a:cs typeface="Century Gothic"/>
                <a:sym typeface="Century Gothic"/>
              </a:defRPr>
            </a:lvl7pPr>
            <a:lvl8pPr indent="0" lvl="7" marL="0" marR="0" algn="l">
              <a:spcBef>
                <a:spcPts val="0"/>
              </a:spcBef>
              <a:spcAft>
                <a:spcPts val="0"/>
              </a:spcAft>
              <a:buClr>
                <a:srgbClr val="FEFEFE"/>
              </a:buClr>
              <a:buSzPts val="1000"/>
              <a:buFont typeface="Century Gothic"/>
              <a:buNone/>
              <a:defRPr sz="1000">
                <a:solidFill>
                  <a:srgbClr val="FEFEFE"/>
                </a:solidFill>
                <a:latin typeface="Century Gothic"/>
                <a:ea typeface="Century Gothic"/>
                <a:cs typeface="Century Gothic"/>
                <a:sym typeface="Century Gothic"/>
              </a:defRPr>
            </a:lvl8pPr>
            <a:lvl9pPr indent="0" lvl="8" marL="0" marR="0" algn="l">
              <a:spcBef>
                <a:spcPts val="0"/>
              </a:spcBef>
              <a:spcAft>
                <a:spcPts val="0"/>
              </a:spcAft>
              <a:buClr>
                <a:srgbClr val="FEFEFE"/>
              </a:buClr>
              <a:buSzPts val="1000"/>
              <a:buFont typeface="Century Gothic"/>
              <a:buNone/>
              <a:defRPr sz="10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sz="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showMasterSp="0">
  <p:cSld name="4_Section Header">
    <p:bg>
      <p:bgPr>
        <a:solidFill>
          <a:schemeClr val="lt1"/>
        </a:solidFill>
      </p:bgPr>
    </p:bg>
    <p:spTree>
      <p:nvGrpSpPr>
        <p:cNvPr id="88" name="Shape 88"/>
        <p:cNvGrpSpPr/>
        <p:nvPr/>
      </p:nvGrpSpPr>
      <p:grpSpPr>
        <a:xfrm>
          <a:off x="0" y="0"/>
          <a:ext cx="0" cy="0"/>
          <a:chOff x="0" y="0"/>
          <a:chExt cx="0" cy="0"/>
        </a:xfrm>
      </p:grpSpPr>
      <p:sp>
        <p:nvSpPr>
          <p:cNvPr id="89" name="Google Shape;89;p43"/>
          <p:cNvSpPr/>
          <p:nvPr/>
        </p:nvSpPr>
        <p:spPr>
          <a:xfrm>
            <a:off x="-4767" y="1"/>
            <a:ext cx="9146384" cy="168561"/>
          </a:xfrm>
          <a:prstGeom prst="rect">
            <a:avLst/>
          </a:prstGeom>
          <a:solidFill>
            <a:srgbClr val="DAD7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Arial"/>
              <a:ea typeface="Arial"/>
              <a:cs typeface="Arial"/>
              <a:sym typeface="Arial"/>
            </a:endParaRPr>
          </a:p>
        </p:txBody>
      </p:sp>
      <p:sp>
        <p:nvSpPr>
          <p:cNvPr id="90" name="Google Shape;90;p43"/>
          <p:cNvSpPr/>
          <p:nvPr/>
        </p:nvSpPr>
        <p:spPr>
          <a:xfrm>
            <a:off x="1" y="4809834"/>
            <a:ext cx="9141617" cy="347071"/>
          </a:xfrm>
          <a:prstGeom prst="rect">
            <a:avLst/>
          </a:prstGeom>
          <a:solidFill>
            <a:srgbClr val="8C151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rgbClr val="FFFFFF"/>
              </a:solidFill>
              <a:latin typeface="Arial"/>
              <a:ea typeface="Arial"/>
              <a:cs typeface="Arial"/>
              <a:sym typeface="Arial"/>
            </a:endParaRPr>
          </a:p>
        </p:txBody>
      </p:sp>
      <p:sp>
        <p:nvSpPr>
          <p:cNvPr id="91" name="Google Shape;91;p43"/>
          <p:cNvSpPr/>
          <p:nvPr/>
        </p:nvSpPr>
        <p:spPr>
          <a:xfrm>
            <a:off x="-2384" y="4766769"/>
            <a:ext cx="9146384" cy="44239"/>
          </a:xfrm>
          <a:prstGeom prst="rect">
            <a:avLst/>
          </a:prstGeom>
          <a:solidFill>
            <a:srgbClr val="DAD7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Arial"/>
              <a:ea typeface="Arial"/>
              <a:cs typeface="Arial"/>
              <a:sym typeface="Arial"/>
            </a:endParaRPr>
          </a:p>
        </p:txBody>
      </p:sp>
      <p:sp>
        <p:nvSpPr>
          <p:cNvPr id="92" name="Google Shape;92;p43"/>
          <p:cNvSpPr txBox="1"/>
          <p:nvPr>
            <p:ph type="title"/>
          </p:nvPr>
        </p:nvSpPr>
        <p:spPr>
          <a:xfrm>
            <a:off x="822960" y="502897"/>
            <a:ext cx="7543800" cy="401648"/>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93" name="Google Shape;93;p43"/>
          <p:cNvSpPr txBox="1"/>
          <p:nvPr>
            <p:ph idx="1" type="body"/>
          </p:nvPr>
        </p:nvSpPr>
        <p:spPr>
          <a:xfrm>
            <a:off x="822959" y="1384301"/>
            <a:ext cx="3703320" cy="3017520"/>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 name="Google Shape;94;p43"/>
          <p:cNvSpPr txBox="1"/>
          <p:nvPr>
            <p:ph idx="2" type="body"/>
          </p:nvPr>
        </p:nvSpPr>
        <p:spPr>
          <a:xfrm>
            <a:off x="4663440" y="1384301"/>
            <a:ext cx="3703320" cy="3017520"/>
          </a:xfrm>
          <a:prstGeom prst="rect">
            <a:avLst/>
          </a:prstGeom>
          <a:noFill/>
          <a:ln>
            <a:noFill/>
          </a:ln>
        </p:spPr>
        <p:txBody>
          <a:bodyPr anchorCtr="0" anchor="t" bIns="45700" lIns="0" spcFirstLastPara="1" rIns="0" wrap="square" tIns="45700">
            <a:normAutofit/>
          </a:bodyPr>
          <a:lstStyle>
            <a:lvl1pPr indent="-228600" lvl="0" marL="457200" algn="l">
              <a:spcBef>
                <a:spcPts val="360"/>
              </a:spcBef>
              <a:spcAft>
                <a:spcPts val="0"/>
              </a:spcAft>
              <a:buSzPts val="1400"/>
              <a:buNone/>
              <a:defRPr/>
            </a:lvl1pPr>
            <a:lvl2pPr indent="-342900" lvl="1" marL="914400" algn="l">
              <a:spcBef>
                <a:spcPts val="360"/>
              </a:spcBef>
              <a:spcAft>
                <a:spcPts val="0"/>
              </a:spcAft>
              <a:buSzPts val="1800"/>
              <a:buChar char="▪"/>
              <a:defRPr/>
            </a:lvl2pPr>
            <a:lvl3pPr indent="-345186" lvl="2" marL="1371600" algn="l">
              <a:spcBef>
                <a:spcPts val="360"/>
              </a:spcBef>
              <a:spcAft>
                <a:spcPts val="0"/>
              </a:spcAft>
              <a:buSzPts val="1836"/>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95" name="Google Shape;95;p43"/>
          <p:cNvCxnSpPr/>
          <p:nvPr/>
        </p:nvCxnSpPr>
        <p:spPr>
          <a:xfrm>
            <a:off x="0" y="946454"/>
            <a:ext cx="9121140" cy="0"/>
          </a:xfrm>
          <a:prstGeom prst="straightConnector1">
            <a:avLst/>
          </a:prstGeom>
          <a:noFill/>
          <a:ln cap="flat" cmpd="sng" w="25400">
            <a:solidFill>
              <a:schemeClr val="accent2"/>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6" name="Shape 96"/>
        <p:cNvGrpSpPr/>
        <p:nvPr/>
      </p:nvGrpSpPr>
      <p:grpSpPr>
        <a:xfrm>
          <a:off x="0" y="0"/>
          <a:ext cx="0" cy="0"/>
          <a:chOff x="0" y="0"/>
          <a:chExt cx="0" cy="0"/>
        </a:xfrm>
      </p:grpSpPr>
      <p:sp>
        <p:nvSpPr>
          <p:cNvPr id="97" name="Google Shape;97;p44"/>
          <p:cNvSpPr/>
          <p:nvPr/>
        </p:nvSpPr>
        <p:spPr>
          <a:xfrm>
            <a:off x="0" y="4806950"/>
            <a:ext cx="9155113" cy="342900"/>
          </a:xfrm>
          <a:prstGeom prst="rect">
            <a:avLst/>
          </a:prstGeom>
          <a:solidFill>
            <a:srgbClr val="8C2517"/>
          </a:solidFill>
          <a:ln cap="flat" cmpd="sng" w="9525">
            <a:solidFill>
              <a:srgbClr val="8C1515"/>
            </a:solidFill>
            <a:prstDash val="solid"/>
            <a:miter lim="800000"/>
            <a:headEnd len="sm" w="sm" type="none"/>
            <a:tailEnd len="sm" w="sm" type="none"/>
          </a:ln>
          <a:effectLst>
            <a:outerShdw blurRad="38100" rotWithShape="0" algn="br" dir="2700000" dist="25401">
              <a:srgbClr val="000000">
                <a:alpha val="5960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8" name="Google Shape;98;p44"/>
          <p:cNvSpPr txBox="1"/>
          <p:nvPr>
            <p:ph type="ctrTitle"/>
          </p:nvPr>
        </p:nvSpPr>
        <p:spPr>
          <a:xfrm>
            <a:off x="457200" y="1792517"/>
            <a:ext cx="8229600" cy="618473"/>
          </a:xfrm>
          <a:prstGeom prst="rect">
            <a:avLst/>
          </a:prstGeom>
          <a:noFill/>
          <a:ln>
            <a:noFill/>
          </a:ln>
        </p:spPr>
        <p:txBody>
          <a:bodyPr anchorCtr="0" anchor="b" bIns="45700" lIns="0" spcFirstLastPara="1" rIns="91425" wrap="square" tIns="45700">
            <a:noAutofit/>
          </a:bodyPr>
          <a:lstStyle>
            <a:lvl1pPr lvl="0" algn="ctr">
              <a:lnSpc>
                <a:spcPct val="85000"/>
              </a:lnSpc>
              <a:spcBef>
                <a:spcPts val="0"/>
              </a:spcBef>
              <a:spcAft>
                <a:spcPts val="0"/>
              </a:spcAft>
              <a:buSzPts val="1400"/>
              <a:buNone/>
              <a:defRPr sz="3600">
                <a:solidFill>
                  <a:schemeClr val="dk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99" name="Google Shape;99;p44"/>
          <p:cNvSpPr txBox="1"/>
          <p:nvPr>
            <p:ph idx="1" type="body"/>
          </p:nvPr>
        </p:nvSpPr>
        <p:spPr>
          <a:xfrm>
            <a:off x="1603375" y="3599022"/>
            <a:ext cx="6059488" cy="205740"/>
          </a:xfrm>
          <a:prstGeom prst="rect">
            <a:avLst/>
          </a:prstGeom>
          <a:noFill/>
          <a:ln>
            <a:noFill/>
          </a:ln>
        </p:spPr>
        <p:txBody>
          <a:bodyPr anchorCtr="1" anchor="ctr" bIns="45700" lIns="0" spcFirstLastPara="1" rIns="0" wrap="square" tIns="45700">
            <a:noAutofit/>
          </a:bodyPr>
          <a:lstStyle>
            <a:lvl1pPr indent="-228600" lvl="0" marL="457200" algn="ctr">
              <a:spcBef>
                <a:spcPts val="360"/>
              </a:spcBef>
              <a:spcAft>
                <a:spcPts val="0"/>
              </a:spcAft>
              <a:buSzPts val="1800"/>
              <a:buNone/>
              <a:defRPr sz="1800" cap="none">
                <a:solidFill>
                  <a:srgbClr val="595959"/>
                </a:solidFill>
              </a:defRPr>
            </a:lvl1pPr>
            <a:lvl2pPr indent="-228600" lvl="1" marL="914400" algn="l">
              <a:spcBef>
                <a:spcPts val="360"/>
              </a:spcBef>
              <a:spcAft>
                <a:spcPts val="0"/>
              </a:spcAft>
              <a:buSzPts val="1800"/>
              <a:buNone/>
              <a:defRPr/>
            </a:lvl2pPr>
            <a:lvl3pPr indent="-228600" lvl="2" marL="1371600" algn="l">
              <a:spcBef>
                <a:spcPts val="360"/>
              </a:spcBef>
              <a:spcAft>
                <a:spcPts val="0"/>
              </a:spcAft>
              <a:buSzPts val="1836"/>
              <a:buNone/>
              <a:defRPr/>
            </a:lvl3pPr>
            <a:lvl4pPr indent="-228600" lvl="3" marL="1828800" algn="l">
              <a:spcBef>
                <a:spcPts val="360"/>
              </a:spcBef>
              <a:spcAft>
                <a:spcPts val="0"/>
              </a:spcAft>
              <a:buSzPts val="1800"/>
              <a:buNone/>
              <a:defRPr/>
            </a:lvl4pPr>
            <a:lvl5pPr indent="-228600" lvl="4" marL="2286000" algn="l">
              <a:spcBef>
                <a:spcPts val="360"/>
              </a:spcBef>
              <a:spcAft>
                <a:spcPts val="0"/>
              </a:spcAft>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 name="Google Shape;100;p44"/>
          <p:cNvSpPr txBox="1"/>
          <p:nvPr>
            <p:ph idx="2" type="subTitle"/>
          </p:nvPr>
        </p:nvSpPr>
        <p:spPr>
          <a:xfrm>
            <a:off x="457200" y="2410990"/>
            <a:ext cx="8229600" cy="461897"/>
          </a:xfrm>
          <a:prstGeom prst="rect">
            <a:avLst/>
          </a:prstGeom>
          <a:noFill/>
          <a:ln>
            <a:noFill/>
          </a:ln>
        </p:spPr>
        <p:txBody>
          <a:bodyPr anchorCtr="0" anchor="t" bIns="45700" lIns="0" spcFirstLastPara="1" rIns="0" wrap="square" tIns="45700">
            <a:noAutofit/>
          </a:bodyPr>
          <a:lstStyle>
            <a:lvl1pPr lvl="0" algn="ctr">
              <a:spcBef>
                <a:spcPts val="420"/>
              </a:spcBef>
              <a:spcAft>
                <a:spcPts val="0"/>
              </a:spcAft>
              <a:buSzPts val="2100"/>
              <a:buNone/>
              <a:defRPr sz="2100" cap="small">
                <a:solidFill>
                  <a:srgbClr val="8C2517"/>
                </a:solidFill>
              </a:defRPr>
            </a:lvl1pPr>
            <a:lvl2pPr lvl="1" algn="ctr">
              <a:spcBef>
                <a:spcPts val="360"/>
              </a:spcBef>
              <a:spcAft>
                <a:spcPts val="0"/>
              </a:spcAft>
              <a:buSzPts val="1800"/>
              <a:buNone/>
              <a:defRPr>
                <a:solidFill>
                  <a:srgbClr val="888888"/>
                </a:solidFill>
              </a:defRPr>
            </a:lvl2pPr>
            <a:lvl3pPr lvl="2" algn="ctr">
              <a:spcBef>
                <a:spcPts val="360"/>
              </a:spcBef>
              <a:spcAft>
                <a:spcPts val="0"/>
              </a:spcAft>
              <a:buSzPts val="1836"/>
              <a:buNone/>
              <a:defRPr>
                <a:solidFill>
                  <a:srgbClr val="888888"/>
                </a:solidFill>
              </a:defRPr>
            </a:lvl3pPr>
            <a:lvl4pPr lvl="3" algn="ctr">
              <a:spcBef>
                <a:spcPts val="360"/>
              </a:spcBef>
              <a:spcAft>
                <a:spcPts val="0"/>
              </a:spcAft>
              <a:buSzPts val="1800"/>
              <a:buNone/>
              <a:defRPr>
                <a:solidFill>
                  <a:srgbClr val="888888"/>
                </a:solidFill>
              </a:defRPr>
            </a:lvl4pPr>
            <a:lvl5pPr lvl="4" algn="ctr">
              <a:spcBef>
                <a:spcPts val="360"/>
              </a:spcBef>
              <a:spcAft>
                <a:spcPts val="0"/>
              </a:spcAft>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01" name="Google Shape;101;p44"/>
          <p:cNvPicPr preferRelativeResize="0"/>
          <p:nvPr/>
        </p:nvPicPr>
        <p:blipFill rotWithShape="1">
          <a:blip r:embed="rId2">
            <a:alphaModFix/>
          </a:blip>
          <a:srcRect b="0" l="0" r="0" t="0"/>
          <a:stretch/>
        </p:blipFill>
        <p:spPr>
          <a:xfrm>
            <a:off x="2676110" y="337177"/>
            <a:ext cx="3791780" cy="514721"/>
          </a:xfrm>
          <a:prstGeom prst="rect">
            <a:avLst/>
          </a:prstGeom>
          <a:noFill/>
          <a:ln>
            <a:noFill/>
          </a:ln>
        </p:spPr>
      </p:pic>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02" name="Shape 102"/>
        <p:cNvGrpSpPr/>
        <p:nvPr/>
      </p:nvGrpSpPr>
      <p:grpSpPr>
        <a:xfrm>
          <a:off x="0" y="0"/>
          <a:ext cx="0" cy="0"/>
          <a:chOff x="0" y="0"/>
          <a:chExt cx="0" cy="0"/>
        </a:xfrm>
      </p:grpSpPr>
      <p:sp>
        <p:nvSpPr>
          <p:cNvPr id="103" name="Google Shape;103;p45"/>
          <p:cNvSpPr/>
          <p:nvPr/>
        </p:nvSpPr>
        <p:spPr>
          <a:xfrm>
            <a:off x="0" y="4806950"/>
            <a:ext cx="9155113" cy="342900"/>
          </a:xfrm>
          <a:prstGeom prst="rect">
            <a:avLst/>
          </a:prstGeom>
          <a:solidFill>
            <a:srgbClr val="8C1515"/>
          </a:solidFill>
          <a:ln cap="flat" cmpd="sng" w="9525">
            <a:solidFill>
              <a:srgbClr val="8C1515"/>
            </a:solidFill>
            <a:prstDash val="solid"/>
            <a:miter lim="800000"/>
            <a:headEnd len="sm" w="sm" type="none"/>
            <a:tailEnd len="sm" w="sm" type="none"/>
          </a:ln>
          <a:effectLst>
            <a:outerShdw blurRad="38100" rotWithShape="0" algn="br" dir="2700000" dist="25401">
              <a:srgbClr val="000000">
                <a:alpha val="5960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4" name="Google Shape;104;p45"/>
          <p:cNvSpPr txBox="1"/>
          <p:nvPr>
            <p:ph type="title"/>
          </p:nvPr>
        </p:nvSpPr>
        <p:spPr>
          <a:xfrm>
            <a:off x="1603377" y="1538765"/>
            <a:ext cx="2954337" cy="925830"/>
          </a:xfrm>
          <a:prstGeom prst="rect">
            <a:avLst/>
          </a:prstGeom>
          <a:noFill/>
          <a:ln>
            <a:noFill/>
          </a:ln>
        </p:spPr>
        <p:txBody>
          <a:bodyPr anchorCtr="0" anchor="b" bIns="45700" lIns="0" spcFirstLastPara="1" rIns="91425" wrap="square" tIns="45700">
            <a:noAutofit/>
          </a:bodyPr>
          <a:lstStyle>
            <a:lvl1pPr lvl="0" algn="r">
              <a:lnSpc>
                <a:spcPct val="85000"/>
              </a:lnSpc>
              <a:spcBef>
                <a:spcPts val="0"/>
              </a:spcBef>
              <a:spcAft>
                <a:spcPts val="0"/>
              </a:spcAft>
              <a:buSzPts val="1400"/>
              <a:buNone/>
              <a:defRPr b="1" sz="2000">
                <a:solidFill>
                  <a:schemeClr val="dk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05" name="Google Shape;105;p45"/>
          <p:cNvSpPr txBox="1"/>
          <p:nvPr>
            <p:ph idx="1" type="body"/>
          </p:nvPr>
        </p:nvSpPr>
        <p:spPr>
          <a:xfrm>
            <a:off x="1603377" y="2571750"/>
            <a:ext cx="2954337" cy="932975"/>
          </a:xfrm>
          <a:prstGeom prst="rect">
            <a:avLst/>
          </a:prstGeom>
          <a:noFill/>
          <a:ln>
            <a:noFill/>
          </a:ln>
        </p:spPr>
        <p:txBody>
          <a:bodyPr anchorCtr="0" anchor="t" bIns="45700" lIns="0" spcFirstLastPara="1" rIns="0" wrap="square" tIns="45700">
            <a:normAutofit/>
          </a:bodyPr>
          <a:lstStyle>
            <a:lvl1pPr indent="-228600" lvl="0" marL="457200" algn="r">
              <a:spcBef>
                <a:spcPts val="240"/>
              </a:spcBef>
              <a:spcAft>
                <a:spcPts val="0"/>
              </a:spcAft>
              <a:buSzPts val="1200"/>
              <a:buNone/>
              <a:defRPr sz="1200" cap="none">
                <a:solidFill>
                  <a:srgbClr val="8C2517"/>
                </a:solidFill>
              </a:defRPr>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2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pic>
        <p:nvPicPr>
          <p:cNvPr id="106" name="Google Shape;106;p45"/>
          <p:cNvPicPr preferRelativeResize="0"/>
          <p:nvPr>
            <p:ph idx="2" type="pic"/>
          </p:nvPr>
        </p:nvPicPr>
        <p:blipFill/>
        <p:spPr>
          <a:xfrm>
            <a:off x="4665662" y="1535112"/>
            <a:ext cx="1951038" cy="1951038"/>
          </a:xfrm>
          <a:prstGeom prst="rect">
            <a:avLst/>
          </a:prstGeom>
          <a:blipFill rotWithShape="1">
            <a:blip r:embed="rId2">
              <a:alphaModFix/>
            </a:blip>
            <a:stretch>
              <a:fillRect b="0" l="0" r="0" t="0"/>
            </a:stretch>
          </a:blipFill>
          <a:ln cap="flat" cmpd="sng" w="44450">
            <a:solidFill>
              <a:schemeClr val="lt1"/>
            </a:solidFill>
            <a:prstDash val="solid"/>
            <a:round/>
            <a:headEnd len="sm" w="sm" type="none"/>
            <a:tailEnd len="sm" w="sm" type="none"/>
          </a:ln>
          <a:effectLst>
            <a:outerShdw blurRad="50800" rotWithShape="0" algn="tl" dir="2700000" dist="25400">
              <a:srgbClr val="000000">
                <a:alpha val="35686"/>
              </a:srgbClr>
            </a:outerShdw>
          </a:effectLst>
        </p:spPr>
      </p:pic>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2"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949325" y="358775"/>
            <a:ext cx="7707313" cy="488950"/>
          </a:xfrm>
          <a:prstGeom prst="rect">
            <a:avLst/>
          </a:prstGeom>
          <a:noFill/>
          <a:ln>
            <a:noFill/>
          </a:ln>
        </p:spPr>
        <p:txBody>
          <a:bodyPr anchorCtr="0" anchor="b" bIns="45700" lIns="0" spcFirstLastPara="1" rIns="91425" wrap="square" tIns="45700">
            <a:noAutofit/>
          </a:bodyPr>
          <a:lstStyle>
            <a:lvl1pPr lvl="0" marR="0" rtl="0" algn="l">
              <a:lnSpc>
                <a:spcPct val="85000"/>
              </a:lnSpc>
              <a:spcBef>
                <a:spcPts val="0"/>
              </a:spcBef>
              <a:spcAft>
                <a:spcPts val="0"/>
              </a:spcAft>
              <a:buSzPts val="1400"/>
              <a:buNone/>
              <a:defRPr b="0" i="0" sz="2400" u="none" cap="none" strike="noStrike">
                <a:solidFill>
                  <a:srgbClr val="8C2517"/>
                </a:solidFill>
                <a:latin typeface="Arial"/>
                <a:ea typeface="Arial"/>
                <a:cs typeface="Arial"/>
                <a:sym typeface="Arial"/>
              </a:defRPr>
            </a:lvl1pPr>
            <a:lvl2pPr lvl="1" marR="0" rtl="0" algn="l">
              <a:lnSpc>
                <a:spcPct val="85000"/>
              </a:lnSpc>
              <a:spcBef>
                <a:spcPts val="0"/>
              </a:spcBef>
              <a:spcAft>
                <a:spcPts val="0"/>
              </a:spcAft>
              <a:buSzPts val="1400"/>
              <a:buNone/>
              <a:defRPr b="0" i="0" sz="2400" u="none" cap="none" strike="noStrike">
                <a:solidFill>
                  <a:schemeClr val="lt2"/>
                </a:solidFill>
                <a:latin typeface="Arial"/>
                <a:ea typeface="Arial"/>
                <a:cs typeface="Arial"/>
                <a:sym typeface="Arial"/>
              </a:defRPr>
            </a:lvl2pPr>
            <a:lvl3pPr lvl="2" marR="0" rtl="0" algn="l">
              <a:lnSpc>
                <a:spcPct val="85000"/>
              </a:lnSpc>
              <a:spcBef>
                <a:spcPts val="0"/>
              </a:spcBef>
              <a:spcAft>
                <a:spcPts val="0"/>
              </a:spcAft>
              <a:buSzPts val="1400"/>
              <a:buNone/>
              <a:defRPr b="0" i="0" sz="2400" u="none" cap="none" strike="noStrike">
                <a:solidFill>
                  <a:schemeClr val="lt2"/>
                </a:solidFill>
                <a:latin typeface="Arial"/>
                <a:ea typeface="Arial"/>
                <a:cs typeface="Arial"/>
                <a:sym typeface="Arial"/>
              </a:defRPr>
            </a:lvl3pPr>
            <a:lvl4pPr lvl="3" marR="0" rtl="0" algn="l">
              <a:lnSpc>
                <a:spcPct val="85000"/>
              </a:lnSpc>
              <a:spcBef>
                <a:spcPts val="0"/>
              </a:spcBef>
              <a:spcAft>
                <a:spcPts val="0"/>
              </a:spcAft>
              <a:buSzPts val="1400"/>
              <a:buNone/>
              <a:defRPr b="0" i="0" sz="2400" u="none" cap="none" strike="noStrike">
                <a:solidFill>
                  <a:schemeClr val="lt2"/>
                </a:solidFill>
                <a:latin typeface="Arial"/>
                <a:ea typeface="Arial"/>
                <a:cs typeface="Arial"/>
                <a:sym typeface="Arial"/>
              </a:defRPr>
            </a:lvl4pPr>
            <a:lvl5pPr lvl="4" marR="0" rtl="0" algn="l">
              <a:lnSpc>
                <a:spcPct val="85000"/>
              </a:lnSpc>
              <a:spcBef>
                <a:spcPts val="0"/>
              </a:spcBef>
              <a:spcAft>
                <a:spcPts val="0"/>
              </a:spcAft>
              <a:buSzPts val="1400"/>
              <a:buNone/>
              <a:defRPr b="0" i="0" sz="2400" u="none" cap="none" strike="noStrike">
                <a:solidFill>
                  <a:schemeClr val="lt2"/>
                </a:solidFill>
                <a:latin typeface="Arial"/>
                <a:ea typeface="Arial"/>
                <a:cs typeface="Arial"/>
                <a:sym typeface="Arial"/>
              </a:defRPr>
            </a:lvl5pPr>
            <a:lvl6pPr lvl="5" marR="0" rtl="0" algn="l">
              <a:lnSpc>
                <a:spcPct val="85000"/>
              </a:lnSpc>
              <a:spcBef>
                <a:spcPts val="0"/>
              </a:spcBef>
              <a:spcAft>
                <a:spcPts val="0"/>
              </a:spcAft>
              <a:buSzPts val="1400"/>
              <a:buNone/>
              <a:defRPr b="0" i="0" sz="2400" u="none" cap="none" strike="noStrike">
                <a:solidFill>
                  <a:schemeClr val="lt2"/>
                </a:solidFill>
                <a:latin typeface="Arial"/>
                <a:ea typeface="Arial"/>
                <a:cs typeface="Arial"/>
                <a:sym typeface="Arial"/>
              </a:defRPr>
            </a:lvl6pPr>
            <a:lvl7pPr lvl="6" marR="0" rtl="0" algn="l">
              <a:lnSpc>
                <a:spcPct val="85000"/>
              </a:lnSpc>
              <a:spcBef>
                <a:spcPts val="0"/>
              </a:spcBef>
              <a:spcAft>
                <a:spcPts val="0"/>
              </a:spcAft>
              <a:buSzPts val="1400"/>
              <a:buNone/>
              <a:defRPr b="0" i="0" sz="2400" u="none" cap="none" strike="noStrike">
                <a:solidFill>
                  <a:schemeClr val="lt2"/>
                </a:solidFill>
                <a:latin typeface="Arial"/>
                <a:ea typeface="Arial"/>
                <a:cs typeface="Arial"/>
                <a:sym typeface="Arial"/>
              </a:defRPr>
            </a:lvl7pPr>
            <a:lvl8pPr lvl="7" marR="0" rtl="0" algn="l">
              <a:lnSpc>
                <a:spcPct val="85000"/>
              </a:lnSpc>
              <a:spcBef>
                <a:spcPts val="0"/>
              </a:spcBef>
              <a:spcAft>
                <a:spcPts val="0"/>
              </a:spcAft>
              <a:buSzPts val="1400"/>
              <a:buNone/>
              <a:defRPr b="0" i="0" sz="2400" u="none" cap="none" strike="noStrike">
                <a:solidFill>
                  <a:schemeClr val="lt2"/>
                </a:solidFill>
                <a:latin typeface="Arial"/>
                <a:ea typeface="Arial"/>
                <a:cs typeface="Arial"/>
                <a:sym typeface="Arial"/>
              </a:defRPr>
            </a:lvl8pPr>
            <a:lvl9pPr lvl="8" marR="0" rtl="0" algn="l">
              <a:lnSpc>
                <a:spcPct val="85000"/>
              </a:lnSpc>
              <a:spcBef>
                <a:spcPts val="0"/>
              </a:spcBef>
              <a:spcAft>
                <a:spcPts val="0"/>
              </a:spcAft>
              <a:buSzPts val="1400"/>
              <a:buNone/>
              <a:defRPr b="0" i="0" sz="2400" u="none" cap="none" strike="noStrike">
                <a:solidFill>
                  <a:schemeClr val="lt2"/>
                </a:solidFill>
                <a:latin typeface="Arial"/>
                <a:ea typeface="Arial"/>
                <a:cs typeface="Arial"/>
                <a:sym typeface="Arial"/>
              </a:defRPr>
            </a:lvl9pPr>
          </a:lstStyle>
          <a:p/>
        </p:txBody>
      </p:sp>
      <p:sp>
        <p:nvSpPr>
          <p:cNvPr id="11" name="Google Shape;11;p36"/>
          <p:cNvSpPr txBox="1"/>
          <p:nvPr>
            <p:ph idx="1" type="body"/>
          </p:nvPr>
        </p:nvSpPr>
        <p:spPr>
          <a:xfrm>
            <a:off x="949325" y="903288"/>
            <a:ext cx="7707313" cy="3763962"/>
          </a:xfrm>
          <a:prstGeom prst="rect">
            <a:avLst/>
          </a:prstGeom>
          <a:noFill/>
          <a:ln>
            <a:noFill/>
          </a:ln>
        </p:spPr>
        <p:txBody>
          <a:bodyPr anchorCtr="0" anchor="t" bIns="45700" lIns="0" spcFirstLastPara="1" rIns="0" wrap="square" tIns="45700">
            <a:normAutofit/>
          </a:bodyPr>
          <a:lstStyle>
            <a:lvl1pPr indent="-228600" lvl="0" marL="457200" marR="0" rtl="0" algn="l">
              <a:spcBef>
                <a:spcPts val="360"/>
              </a:spcBef>
              <a:spcAft>
                <a:spcPts val="0"/>
              </a:spcAft>
              <a:buSzPts val="1400"/>
              <a:buNone/>
              <a:defRPr b="0" i="0" sz="18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lt2"/>
              </a:buClr>
              <a:buSzPts val="1800"/>
              <a:buFont typeface="Noto Sans Symbols"/>
              <a:buChar char="▪"/>
              <a:defRPr b="0" i="0" sz="1800" u="none" cap="none" strike="noStrike">
                <a:solidFill>
                  <a:srgbClr val="595959"/>
                </a:solidFill>
                <a:latin typeface="Arial"/>
                <a:ea typeface="Arial"/>
                <a:cs typeface="Arial"/>
                <a:sym typeface="Arial"/>
              </a:defRPr>
            </a:lvl2pPr>
            <a:lvl3pPr indent="-345186" lvl="2" marL="1371600" marR="0" rtl="0" algn="l">
              <a:spcBef>
                <a:spcPts val="360"/>
              </a:spcBef>
              <a:spcAft>
                <a:spcPts val="0"/>
              </a:spcAft>
              <a:buClr>
                <a:schemeClr val="lt2"/>
              </a:buClr>
              <a:buSzPts val="1836"/>
              <a:buFont typeface="Arial"/>
              <a:buChar char="›"/>
              <a:defRPr b="0" i="0" sz="1800" u="none" cap="none" strike="noStrike">
                <a:solidFill>
                  <a:srgbClr val="595959"/>
                </a:solidFill>
                <a:latin typeface="Arial"/>
                <a:ea typeface="Arial"/>
                <a:cs typeface="Arial"/>
                <a:sym typeface="Arial"/>
              </a:defRPr>
            </a:lvl3pPr>
            <a:lvl4pPr indent="-342900" lvl="3" marL="1828800" marR="0" rtl="0" algn="l">
              <a:spcBef>
                <a:spcPts val="360"/>
              </a:spcBef>
              <a:spcAft>
                <a:spcPts val="0"/>
              </a:spcAft>
              <a:buClr>
                <a:schemeClr val="lt2"/>
              </a:buClr>
              <a:buSzPts val="1800"/>
              <a:buFont typeface="Arial"/>
              <a:buChar char="•"/>
              <a:defRPr b="0" i="0" sz="1800" u="none" cap="none" strike="noStrike">
                <a:solidFill>
                  <a:srgbClr val="595959"/>
                </a:solidFill>
                <a:latin typeface="Arial"/>
                <a:ea typeface="Arial"/>
                <a:cs typeface="Arial"/>
                <a:sym typeface="Arial"/>
              </a:defRPr>
            </a:lvl4pPr>
            <a:lvl5pPr indent="-342900" lvl="4" marL="2286000" marR="0" rtl="0" algn="l">
              <a:spcBef>
                <a:spcPts val="360"/>
              </a:spcBef>
              <a:spcAft>
                <a:spcPts val="0"/>
              </a:spcAft>
              <a:buClr>
                <a:schemeClr val="lt2"/>
              </a:buClr>
              <a:buSzPts val="1800"/>
              <a:buFont typeface="Arial"/>
              <a:buChar char="–"/>
              <a:defRPr b="0" i="0" sz="18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36"/>
          <p:cNvSpPr txBox="1"/>
          <p:nvPr>
            <p:ph idx="12" type="sldNum"/>
          </p:nvPr>
        </p:nvSpPr>
        <p:spPr>
          <a:xfrm>
            <a:off x="109538" y="4811713"/>
            <a:ext cx="846137" cy="271462"/>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spcAft>
                <a:spcPts val="0"/>
              </a:spcAft>
              <a:buNone/>
              <a:defRPr b="0" i="0" sz="1000" u="none" cap="none" strike="noStrike">
                <a:solidFill>
                  <a:srgbClr val="898989"/>
                </a:solidFill>
                <a:latin typeface="Arial"/>
                <a:ea typeface="Arial"/>
                <a:cs typeface="Arial"/>
                <a:sym typeface="Arial"/>
              </a:defRPr>
            </a:lvl1pPr>
            <a:lvl2pPr indent="0" lvl="1" marL="0" marR="0" rtl="0" algn="l">
              <a:spcBef>
                <a:spcPts val="0"/>
              </a:spcBef>
              <a:spcAft>
                <a:spcPts val="0"/>
              </a:spcAft>
              <a:buNone/>
              <a:defRPr b="0" i="0" sz="1000" u="none" cap="none" strike="noStrike">
                <a:solidFill>
                  <a:srgbClr val="898989"/>
                </a:solidFill>
                <a:latin typeface="Arial"/>
                <a:ea typeface="Arial"/>
                <a:cs typeface="Arial"/>
                <a:sym typeface="Arial"/>
              </a:defRPr>
            </a:lvl2pPr>
            <a:lvl3pPr indent="0" lvl="2" marL="0" marR="0" rtl="0" algn="l">
              <a:spcBef>
                <a:spcPts val="0"/>
              </a:spcBef>
              <a:spcAft>
                <a:spcPts val="0"/>
              </a:spcAft>
              <a:buNone/>
              <a:defRPr b="0" i="0" sz="1000" u="none" cap="none" strike="noStrike">
                <a:solidFill>
                  <a:srgbClr val="898989"/>
                </a:solidFill>
                <a:latin typeface="Arial"/>
                <a:ea typeface="Arial"/>
                <a:cs typeface="Arial"/>
                <a:sym typeface="Arial"/>
              </a:defRPr>
            </a:lvl3pPr>
            <a:lvl4pPr indent="0" lvl="3" marL="0" marR="0" rtl="0" algn="l">
              <a:spcBef>
                <a:spcPts val="0"/>
              </a:spcBef>
              <a:spcAft>
                <a:spcPts val="0"/>
              </a:spcAft>
              <a:buNone/>
              <a:defRPr b="0" i="0" sz="1000" u="none" cap="none" strike="noStrike">
                <a:solidFill>
                  <a:srgbClr val="898989"/>
                </a:solidFill>
                <a:latin typeface="Arial"/>
                <a:ea typeface="Arial"/>
                <a:cs typeface="Arial"/>
                <a:sym typeface="Arial"/>
              </a:defRPr>
            </a:lvl4pPr>
            <a:lvl5pPr indent="0" lvl="4" marL="0" marR="0" rtl="0" algn="l">
              <a:spcBef>
                <a:spcPts val="0"/>
              </a:spcBef>
              <a:spcAft>
                <a:spcPts val="0"/>
              </a:spcAft>
              <a:buNone/>
              <a:defRPr b="0" i="0" sz="1000" u="none" cap="none" strike="noStrike">
                <a:solidFill>
                  <a:srgbClr val="898989"/>
                </a:solidFill>
                <a:latin typeface="Arial"/>
                <a:ea typeface="Arial"/>
                <a:cs typeface="Arial"/>
                <a:sym typeface="Arial"/>
              </a:defRPr>
            </a:lvl5pPr>
            <a:lvl6pPr indent="0" lvl="5" marL="0" marR="0" rtl="0" algn="l">
              <a:spcBef>
                <a:spcPts val="0"/>
              </a:spcBef>
              <a:spcAft>
                <a:spcPts val="0"/>
              </a:spcAft>
              <a:buNone/>
              <a:defRPr b="0" i="0" sz="1000" u="none" cap="none" strike="noStrike">
                <a:solidFill>
                  <a:srgbClr val="898989"/>
                </a:solidFill>
                <a:latin typeface="Arial"/>
                <a:ea typeface="Arial"/>
                <a:cs typeface="Arial"/>
                <a:sym typeface="Arial"/>
              </a:defRPr>
            </a:lvl6pPr>
            <a:lvl7pPr indent="0" lvl="6" marL="0" marR="0" rtl="0" algn="l">
              <a:spcBef>
                <a:spcPts val="0"/>
              </a:spcBef>
              <a:spcAft>
                <a:spcPts val="0"/>
              </a:spcAft>
              <a:buNone/>
              <a:defRPr b="0" i="0" sz="1000" u="none" cap="none" strike="noStrike">
                <a:solidFill>
                  <a:srgbClr val="898989"/>
                </a:solidFill>
                <a:latin typeface="Arial"/>
                <a:ea typeface="Arial"/>
                <a:cs typeface="Arial"/>
                <a:sym typeface="Arial"/>
              </a:defRPr>
            </a:lvl7pPr>
            <a:lvl8pPr indent="0" lvl="7" marL="0" marR="0" rtl="0" algn="l">
              <a:spcBef>
                <a:spcPts val="0"/>
              </a:spcBef>
              <a:spcAft>
                <a:spcPts val="0"/>
              </a:spcAft>
              <a:buNone/>
              <a:defRPr b="0" i="0" sz="1000" u="none" cap="none" strike="noStrike">
                <a:solidFill>
                  <a:srgbClr val="898989"/>
                </a:solidFill>
                <a:latin typeface="Arial"/>
                <a:ea typeface="Arial"/>
                <a:cs typeface="Arial"/>
                <a:sym typeface="Arial"/>
              </a:defRPr>
            </a:lvl8pPr>
            <a:lvl9pPr indent="0" lvl="8" marL="0" marR="0" rtl="0" algn="l">
              <a:spcBef>
                <a:spcPts val="0"/>
              </a:spcBef>
              <a:spcAft>
                <a:spcPts val="0"/>
              </a:spcAft>
              <a:buNone/>
              <a:defRPr b="0" i="0" sz="1000" u="none" cap="none" strike="noStrike">
                <a:solidFill>
                  <a:srgbClr val="89898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3" name="Google Shape;13;p36"/>
          <p:cNvSpPr/>
          <p:nvPr/>
        </p:nvSpPr>
        <p:spPr>
          <a:xfrm>
            <a:off x="0" y="0"/>
            <a:ext cx="457200" cy="5149850"/>
          </a:xfrm>
          <a:prstGeom prst="rect">
            <a:avLst/>
          </a:prstGeom>
          <a:solidFill>
            <a:srgbClr val="8C2517"/>
          </a:solidFill>
          <a:ln cap="flat" cmpd="sng" w="9525">
            <a:solidFill>
              <a:srgbClr val="8C15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4" name="Google Shape;14;p36"/>
          <p:cNvPicPr preferRelativeResize="0"/>
          <p:nvPr/>
        </p:nvPicPr>
        <p:blipFill rotWithShape="1">
          <a:blip r:embed="rId1">
            <a:alphaModFix/>
          </a:blip>
          <a:srcRect b="0" l="0" r="0" t="0"/>
          <a:stretch/>
        </p:blipFill>
        <p:spPr>
          <a:xfrm>
            <a:off x="6018523" y="4725060"/>
            <a:ext cx="2638115" cy="3581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g2ada4886f90_1_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52" name="Google Shape;152;g2ada4886f90_1_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3" name="Google Shape;153;g2ada4886f90_1_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4" name="Google Shape;154;g2ada4886f90_1_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5" name="Google Shape;155;g2ada4886f90_1_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heardalliance.org/"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heardalliance.org/resources-youth/ators/"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heardalliance.org/resources-families//ators"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heardalliance.org/resources-educators/"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0" Type="http://schemas.openxmlformats.org/officeDocument/2006/relationships/image" Target="../media/image5.jpg"/><Relationship Id="rId11" Type="http://schemas.openxmlformats.org/officeDocument/2006/relationships/hyperlink" Target="https://cssrs.columbia.edu/wp-content/uploads/C-SSRS-Screener-with-Triage-Points-for-Schools-2022.docx" TargetMode="External"/><Relationship Id="rId10" Type="http://schemas.openxmlformats.org/officeDocument/2006/relationships/hyperlink" Target="https://cssrs.columbia.edu/wp-content/uploads/C-SSRS-Screener-with-Triage-Points-for-Schools-2022.docx" TargetMode="External"/><Relationship Id="rId13" Type="http://schemas.openxmlformats.org/officeDocument/2006/relationships/hyperlink" Target="https://www.heardalliance.org/parent-toolbox/" TargetMode="External"/><Relationship Id="rId12" Type="http://schemas.openxmlformats.org/officeDocument/2006/relationships/hyperlink" Target="https://mhsoac.ca.gov/initiatives/suicide-prevention/school-suicide-risk-screening/" TargetMode="External"/><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hyperlink" Target="https://www.heardalliance.org/" TargetMode="External"/><Relationship Id="rId4" Type="http://schemas.openxmlformats.org/officeDocument/2006/relationships/hyperlink" Target="https://www.heardalliance.org/help-toolkit" TargetMode="External"/><Relationship Id="rId9" Type="http://schemas.openxmlformats.org/officeDocument/2006/relationships/hyperlink" Target="https://afsp.org/" TargetMode="External"/><Relationship Id="rId15" Type="http://schemas.openxmlformats.org/officeDocument/2006/relationships/hyperlink" Target="https://www.heardalliance.org/learn-covid19/" TargetMode="External"/><Relationship Id="rId14" Type="http://schemas.openxmlformats.org/officeDocument/2006/relationships/hyperlink" Target="https://www.chconline.org/" TargetMode="External"/><Relationship Id="rId17" Type="http://schemas.openxmlformats.org/officeDocument/2006/relationships/hyperlink" Target="https://www.heardalliance.org/wp-content/uploads/School-Community-Mental-Health-Suicide-Prevention-Trainings_Programs-for-Schools.pdf" TargetMode="External"/><Relationship Id="rId16" Type="http://schemas.openxmlformats.org/officeDocument/2006/relationships/hyperlink" Target="https://www.heardalliance.org/wp-content/uploads/Mental-Health-Resource-Toolkit_Monique-Burns.xlsx" TargetMode="External"/><Relationship Id="rId5" Type="http://schemas.openxmlformats.org/officeDocument/2006/relationships/hyperlink" Target="https://www.jedfoundation.org/" TargetMode="External"/><Relationship Id="rId19" Type="http://schemas.openxmlformats.org/officeDocument/2006/relationships/hyperlink" Target="https://drive.google.com/file/d/10mX9r3VVdJYAXT5se0AZN8XIi64PwmG-/view?usp=sharing" TargetMode="External"/><Relationship Id="rId6" Type="http://schemas.openxmlformats.org/officeDocument/2006/relationships/hyperlink" Target="https://www.thetrevorproject.org/" TargetMode="External"/><Relationship Id="rId18" Type="http://schemas.openxmlformats.org/officeDocument/2006/relationships/hyperlink" Target="https://bhsd.sccgov.org/sites/g/files/exjcpb711/files/documents/ENG_Grief%20Support%20in%20Santa%20Clara%20County%20%285.5%20%C3%97%208%20in%29.pdf" TargetMode="External"/><Relationship Id="rId7" Type="http://schemas.openxmlformats.org/officeDocument/2006/relationships/hyperlink" Target="https://www.thetrevorproject.org/" TargetMode="External"/><Relationship Id="rId8" Type="http://schemas.openxmlformats.org/officeDocument/2006/relationships/hyperlink" Target="https://www.nami.org/Hom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ae5ea74315_0_0"/>
          <p:cNvSpPr txBox="1"/>
          <p:nvPr>
            <p:ph type="title"/>
          </p:nvPr>
        </p:nvSpPr>
        <p:spPr>
          <a:xfrm>
            <a:off x="1489375" y="458925"/>
            <a:ext cx="6719100" cy="1714500"/>
          </a:xfrm>
          <a:prstGeom prst="rect">
            <a:avLst/>
          </a:prstGeom>
        </p:spPr>
        <p:txBody>
          <a:bodyPr anchorCtr="0" anchor="b" bIns="45700" lIns="0" spcFirstLastPara="1" rIns="91425" wrap="square" tIns="45700">
            <a:noAutofit/>
          </a:bodyPr>
          <a:lstStyle/>
          <a:p>
            <a:pPr indent="0" lvl="0" marL="0" rtl="0" algn="l">
              <a:spcBef>
                <a:spcPts val="0"/>
              </a:spcBef>
              <a:spcAft>
                <a:spcPts val="0"/>
              </a:spcAft>
              <a:buNone/>
            </a:pPr>
            <a:r>
              <a:rPr lang="en-US"/>
              <a:t>                Connection &amp; Collaboration:</a:t>
            </a:r>
            <a:endParaRPr/>
          </a:p>
          <a:p>
            <a:pPr indent="0" lvl="0" marL="0" rtl="0" algn="l">
              <a:spcBef>
                <a:spcPts val="0"/>
              </a:spcBef>
              <a:spcAft>
                <a:spcPts val="0"/>
              </a:spcAft>
              <a:buNone/>
            </a:pPr>
            <a:r>
              <a:rPr lang="en-US"/>
              <a:t>Rotary Club Opportunities in Suicide Prevention              </a:t>
            </a:r>
            <a:endParaRPr/>
          </a:p>
        </p:txBody>
      </p:sp>
      <p:sp>
        <p:nvSpPr>
          <p:cNvPr id="231" name="Google Shape;231;g2ae5ea74315_0_0"/>
          <p:cNvSpPr txBox="1"/>
          <p:nvPr>
            <p:ph idx="12" type="sldNum"/>
          </p:nvPr>
        </p:nvSpPr>
        <p:spPr>
          <a:xfrm>
            <a:off x="109538" y="4811713"/>
            <a:ext cx="846000" cy="271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g2ada4886f90_1_82"/>
          <p:cNvSpPr/>
          <p:nvPr/>
        </p:nvSpPr>
        <p:spPr>
          <a:xfrm>
            <a:off x="1143" y="0"/>
            <a:ext cx="9141714"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poster with text and images&#10;&#10;Description automatically generated" id="300" name="Google Shape;300;g2ada4886f90_1_82"/>
          <p:cNvPicPr preferRelativeResize="0"/>
          <p:nvPr>
            <p:ph idx="1" type="body"/>
          </p:nvPr>
        </p:nvPicPr>
        <p:blipFill rotWithShape="1">
          <a:blip r:embed="rId3">
            <a:alphaModFix/>
          </a:blip>
          <a:srcRect b="-1" l="426" r="0" t="0"/>
          <a:stretch/>
        </p:blipFill>
        <p:spPr>
          <a:xfrm>
            <a:off x="15" y="962"/>
            <a:ext cx="9143985" cy="51425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 name="Shape 304"/>
        <p:cNvGrpSpPr/>
        <p:nvPr/>
      </p:nvGrpSpPr>
      <p:grpSpPr>
        <a:xfrm>
          <a:off x="0" y="0"/>
          <a:ext cx="0" cy="0"/>
          <a:chOff x="0" y="0"/>
          <a:chExt cx="0" cy="0"/>
        </a:xfrm>
      </p:grpSpPr>
      <p:sp>
        <p:nvSpPr>
          <p:cNvPr id="305" name="Google Shape;305;g2ada4886f90_1_87"/>
          <p:cNvSpPr/>
          <p:nvPr/>
        </p:nvSpPr>
        <p:spPr>
          <a:xfrm>
            <a:off x="1143" y="0"/>
            <a:ext cx="9141714"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06" name="Google Shape;306;g2ada4886f90_1_87"/>
          <p:cNvPicPr preferRelativeResize="0"/>
          <p:nvPr>
            <p:ph idx="1" type="body"/>
          </p:nvPr>
        </p:nvPicPr>
        <p:blipFill rotWithShape="1">
          <a:blip r:embed="rId3">
            <a:alphaModFix/>
          </a:blip>
          <a:srcRect b="-1" l="0" r="425" t="0"/>
          <a:stretch/>
        </p:blipFill>
        <p:spPr>
          <a:xfrm>
            <a:off x="15" y="962"/>
            <a:ext cx="9143985" cy="51425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g2ada4886f90_1_92"/>
          <p:cNvSpPr/>
          <p:nvPr/>
        </p:nvSpPr>
        <p:spPr>
          <a:xfrm>
            <a:off x="1143" y="0"/>
            <a:ext cx="9141714"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close-up of a card&#10;&#10;Description automatically generated" id="312" name="Google Shape;312;g2ada4886f90_1_92"/>
          <p:cNvPicPr preferRelativeResize="0"/>
          <p:nvPr>
            <p:ph idx="1" type="body"/>
          </p:nvPr>
        </p:nvPicPr>
        <p:blipFill rotWithShape="1">
          <a:blip r:embed="rId3">
            <a:alphaModFix/>
          </a:blip>
          <a:srcRect b="18" l="0" r="0" t="0"/>
          <a:stretch/>
        </p:blipFill>
        <p:spPr>
          <a:xfrm>
            <a:off x="15" y="962"/>
            <a:ext cx="9143985" cy="51425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g2ada4886f90_1_97"/>
          <p:cNvSpPr/>
          <p:nvPr/>
        </p:nvSpPr>
        <p:spPr>
          <a:xfrm>
            <a:off x="1143" y="0"/>
            <a:ext cx="9141714"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18" name="Google Shape;318;g2ada4886f90_1_97"/>
          <p:cNvPicPr preferRelativeResize="0"/>
          <p:nvPr>
            <p:ph idx="1" type="body"/>
          </p:nvPr>
        </p:nvPicPr>
        <p:blipFill rotWithShape="1">
          <a:blip r:embed="rId3">
            <a:alphaModFix/>
          </a:blip>
          <a:srcRect b="1" l="0" r="871" t="0"/>
          <a:stretch/>
        </p:blipFill>
        <p:spPr>
          <a:xfrm>
            <a:off x="15" y="962"/>
            <a:ext cx="9143985" cy="51425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g2ada4886f90_1_102"/>
          <p:cNvSpPr/>
          <p:nvPr/>
        </p:nvSpPr>
        <p:spPr>
          <a:xfrm>
            <a:off x="1143" y="0"/>
            <a:ext cx="9141714"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24" name="Google Shape;324;g2ada4886f90_1_102"/>
          <p:cNvPicPr preferRelativeResize="0"/>
          <p:nvPr>
            <p:ph idx="1" type="body"/>
          </p:nvPr>
        </p:nvPicPr>
        <p:blipFill rotWithShape="1">
          <a:blip r:embed="rId3">
            <a:alphaModFix/>
          </a:blip>
          <a:srcRect b="1" l="0" r="871" t="0"/>
          <a:stretch/>
        </p:blipFill>
        <p:spPr>
          <a:xfrm>
            <a:off x="15" y="962"/>
            <a:ext cx="9143985" cy="51425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ae036f9d01_1_0"/>
          <p:cNvSpPr txBox="1"/>
          <p:nvPr>
            <p:ph type="title"/>
          </p:nvPr>
        </p:nvSpPr>
        <p:spPr>
          <a:xfrm>
            <a:off x="554975" y="151875"/>
            <a:ext cx="8445300" cy="733500"/>
          </a:xfrm>
          <a:prstGeom prst="rect">
            <a:avLst/>
          </a:prstGeom>
        </p:spPr>
        <p:txBody>
          <a:bodyPr anchorCtr="0" anchor="b" bIns="45700" lIns="0" spcFirstLastPara="1" rIns="91425" wrap="square" tIns="45700">
            <a:noAutofit/>
          </a:bodyPr>
          <a:lstStyle/>
          <a:p>
            <a:pPr indent="0" lvl="0" marL="0" rtl="0" algn="l">
              <a:spcBef>
                <a:spcPts val="0"/>
              </a:spcBef>
              <a:spcAft>
                <a:spcPts val="0"/>
              </a:spcAft>
              <a:buNone/>
            </a:pPr>
            <a:r>
              <a:rPr b="1" lang="en-US" sz="2500">
                <a:solidFill>
                  <a:srgbClr val="351C75"/>
                </a:solidFill>
                <a:latin typeface="Avenir"/>
                <a:ea typeface="Avenir"/>
                <a:cs typeface="Avenir"/>
                <a:sym typeface="Avenir"/>
              </a:rPr>
              <a:t>ROTARY Principles, Actions &amp; Suicide Prevention:</a:t>
            </a:r>
            <a:r>
              <a:rPr b="1" lang="en-US">
                <a:solidFill>
                  <a:srgbClr val="351C75"/>
                </a:solidFill>
                <a:latin typeface="Avenir"/>
                <a:ea typeface="Avenir"/>
                <a:cs typeface="Avenir"/>
                <a:sym typeface="Avenir"/>
              </a:rPr>
              <a:t>  </a:t>
            </a:r>
            <a:endParaRPr b="1">
              <a:solidFill>
                <a:srgbClr val="351C75"/>
              </a:solidFill>
              <a:latin typeface="Avenir"/>
              <a:ea typeface="Avenir"/>
              <a:cs typeface="Avenir"/>
              <a:sym typeface="Avenir"/>
            </a:endParaRPr>
          </a:p>
          <a:p>
            <a:pPr indent="0" lvl="0" marL="0" rtl="0" algn="l">
              <a:spcBef>
                <a:spcPts val="0"/>
              </a:spcBef>
              <a:spcAft>
                <a:spcPts val="0"/>
              </a:spcAft>
              <a:buNone/>
            </a:pPr>
            <a:r>
              <a:rPr i="1" lang="en-US" sz="2100">
                <a:solidFill>
                  <a:srgbClr val="674EA7"/>
                </a:solidFill>
                <a:latin typeface="Avenir"/>
                <a:ea typeface="Avenir"/>
                <a:cs typeface="Avenir"/>
                <a:sym typeface="Avenir"/>
              </a:rPr>
              <a:t>“the development of Acquaintance as an opportunity for service”</a:t>
            </a:r>
            <a:endParaRPr i="1" sz="2100">
              <a:solidFill>
                <a:srgbClr val="674EA7"/>
              </a:solidFill>
              <a:latin typeface="Avenir"/>
              <a:ea typeface="Avenir"/>
              <a:cs typeface="Avenir"/>
              <a:sym typeface="Avenir"/>
            </a:endParaRPr>
          </a:p>
        </p:txBody>
      </p:sp>
      <p:pic>
        <p:nvPicPr>
          <p:cNvPr id="238" name="Google Shape;238;g2ae036f9d01_1_0"/>
          <p:cNvPicPr preferRelativeResize="0"/>
          <p:nvPr/>
        </p:nvPicPr>
        <p:blipFill>
          <a:blip r:embed="rId3">
            <a:alphaModFix/>
          </a:blip>
          <a:stretch>
            <a:fillRect/>
          </a:stretch>
        </p:blipFill>
        <p:spPr>
          <a:xfrm>
            <a:off x="182075" y="1638763"/>
            <a:ext cx="2393272" cy="2419570"/>
          </a:xfrm>
          <a:prstGeom prst="rect">
            <a:avLst/>
          </a:prstGeom>
          <a:noFill/>
          <a:ln cap="flat" cmpd="sng" w="38100">
            <a:solidFill>
              <a:srgbClr val="674EA7"/>
            </a:solidFill>
            <a:prstDash val="solid"/>
            <a:round/>
            <a:headEnd len="sm" w="sm" type="none"/>
            <a:tailEnd len="sm" w="sm" type="none"/>
          </a:ln>
        </p:spPr>
      </p:pic>
      <p:pic>
        <p:nvPicPr>
          <p:cNvPr id="239" name="Google Shape;239;g2ae036f9d01_1_0"/>
          <p:cNvPicPr preferRelativeResize="0"/>
          <p:nvPr/>
        </p:nvPicPr>
        <p:blipFill>
          <a:blip r:embed="rId4">
            <a:alphaModFix/>
          </a:blip>
          <a:stretch>
            <a:fillRect/>
          </a:stretch>
        </p:blipFill>
        <p:spPr>
          <a:xfrm>
            <a:off x="5835925" y="1261600"/>
            <a:ext cx="3164349" cy="3173907"/>
          </a:xfrm>
          <a:prstGeom prst="rect">
            <a:avLst/>
          </a:prstGeom>
          <a:noFill/>
          <a:ln cap="flat" cmpd="sng" w="76200">
            <a:solidFill>
              <a:srgbClr val="9900FF"/>
            </a:solidFill>
            <a:prstDash val="solid"/>
            <a:round/>
            <a:headEnd len="sm" w="sm" type="none"/>
            <a:tailEnd len="sm" w="sm" type="none"/>
          </a:ln>
        </p:spPr>
      </p:pic>
      <p:pic>
        <p:nvPicPr>
          <p:cNvPr id="240" name="Google Shape;240;g2ae036f9d01_1_0"/>
          <p:cNvPicPr preferRelativeResize="0"/>
          <p:nvPr/>
        </p:nvPicPr>
        <p:blipFill>
          <a:blip r:embed="rId5">
            <a:alphaModFix/>
          </a:blip>
          <a:stretch>
            <a:fillRect/>
          </a:stretch>
        </p:blipFill>
        <p:spPr>
          <a:xfrm>
            <a:off x="2955987" y="1643550"/>
            <a:ext cx="2409988" cy="2409988"/>
          </a:xfrm>
          <a:prstGeom prst="rect">
            <a:avLst/>
          </a:prstGeom>
          <a:noFill/>
          <a:ln cap="flat" cmpd="sng" w="38100">
            <a:solidFill>
              <a:srgbClr val="674EA7"/>
            </a:solidFill>
            <a:prstDash val="solid"/>
            <a:round/>
            <a:headEnd len="sm" w="sm" type="none"/>
            <a:tailEnd len="sm" w="sm" type="none"/>
          </a:ln>
        </p:spPr>
      </p:pic>
      <p:sp>
        <p:nvSpPr>
          <p:cNvPr id="241" name="Google Shape;241;g2ae036f9d01_1_0"/>
          <p:cNvSpPr/>
          <p:nvPr/>
        </p:nvSpPr>
        <p:spPr>
          <a:xfrm>
            <a:off x="2603672" y="2508175"/>
            <a:ext cx="324000" cy="336900"/>
          </a:xfrm>
          <a:prstGeom prst="mathPlus">
            <a:avLst>
              <a:gd fmla="val 23520" name="adj1"/>
            </a:avLst>
          </a:prstGeom>
          <a:solidFill>
            <a:srgbClr val="9900FF"/>
          </a:solidFill>
          <a:ln cap="flat" cmpd="sng" w="2857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 name="Google Shape;242;g2ae036f9d01_1_0"/>
          <p:cNvSpPr/>
          <p:nvPr/>
        </p:nvSpPr>
        <p:spPr>
          <a:xfrm>
            <a:off x="5422625" y="2540863"/>
            <a:ext cx="300000" cy="271500"/>
          </a:xfrm>
          <a:prstGeom prst="mathEqual">
            <a:avLst>
              <a:gd fmla="val 23520" name="adj1"/>
              <a:gd fmla="val 11760" name="adj2"/>
            </a:avLst>
          </a:prstGeom>
          <a:solidFill>
            <a:srgbClr val="9900FF"/>
          </a:solid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g2ae036f9d01_1_0"/>
          <p:cNvSpPr txBox="1"/>
          <p:nvPr>
            <p:ph idx="12" type="sldNum"/>
          </p:nvPr>
        </p:nvSpPr>
        <p:spPr>
          <a:xfrm>
            <a:off x="109538" y="4811713"/>
            <a:ext cx="846000" cy="271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
          <p:cNvSpPr txBox="1"/>
          <p:nvPr>
            <p:ph idx="2" type="body"/>
          </p:nvPr>
        </p:nvSpPr>
        <p:spPr>
          <a:xfrm>
            <a:off x="1603475" y="2441554"/>
            <a:ext cx="6419932" cy="837217"/>
          </a:xfrm>
          <a:prstGeom prst="rect">
            <a:avLst/>
          </a:prstGeom>
          <a:noFill/>
          <a:ln>
            <a:noFill/>
          </a:ln>
        </p:spPr>
        <p:txBody>
          <a:bodyPr anchorCtr="0" anchor="t" bIns="45700" lIns="0" spcFirstLastPara="1" rIns="0" wrap="square" tIns="45700">
            <a:noAutofit/>
          </a:bodyPr>
          <a:lstStyle/>
          <a:p>
            <a:pPr indent="0" lvl="0" marL="0" rtl="0" algn="ctr">
              <a:lnSpc>
                <a:spcPct val="120000"/>
              </a:lnSpc>
              <a:spcBef>
                <a:spcPts val="0"/>
              </a:spcBef>
              <a:spcAft>
                <a:spcPts val="0"/>
              </a:spcAft>
              <a:buSzPts val="1600"/>
              <a:buNone/>
            </a:pPr>
            <a:r>
              <a:t/>
            </a:r>
            <a:endParaRPr/>
          </a:p>
          <a:p>
            <a:pPr indent="0" lvl="0" marL="0" rtl="0" algn="ctr">
              <a:lnSpc>
                <a:spcPct val="120000"/>
              </a:lnSpc>
              <a:spcBef>
                <a:spcPts val="0"/>
              </a:spcBef>
              <a:spcAft>
                <a:spcPts val="0"/>
              </a:spcAft>
              <a:buSzPts val="1600"/>
              <a:buNone/>
            </a:pPr>
            <a:r>
              <a:t/>
            </a:r>
            <a:endParaRPr sz="1600">
              <a:latin typeface="Calibri"/>
              <a:ea typeface="Calibri"/>
              <a:cs typeface="Calibri"/>
              <a:sym typeface="Calibri"/>
            </a:endParaRPr>
          </a:p>
        </p:txBody>
      </p:sp>
      <p:sp>
        <p:nvSpPr>
          <p:cNvPr id="250" name="Google Shape;250;p1"/>
          <p:cNvSpPr txBox="1"/>
          <p:nvPr/>
        </p:nvSpPr>
        <p:spPr>
          <a:xfrm>
            <a:off x="1844938" y="135075"/>
            <a:ext cx="5937000" cy="631200"/>
          </a:xfrm>
          <a:prstGeom prst="rect">
            <a:avLst/>
          </a:prstGeom>
          <a:solidFill>
            <a:srgbClr val="94C600"/>
          </a:solidFill>
          <a:ln cap="flat" cmpd="sng" w="12700">
            <a:solidFill>
              <a:srgbClr val="657E14"/>
            </a:solidFill>
            <a:prstDash val="solid"/>
            <a:miter lim="400000"/>
            <a:headEnd len="sm" w="sm" type="none"/>
            <a:tailEnd len="sm" w="sm" type="none"/>
          </a:ln>
        </p:spPr>
        <p:txBody>
          <a:bodyPr anchorCtr="0" anchor="ctr" bIns="68575" lIns="64000" spcFirstLastPara="1" rIns="68575" wrap="square" tIns="68575">
            <a:spAutoFit/>
          </a:bodyPr>
          <a:lstStyle/>
          <a:p>
            <a:pPr indent="0" lvl="0" marL="0" marR="0" rtl="0" algn="ctr">
              <a:spcBef>
                <a:spcPts val="0"/>
              </a:spcBef>
              <a:spcAft>
                <a:spcPts val="0"/>
              </a:spcAft>
              <a:buNone/>
            </a:pPr>
            <a:r>
              <a:rPr b="1" lang="en-US" sz="3200">
                <a:solidFill>
                  <a:schemeClr val="lt1"/>
                </a:solidFill>
              </a:rPr>
              <a:t>The HEARD Alliance website </a:t>
            </a:r>
            <a:endParaRPr/>
          </a:p>
        </p:txBody>
      </p:sp>
      <p:pic>
        <p:nvPicPr>
          <p:cNvPr id="251" name="Google Shape;251;p1"/>
          <p:cNvPicPr preferRelativeResize="0"/>
          <p:nvPr/>
        </p:nvPicPr>
        <p:blipFill rotWithShape="1">
          <a:blip r:embed="rId3">
            <a:alphaModFix/>
          </a:blip>
          <a:srcRect b="0" l="0" r="3025" t="0"/>
          <a:stretch/>
        </p:blipFill>
        <p:spPr>
          <a:xfrm>
            <a:off x="2028688" y="790300"/>
            <a:ext cx="5569500" cy="387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
          <p:cNvSpPr txBox="1"/>
          <p:nvPr>
            <p:ph type="title"/>
          </p:nvPr>
        </p:nvSpPr>
        <p:spPr>
          <a:xfrm>
            <a:off x="509474" y="3878850"/>
            <a:ext cx="3679200" cy="647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Font typeface="Arial"/>
              <a:buNone/>
            </a:pPr>
            <a:r>
              <a:rPr lang="en-US" sz="1100">
                <a:solidFill>
                  <a:schemeClr val="dk1"/>
                </a:solidFill>
                <a:latin typeface="Avenir"/>
                <a:ea typeface="Avenir"/>
                <a:cs typeface="Avenir"/>
                <a:sym typeface="Avenir"/>
              </a:rPr>
              <a:t>Compiled by:</a:t>
            </a:r>
            <a:endParaRPr sz="1100">
              <a:solidFill>
                <a:schemeClr val="dk1"/>
              </a:solidFill>
            </a:endParaRPr>
          </a:p>
          <a:p>
            <a:pPr indent="0" lvl="0" marL="0" rtl="0" algn="l">
              <a:lnSpc>
                <a:spcPct val="90000"/>
              </a:lnSpc>
              <a:spcBef>
                <a:spcPts val="400"/>
              </a:spcBef>
              <a:spcAft>
                <a:spcPts val="0"/>
              </a:spcAft>
              <a:buClr>
                <a:schemeClr val="dk1"/>
              </a:buClr>
              <a:buSzPts val="1800"/>
              <a:buFont typeface="Arial"/>
              <a:buNone/>
            </a:pPr>
            <a:r>
              <a:rPr lang="en-US" sz="1100">
                <a:solidFill>
                  <a:schemeClr val="dk1"/>
                </a:solidFill>
                <a:latin typeface="Avenir"/>
                <a:ea typeface="Avenir"/>
                <a:cs typeface="Avenir"/>
                <a:sym typeface="Avenir"/>
              </a:rPr>
              <a:t>Shashank V. Joshi, MD, FAAP, DFAACAP</a:t>
            </a:r>
            <a:endParaRPr sz="1100">
              <a:solidFill>
                <a:schemeClr val="dk1"/>
              </a:solidFill>
              <a:latin typeface="Avenir"/>
              <a:ea typeface="Avenir"/>
              <a:cs typeface="Avenir"/>
              <a:sym typeface="Avenir"/>
            </a:endParaRPr>
          </a:p>
          <a:p>
            <a:pPr indent="0" lvl="0" marL="0" rtl="0" algn="l">
              <a:lnSpc>
                <a:spcPct val="90000"/>
              </a:lnSpc>
              <a:spcBef>
                <a:spcPts val="400"/>
              </a:spcBef>
              <a:spcAft>
                <a:spcPts val="0"/>
              </a:spcAft>
              <a:buClr>
                <a:schemeClr val="dk1"/>
              </a:buClr>
              <a:buSzPts val="1800"/>
              <a:buFont typeface="Arial"/>
              <a:buNone/>
            </a:pPr>
            <a:r>
              <a:rPr lang="en-US" sz="1100">
                <a:solidFill>
                  <a:schemeClr val="dk1"/>
                </a:solidFill>
                <a:latin typeface="Avenir"/>
                <a:ea typeface="Avenir"/>
                <a:cs typeface="Avenir"/>
                <a:sym typeface="Avenir"/>
              </a:rPr>
              <a:t>Mary Ojakian, RN</a:t>
            </a:r>
            <a:endParaRPr sz="1100">
              <a:solidFill>
                <a:schemeClr val="dk1"/>
              </a:solidFill>
            </a:endParaRPr>
          </a:p>
          <a:p>
            <a:pPr indent="0" lvl="0" marL="0" rtl="0" algn="l">
              <a:lnSpc>
                <a:spcPct val="90000"/>
              </a:lnSpc>
              <a:spcBef>
                <a:spcPts val="400"/>
              </a:spcBef>
              <a:spcAft>
                <a:spcPts val="0"/>
              </a:spcAft>
              <a:buClr>
                <a:schemeClr val="dk1"/>
              </a:buClr>
              <a:buSzPts val="1800"/>
              <a:buFont typeface="Arial"/>
              <a:buNone/>
            </a:pPr>
            <a:r>
              <a:rPr lang="en-US" sz="1100">
                <a:solidFill>
                  <a:schemeClr val="dk1"/>
                </a:solidFill>
                <a:latin typeface="Avenir"/>
                <a:ea typeface="Avenir"/>
                <a:cs typeface="Avenir"/>
                <a:sym typeface="Avenir"/>
              </a:rPr>
              <a:t>Linda Lenoir, RN, MSN, CNS</a:t>
            </a:r>
            <a:endParaRPr sz="1100">
              <a:solidFill>
                <a:schemeClr val="dk1"/>
              </a:solidFill>
            </a:endParaRPr>
          </a:p>
          <a:p>
            <a:pPr indent="0" lvl="0" marL="0" rtl="0" algn="l">
              <a:lnSpc>
                <a:spcPct val="90000"/>
              </a:lnSpc>
              <a:spcBef>
                <a:spcPts val="400"/>
              </a:spcBef>
              <a:spcAft>
                <a:spcPts val="0"/>
              </a:spcAft>
              <a:buClr>
                <a:schemeClr val="dk1"/>
              </a:buClr>
              <a:buSzPts val="1800"/>
              <a:buFont typeface="Arial"/>
              <a:buNone/>
            </a:pPr>
            <a:r>
              <a:rPr lang="en-US" sz="1100">
                <a:solidFill>
                  <a:schemeClr val="dk1"/>
                </a:solidFill>
                <a:latin typeface="Avenir"/>
                <a:ea typeface="Avenir"/>
                <a:cs typeface="Avenir"/>
                <a:sym typeface="Avenir"/>
              </a:rPr>
              <a:t>Jasmine Lopez, MA, NCC</a:t>
            </a:r>
            <a:endParaRPr sz="1100">
              <a:solidFill>
                <a:schemeClr val="dk1"/>
              </a:solidFill>
            </a:endParaRPr>
          </a:p>
          <a:p>
            <a:pPr indent="0" lvl="0" marL="0" rtl="0" algn="l">
              <a:lnSpc>
                <a:spcPct val="90000"/>
              </a:lnSpc>
              <a:spcBef>
                <a:spcPts val="400"/>
              </a:spcBef>
              <a:spcAft>
                <a:spcPts val="0"/>
              </a:spcAft>
              <a:buClr>
                <a:schemeClr val="dk1"/>
              </a:buClr>
              <a:buSzPts val="1700"/>
              <a:buFont typeface="Arial"/>
              <a:buNone/>
            </a:pPr>
            <a:r>
              <a:rPr lang="en-US" sz="1100" u="sng">
                <a:solidFill>
                  <a:srgbClr val="80A33D"/>
                </a:solidFill>
                <a:latin typeface="Avenir"/>
                <a:ea typeface="Avenir"/>
                <a:cs typeface="Avenir"/>
                <a:sym typeface="Avenir"/>
                <a:hlinkClick r:id="rId3">
                  <a:extLst>
                    <a:ext uri="{A12FA001-AC4F-418D-AE19-62706E023703}">
                      <ahyp:hlinkClr val="tx"/>
                    </a:ext>
                  </a:extLst>
                </a:hlinkClick>
              </a:rPr>
              <a:t>www.heardalliance.org</a:t>
            </a:r>
            <a:r>
              <a:rPr lang="en-US" sz="1100">
                <a:solidFill>
                  <a:srgbClr val="80A33D"/>
                </a:solidFill>
                <a:latin typeface="Avenir"/>
                <a:ea typeface="Avenir"/>
                <a:cs typeface="Avenir"/>
                <a:sym typeface="Avenir"/>
              </a:rPr>
              <a:t> </a:t>
            </a:r>
            <a:endParaRPr sz="1100">
              <a:solidFill>
                <a:srgbClr val="80A33D"/>
              </a:solidFill>
            </a:endParaRPr>
          </a:p>
        </p:txBody>
      </p:sp>
      <p:pic>
        <p:nvPicPr>
          <p:cNvPr id="257" name="Google Shape;257;p3"/>
          <p:cNvPicPr preferRelativeResize="0"/>
          <p:nvPr/>
        </p:nvPicPr>
        <p:blipFill>
          <a:blip r:embed="rId4">
            <a:alphaModFix/>
          </a:blip>
          <a:stretch>
            <a:fillRect/>
          </a:stretch>
        </p:blipFill>
        <p:spPr>
          <a:xfrm>
            <a:off x="1785612" y="307450"/>
            <a:ext cx="5572777" cy="3466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ad2336f2bf_0_0"/>
          <p:cNvSpPr txBox="1"/>
          <p:nvPr>
            <p:ph idx="1" type="body"/>
          </p:nvPr>
        </p:nvSpPr>
        <p:spPr>
          <a:xfrm>
            <a:off x="620900" y="498738"/>
            <a:ext cx="7707300" cy="3764100"/>
          </a:xfrm>
          <a:prstGeom prst="rect">
            <a:avLst/>
          </a:prstGeom>
        </p:spPr>
        <p:txBody>
          <a:bodyPr anchorCtr="0" anchor="t" bIns="45700" lIns="0" spcFirstLastPara="1" rIns="0" wrap="square" tIns="45700">
            <a:normAutofit/>
          </a:bodyPr>
          <a:lstStyle/>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Clr>
                <a:schemeClr val="dk1"/>
              </a:buClr>
              <a:buSzPts val="800"/>
              <a:buFont typeface="Arial"/>
              <a:buNone/>
            </a:pPr>
            <a:r>
              <a:rPr b="1" lang="en-US" u="sng">
                <a:solidFill>
                  <a:srgbClr val="657E14"/>
                </a:solidFill>
                <a:hlinkClick r:id="rId3">
                  <a:extLst>
                    <a:ext uri="{A12FA001-AC4F-418D-AE19-62706E023703}">
                      <ahyp:hlinkClr val="tx"/>
                    </a:ext>
                  </a:extLst>
                </a:hlinkClick>
              </a:rPr>
              <a:t>Resources for Youth</a:t>
            </a:r>
            <a:endParaRPr b="1" u="sng">
              <a:solidFill>
                <a:srgbClr val="657E14"/>
              </a:solidFill>
            </a:endParaRPr>
          </a:p>
          <a:p>
            <a:pPr indent="0" lvl="0" marL="0" rtl="0" algn="l">
              <a:lnSpc>
                <a:spcPct val="90000"/>
              </a:lnSpc>
              <a:spcBef>
                <a:spcPts val="0"/>
              </a:spcBef>
              <a:spcAft>
                <a:spcPts val="0"/>
              </a:spcAft>
              <a:buNone/>
            </a:pPr>
            <a:r>
              <a:t/>
            </a:r>
            <a:endParaRPr b="1">
              <a:solidFill>
                <a:schemeClr val="lt2"/>
              </a:solidFill>
            </a:endParaRPr>
          </a:p>
          <a:p>
            <a:pPr indent="0" lvl="0" marL="0" rtl="0" algn="l">
              <a:lnSpc>
                <a:spcPct val="90000"/>
              </a:lnSpc>
              <a:spcBef>
                <a:spcPts val="0"/>
              </a:spcBef>
              <a:spcAft>
                <a:spcPts val="0"/>
              </a:spcAft>
              <a:buClr>
                <a:schemeClr val="dk1"/>
              </a:buClr>
              <a:buSzPts val="1400"/>
              <a:buFont typeface="Arial"/>
              <a:buNone/>
            </a:pPr>
            <a:r>
              <a:rPr lang="en-US"/>
              <a:t>heardalliance.org</a:t>
            </a:r>
            <a:endParaRPr/>
          </a:p>
          <a:p>
            <a:pPr indent="0" lvl="0" marL="0" rtl="0" algn="l">
              <a:lnSpc>
                <a:spcPct val="90000"/>
              </a:lnSpc>
              <a:spcBef>
                <a:spcPts val="0"/>
              </a:spcBef>
              <a:spcAft>
                <a:spcPts val="0"/>
              </a:spcAft>
              <a:buClr>
                <a:schemeClr val="dk1"/>
              </a:buClr>
              <a:buSzPts val="800"/>
              <a:buFont typeface="Arial"/>
              <a:buNone/>
            </a:pPr>
            <a:r>
              <a:t/>
            </a:r>
            <a:endParaRPr b="1">
              <a:solidFill>
                <a:schemeClr val="lt2"/>
              </a:solidFill>
            </a:endParaRPr>
          </a:p>
          <a:p>
            <a:pPr indent="0" lvl="0" marL="0" rtl="0" algn="l">
              <a:spcBef>
                <a:spcPts val="360"/>
              </a:spcBef>
              <a:spcAft>
                <a:spcPts val="0"/>
              </a:spcAft>
              <a:buNone/>
            </a:pPr>
            <a:r>
              <a:t/>
            </a:r>
            <a:endParaRPr/>
          </a:p>
        </p:txBody>
      </p:sp>
      <p:pic>
        <p:nvPicPr>
          <p:cNvPr id="264" name="Google Shape;264;g2ad2336f2bf_0_0"/>
          <p:cNvPicPr preferRelativeResize="0"/>
          <p:nvPr/>
        </p:nvPicPr>
        <p:blipFill>
          <a:blip r:embed="rId4">
            <a:alphaModFix/>
          </a:blip>
          <a:stretch>
            <a:fillRect/>
          </a:stretch>
        </p:blipFill>
        <p:spPr>
          <a:xfrm>
            <a:off x="3228349" y="613262"/>
            <a:ext cx="5649275" cy="39169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ad2336f2bf_0_6"/>
          <p:cNvSpPr txBox="1"/>
          <p:nvPr>
            <p:ph idx="1" type="body"/>
          </p:nvPr>
        </p:nvSpPr>
        <p:spPr>
          <a:xfrm>
            <a:off x="637250" y="689688"/>
            <a:ext cx="7707300" cy="3764100"/>
          </a:xfrm>
          <a:prstGeom prst="rect">
            <a:avLst/>
          </a:prstGeom>
        </p:spPr>
        <p:txBody>
          <a:bodyPr anchorCtr="0" anchor="t" bIns="45700" lIns="0" spcFirstLastPara="1" rIns="0" wrap="square" tIns="45700">
            <a:normAutofit/>
          </a:bodyPr>
          <a:lstStyle/>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sz="1200"/>
          </a:p>
          <a:p>
            <a:pPr indent="0" lvl="0" marL="0" rtl="0" algn="l">
              <a:lnSpc>
                <a:spcPct val="90000"/>
              </a:lnSpc>
              <a:spcBef>
                <a:spcPts val="0"/>
              </a:spcBef>
              <a:spcAft>
                <a:spcPts val="0"/>
              </a:spcAft>
              <a:buNone/>
            </a:pPr>
            <a:r>
              <a:t/>
            </a:r>
            <a:endParaRPr sz="1200"/>
          </a:p>
          <a:p>
            <a:pPr indent="0" lvl="0" marL="0" rtl="0" algn="l">
              <a:lnSpc>
                <a:spcPct val="90000"/>
              </a:lnSpc>
              <a:spcBef>
                <a:spcPts val="0"/>
              </a:spcBef>
              <a:spcAft>
                <a:spcPts val="0"/>
              </a:spcAft>
              <a:buNone/>
            </a:pPr>
            <a:r>
              <a:t/>
            </a:r>
            <a:endParaRPr sz="1200"/>
          </a:p>
          <a:p>
            <a:pPr indent="0" lvl="0" marL="0" rtl="0" algn="l">
              <a:lnSpc>
                <a:spcPct val="90000"/>
              </a:lnSpc>
              <a:spcBef>
                <a:spcPts val="0"/>
              </a:spcBef>
              <a:spcAft>
                <a:spcPts val="0"/>
              </a:spcAft>
              <a:buNone/>
            </a:pPr>
            <a:r>
              <a:t/>
            </a:r>
            <a:endParaRPr sz="1200"/>
          </a:p>
          <a:p>
            <a:pPr indent="0" lvl="0" marL="0" rtl="0" algn="l">
              <a:lnSpc>
                <a:spcPct val="90000"/>
              </a:lnSpc>
              <a:spcBef>
                <a:spcPts val="0"/>
              </a:spcBef>
              <a:spcAft>
                <a:spcPts val="0"/>
              </a:spcAft>
              <a:buNone/>
            </a:pPr>
            <a:r>
              <a:t/>
            </a:r>
            <a:endParaRPr sz="1200"/>
          </a:p>
          <a:p>
            <a:pPr indent="0" lvl="0" marL="0" rtl="0" algn="l">
              <a:lnSpc>
                <a:spcPct val="90000"/>
              </a:lnSpc>
              <a:spcBef>
                <a:spcPts val="0"/>
              </a:spcBef>
              <a:spcAft>
                <a:spcPts val="0"/>
              </a:spcAft>
              <a:buNone/>
            </a:pPr>
            <a:r>
              <a:rPr b="1" lang="en-US" u="sng">
                <a:solidFill>
                  <a:srgbClr val="657E14"/>
                </a:solidFill>
                <a:hlinkClick r:id="rId3">
                  <a:extLst>
                    <a:ext uri="{A12FA001-AC4F-418D-AE19-62706E023703}">
                      <ahyp:hlinkClr val="tx"/>
                    </a:ext>
                  </a:extLst>
                </a:hlinkClick>
              </a:rPr>
              <a:t>Resources for Families</a:t>
            </a:r>
            <a:endParaRPr b="1" u="sng">
              <a:solidFill>
                <a:srgbClr val="657E14"/>
              </a:solidFill>
            </a:endParaRPr>
          </a:p>
          <a:p>
            <a:pPr indent="0" lvl="0" marL="0" rtl="0" algn="l">
              <a:lnSpc>
                <a:spcPct val="90000"/>
              </a:lnSpc>
              <a:spcBef>
                <a:spcPts val="0"/>
              </a:spcBef>
              <a:spcAft>
                <a:spcPts val="0"/>
              </a:spcAft>
              <a:buNone/>
            </a:pPr>
            <a:r>
              <a:t/>
            </a:r>
            <a:endParaRPr b="1" sz="1100">
              <a:solidFill>
                <a:schemeClr val="lt2"/>
              </a:solidFill>
            </a:endParaRPr>
          </a:p>
          <a:p>
            <a:pPr indent="0" lvl="0" marL="0" rtl="0" algn="l">
              <a:lnSpc>
                <a:spcPct val="90000"/>
              </a:lnSpc>
              <a:spcBef>
                <a:spcPts val="0"/>
              </a:spcBef>
              <a:spcAft>
                <a:spcPts val="0"/>
              </a:spcAft>
              <a:buNone/>
            </a:pPr>
            <a:r>
              <a:rPr lang="en-US"/>
              <a:t>heardalliance.org</a:t>
            </a:r>
            <a:endParaRPr/>
          </a:p>
          <a:p>
            <a:pPr indent="0" lvl="0" marL="0" rtl="0" algn="l">
              <a:spcBef>
                <a:spcPts val="360"/>
              </a:spcBef>
              <a:spcAft>
                <a:spcPts val="0"/>
              </a:spcAft>
              <a:buNone/>
            </a:pPr>
            <a:r>
              <a:t/>
            </a:r>
            <a:endParaRPr/>
          </a:p>
        </p:txBody>
      </p:sp>
      <p:pic>
        <p:nvPicPr>
          <p:cNvPr id="271" name="Google Shape;271;g2ad2336f2bf_0_6"/>
          <p:cNvPicPr preferRelativeResize="0"/>
          <p:nvPr/>
        </p:nvPicPr>
        <p:blipFill>
          <a:blip r:embed="rId4">
            <a:alphaModFix/>
          </a:blip>
          <a:stretch>
            <a:fillRect/>
          </a:stretch>
        </p:blipFill>
        <p:spPr>
          <a:xfrm>
            <a:off x="3343900" y="645625"/>
            <a:ext cx="5800100" cy="40781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2ad02f2c91c_0_148"/>
          <p:cNvSpPr txBox="1"/>
          <p:nvPr>
            <p:ph idx="1" type="body"/>
          </p:nvPr>
        </p:nvSpPr>
        <p:spPr>
          <a:xfrm>
            <a:off x="593400" y="1392000"/>
            <a:ext cx="41781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800"/>
              <a:buFont typeface="Arial"/>
              <a:buNone/>
            </a:pPr>
            <a:r>
              <a:t/>
            </a:r>
            <a:endParaRPr sz="2800">
              <a:solidFill>
                <a:schemeClr val="dk1"/>
              </a:solidFill>
            </a:endParaRPr>
          </a:p>
          <a:p>
            <a:pPr indent="0" lvl="0" marL="0" rtl="0" algn="l">
              <a:lnSpc>
                <a:spcPct val="90000"/>
              </a:lnSpc>
              <a:spcBef>
                <a:spcPts val="0"/>
              </a:spcBef>
              <a:spcAft>
                <a:spcPts val="0"/>
              </a:spcAft>
              <a:buClr>
                <a:schemeClr val="dk1"/>
              </a:buClr>
              <a:buSzPts val="800"/>
              <a:buFont typeface="Arial"/>
              <a:buNone/>
            </a:pPr>
            <a:r>
              <a:rPr b="1" lang="en-US" u="sng">
                <a:solidFill>
                  <a:srgbClr val="657E14"/>
                </a:solidFill>
                <a:hlinkClick r:id="rId3">
                  <a:extLst>
                    <a:ext uri="{A12FA001-AC4F-418D-AE19-62706E023703}">
                      <ahyp:hlinkClr val="tx"/>
                    </a:ext>
                  </a:extLst>
                </a:hlinkClick>
              </a:rPr>
              <a:t>Resources for Educators</a:t>
            </a:r>
            <a:br>
              <a:rPr b="1" lang="en-US">
                <a:solidFill>
                  <a:srgbClr val="8C1515"/>
                </a:solidFill>
              </a:rPr>
            </a:br>
            <a:endParaRPr b="1">
              <a:solidFill>
                <a:srgbClr val="8C1515"/>
              </a:solidFill>
            </a:endParaRPr>
          </a:p>
          <a:p>
            <a:pPr indent="0" lvl="0" marL="0" rtl="0" algn="l">
              <a:lnSpc>
                <a:spcPct val="90000"/>
              </a:lnSpc>
              <a:spcBef>
                <a:spcPts val="0"/>
              </a:spcBef>
              <a:spcAft>
                <a:spcPts val="0"/>
              </a:spcAft>
              <a:buClr>
                <a:schemeClr val="dk1"/>
              </a:buClr>
              <a:buSzPts val="1400"/>
              <a:buFont typeface="Arial"/>
              <a:buNone/>
            </a:pPr>
            <a:r>
              <a:rPr lang="en-US"/>
              <a:t>heardalliance.org</a:t>
            </a:r>
            <a:endParaRPr/>
          </a:p>
          <a:p>
            <a:pPr indent="0" lvl="0" marL="0" rtl="0" algn="l">
              <a:lnSpc>
                <a:spcPct val="90000"/>
              </a:lnSpc>
              <a:spcBef>
                <a:spcPts val="0"/>
              </a:spcBef>
              <a:spcAft>
                <a:spcPts val="0"/>
              </a:spcAft>
              <a:buClr>
                <a:schemeClr val="dk1"/>
              </a:buClr>
              <a:buSzPts val="800"/>
              <a:buFont typeface="Arial"/>
              <a:buNone/>
            </a:pPr>
            <a:r>
              <a:t/>
            </a:r>
            <a:endParaRPr b="1" sz="1700">
              <a:solidFill>
                <a:srgbClr val="8C1515"/>
              </a:solidFill>
            </a:endParaRPr>
          </a:p>
        </p:txBody>
      </p:sp>
      <p:pic>
        <p:nvPicPr>
          <p:cNvPr id="278" name="Google Shape;278;g2ad02f2c91c_0_148"/>
          <p:cNvPicPr preferRelativeResize="0"/>
          <p:nvPr/>
        </p:nvPicPr>
        <p:blipFill>
          <a:blip r:embed="rId4">
            <a:alphaModFix/>
          </a:blip>
          <a:stretch>
            <a:fillRect/>
          </a:stretch>
        </p:blipFill>
        <p:spPr>
          <a:xfrm>
            <a:off x="3525025" y="659075"/>
            <a:ext cx="5490074" cy="38253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ad2336f2bf_0_24"/>
          <p:cNvSpPr txBox="1"/>
          <p:nvPr/>
        </p:nvSpPr>
        <p:spPr>
          <a:xfrm>
            <a:off x="409419" y="1074775"/>
            <a:ext cx="3191400" cy="3345300"/>
          </a:xfrm>
          <a:prstGeom prst="rect">
            <a:avLst/>
          </a:prstGeom>
          <a:noFill/>
          <a:ln>
            <a:noFill/>
          </a:ln>
        </p:spPr>
        <p:txBody>
          <a:bodyPr anchorCtr="0" anchor="t" bIns="68575" lIns="68575" spcFirstLastPara="1" rIns="68575" wrap="square" tIns="68575">
            <a:spAutoFit/>
          </a:bodyPr>
          <a:lstStyle/>
          <a:p>
            <a:pPr indent="-152400" lvl="0" marL="152400" marR="0" rtl="0" algn="l">
              <a:lnSpc>
                <a:spcPct val="100000"/>
              </a:lnSpc>
              <a:spcBef>
                <a:spcPts val="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3"/>
              </a:rPr>
              <a:t>The HEARD Alliance</a:t>
            </a:r>
            <a:br>
              <a:rPr b="0" i="0" lang="en-US" sz="1000" u="none" cap="none" strike="noStrike">
                <a:solidFill>
                  <a:srgbClr val="535353"/>
                </a:solidFill>
                <a:latin typeface="Arial"/>
                <a:ea typeface="Arial"/>
                <a:cs typeface="Arial"/>
                <a:sym typeface="Arial"/>
              </a:rPr>
            </a:br>
            <a:endParaRPr b="0" i="0" sz="1000" u="none" cap="none" strike="noStrike">
              <a:solidFill>
                <a:srgbClr val="3E3D2D"/>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4"/>
              </a:rPr>
              <a:t>K-12 Toolkit for Mental Health Promotion &amp; Suicide Prevention</a:t>
            </a:r>
            <a:br>
              <a:rPr b="0" i="0" lang="en-US" sz="1000" u="none" cap="none" strike="noStrike">
                <a:solidFill>
                  <a:srgbClr val="535353"/>
                </a:solidFill>
                <a:latin typeface="Arial"/>
                <a:ea typeface="Arial"/>
                <a:cs typeface="Arial"/>
                <a:sym typeface="Arial"/>
              </a:rPr>
            </a:br>
            <a:endParaRPr b="0" i="0" sz="1000" u="none" cap="none" strike="noStrike">
              <a:solidFill>
                <a:srgbClr val="0070C0"/>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5"/>
              </a:rPr>
              <a:t>The Jed Foundation</a:t>
            </a:r>
            <a:br>
              <a:rPr b="0" i="0" lang="en-US" sz="1000" u="none" cap="none" strike="noStrike">
                <a:solidFill>
                  <a:srgbClr val="535353"/>
                </a:solidFill>
                <a:latin typeface="Arial"/>
                <a:ea typeface="Arial"/>
                <a:cs typeface="Arial"/>
                <a:sym typeface="Arial"/>
              </a:rPr>
            </a:br>
            <a:endParaRPr b="0" i="0" sz="1000" u="none" cap="none" strike="noStrike">
              <a:solidFill>
                <a:srgbClr val="0070C0"/>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6"/>
              </a:rPr>
              <a:t>The Trevor Project </a:t>
            </a:r>
            <a:endParaRPr b="0" i="0" sz="1000" u="none" cap="none" strike="noStrike">
              <a:solidFill>
                <a:schemeClr val="dk1"/>
              </a:solidFill>
              <a:latin typeface="Arial"/>
              <a:ea typeface="Arial"/>
              <a:cs typeface="Arial"/>
              <a:sym typeface="Arial"/>
            </a:endParaRPr>
          </a:p>
          <a:p>
            <a:pPr indent="-50800" lvl="0" marL="152400" marR="0" rtl="0" algn="l">
              <a:lnSpc>
                <a:spcPct val="100000"/>
              </a:lnSpc>
              <a:spcBef>
                <a:spcPts val="200"/>
              </a:spcBef>
              <a:spcAft>
                <a:spcPts val="0"/>
              </a:spcAft>
              <a:buClr>
                <a:srgbClr val="000000"/>
              </a:buClr>
              <a:buSzPts val="1100"/>
              <a:buFont typeface="Arial"/>
              <a:buNone/>
            </a:pPr>
            <a:r>
              <a:t/>
            </a:r>
            <a:endParaRPr b="0" i="0" sz="1000" u="sng" cap="none" strike="noStrike">
              <a:solidFill>
                <a:srgbClr val="0000FF"/>
              </a:solidFill>
              <a:latin typeface="Arial"/>
              <a:ea typeface="Arial"/>
              <a:cs typeface="Arial"/>
              <a:sym typeface="Arial"/>
              <a:hlinkClick r:id="rId7">
                <a:extLst>
                  <a:ext uri="{A12FA001-AC4F-418D-AE19-62706E023703}">
                    <ahyp:hlinkClr val="tx"/>
                  </a:ext>
                </a:extLst>
              </a:hlinkClick>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8"/>
              </a:rPr>
              <a:t>National Alliance on Mental Illness (NAMI)</a:t>
            </a:r>
            <a:br>
              <a:rPr b="0" i="0" lang="en-US" sz="1000" u="none" cap="none" strike="noStrike">
                <a:solidFill>
                  <a:srgbClr val="535353"/>
                </a:solidFill>
                <a:latin typeface="Arial"/>
                <a:ea typeface="Arial"/>
                <a:cs typeface="Arial"/>
                <a:sym typeface="Arial"/>
              </a:rPr>
            </a:br>
            <a:endParaRPr b="0" i="0" sz="1000" u="none" cap="none" strike="noStrike">
              <a:solidFill>
                <a:srgbClr val="0070C0"/>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9"/>
              </a:rPr>
              <a:t>American Foundation for Suicide Prevention </a:t>
            </a:r>
            <a:endParaRPr b="0" i="0" sz="1000" u="none" cap="none" strike="noStrike">
              <a:solidFill>
                <a:srgbClr val="535353"/>
              </a:solidFill>
              <a:latin typeface="Arial"/>
              <a:ea typeface="Arial"/>
              <a:cs typeface="Arial"/>
              <a:sym typeface="Arial"/>
            </a:endParaRPr>
          </a:p>
          <a:p>
            <a:pPr indent="0" lvl="0" marL="342900" marR="0" rtl="0" algn="l">
              <a:lnSpc>
                <a:spcPct val="100000"/>
              </a:lnSpc>
              <a:spcBef>
                <a:spcPts val="200"/>
              </a:spcBef>
              <a:spcAft>
                <a:spcPts val="0"/>
              </a:spcAft>
              <a:buClr>
                <a:srgbClr val="000000"/>
              </a:buClr>
              <a:buSzPts val="1000"/>
              <a:buFont typeface="Arial"/>
              <a:buNone/>
            </a:pPr>
            <a:r>
              <a:t/>
            </a:r>
            <a:endParaRPr b="0" i="0" sz="1000" u="none" cap="none" strike="noStrike">
              <a:solidFill>
                <a:srgbClr val="535353"/>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highlight>
                  <a:srgbClr val="FFFFFF"/>
                </a:highlight>
                <a:latin typeface="Arial"/>
                <a:ea typeface="Arial"/>
                <a:cs typeface="Arial"/>
                <a:sym typeface="Arial"/>
                <a:hlinkClick r:id="rId10"/>
              </a:rPr>
              <a:t>Columbia Suicide Severity Rating Scale (C-SSRS)</a:t>
            </a:r>
            <a:r>
              <a:rPr b="0" i="0" lang="en-US" sz="1000" u="sng" cap="none" strike="noStrike">
                <a:solidFill>
                  <a:schemeClr val="hlink"/>
                </a:solidFill>
                <a:latin typeface="Arial"/>
                <a:ea typeface="Arial"/>
                <a:cs typeface="Arial"/>
                <a:sym typeface="Arial"/>
                <a:hlinkClick r:id="rId11"/>
              </a:rPr>
              <a:t> - Screener with Triage Points for Schools</a:t>
            </a:r>
            <a:endParaRPr b="0" i="0" sz="1100" u="none" cap="none" strike="noStrike">
              <a:solidFill>
                <a:srgbClr val="000000"/>
              </a:solidFill>
              <a:latin typeface="Arial"/>
              <a:ea typeface="Arial"/>
              <a:cs typeface="Arial"/>
              <a:sym typeface="Arial"/>
            </a:endParaRPr>
          </a:p>
          <a:p>
            <a:pPr indent="0" lvl="0" marL="342900" marR="0" rtl="0" algn="l">
              <a:lnSpc>
                <a:spcPct val="100000"/>
              </a:lnSpc>
              <a:spcBef>
                <a:spcPts val="200"/>
              </a:spcBef>
              <a:spcAft>
                <a:spcPts val="0"/>
              </a:spcAft>
              <a:buClr>
                <a:srgbClr val="000000"/>
              </a:buClr>
              <a:buSzPts val="1000"/>
              <a:buFont typeface="Arial"/>
              <a:buNone/>
            </a:pPr>
            <a:r>
              <a:t/>
            </a:r>
            <a:endParaRPr b="0" i="0" sz="1000" u="none" cap="none" strike="noStrike">
              <a:solidFill>
                <a:srgbClr val="535353"/>
              </a:solidFill>
              <a:highlight>
                <a:srgbClr val="FFFF00"/>
              </a:highlight>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12"/>
              </a:rPr>
              <a:t>Suicide Risk Screening in Schools (Stan Collins) </a:t>
            </a:r>
            <a:endParaRPr b="0" i="0" sz="1000" u="none" cap="none" strike="noStrike">
              <a:solidFill>
                <a:srgbClr val="666666"/>
              </a:solidFill>
              <a:latin typeface="Arial"/>
              <a:ea typeface="Arial"/>
              <a:cs typeface="Arial"/>
              <a:sym typeface="Arial"/>
            </a:endParaRPr>
          </a:p>
          <a:p>
            <a:pPr indent="0" lvl="0" marL="0" marR="0" rtl="0" algn="l">
              <a:lnSpc>
                <a:spcPct val="100000"/>
              </a:lnSpc>
              <a:spcBef>
                <a:spcPts val="20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a:t>
            </a:r>
            <a:br>
              <a:rPr b="0" i="0" lang="en-US" sz="1000" u="none" cap="none" strike="noStrike">
                <a:solidFill>
                  <a:srgbClr val="535353"/>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284" name="Google Shape;284;g2ad2336f2bf_0_24"/>
          <p:cNvSpPr txBox="1"/>
          <p:nvPr/>
        </p:nvSpPr>
        <p:spPr>
          <a:xfrm>
            <a:off x="3542692" y="876794"/>
            <a:ext cx="2762400" cy="35916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200"/>
              </a:spcBef>
              <a:spcAft>
                <a:spcPts val="0"/>
              </a:spcAft>
              <a:buClr>
                <a:srgbClr val="000000"/>
              </a:buClr>
              <a:buSzPts val="1000"/>
              <a:buFont typeface="Arial"/>
              <a:buNone/>
            </a:pPr>
            <a:r>
              <a:t/>
            </a:r>
            <a:endParaRPr b="0" i="0" sz="1000" u="none" cap="none" strike="noStrike">
              <a:solidFill>
                <a:srgbClr val="535353"/>
              </a:solidFill>
              <a:highlight>
                <a:srgbClr val="FFFF00"/>
              </a:highlight>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highlight>
                  <a:schemeClr val="lt1"/>
                </a:highlight>
                <a:latin typeface="Arial"/>
                <a:ea typeface="Arial"/>
                <a:cs typeface="Arial"/>
                <a:sym typeface="Arial"/>
                <a:hlinkClick r:id="rId13"/>
              </a:rPr>
              <a:t>HEARD Alliance - Parent Toolbox</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00"/>
              </a:spcBef>
              <a:spcAft>
                <a:spcPts val="0"/>
              </a:spcAft>
              <a:buClr>
                <a:srgbClr val="000000"/>
              </a:buClr>
              <a:buSzPts val="1000"/>
              <a:buFont typeface="Arial"/>
              <a:buNone/>
            </a:pPr>
            <a:r>
              <a:t/>
            </a:r>
            <a:endParaRPr b="0" i="0" sz="1000" u="none" cap="none" strike="noStrike">
              <a:solidFill>
                <a:srgbClr val="535353"/>
              </a:solidFill>
              <a:highlight>
                <a:srgbClr val="FFFF00"/>
              </a:highlight>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14"/>
              </a:rPr>
              <a:t>Children’s Health Council (CHC)</a:t>
            </a:r>
            <a:endParaRPr b="0" i="0" sz="1100" u="none" cap="none" strike="noStrike">
              <a:solidFill>
                <a:srgbClr val="000000"/>
              </a:solidFill>
              <a:latin typeface="Arial"/>
              <a:ea typeface="Arial"/>
              <a:cs typeface="Arial"/>
              <a:sym typeface="Arial"/>
            </a:endParaRPr>
          </a:p>
          <a:p>
            <a:pPr indent="0" lvl="0" marL="342900" marR="0" rtl="0" algn="l">
              <a:lnSpc>
                <a:spcPct val="100000"/>
              </a:lnSpc>
              <a:spcBef>
                <a:spcPts val="200"/>
              </a:spcBef>
              <a:spcAft>
                <a:spcPts val="0"/>
              </a:spcAft>
              <a:buClr>
                <a:srgbClr val="000000"/>
              </a:buClr>
              <a:buSzPts val="1000"/>
              <a:buFont typeface="Arial"/>
              <a:buNone/>
            </a:pPr>
            <a:r>
              <a:t/>
            </a:r>
            <a:endParaRPr b="0" i="0" sz="1000" u="none" cap="none" strike="noStrike">
              <a:solidFill>
                <a:srgbClr val="535353"/>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15"/>
              </a:rPr>
              <a:t>The HEARD Alliance COVID-19 Resources</a:t>
            </a:r>
            <a:endParaRPr b="0" i="0" sz="1100" u="none" cap="none" strike="noStrike">
              <a:solidFill>
                <a:srgbClr val="000000"/>
              </a:solidFill>
              <a:latin typeface="Arial"/>
              <a:ea typeface="Arial"/>
              <a:cs typeface="Arial"/>
              <a:sym typeface="Arial"/>
            </a:endParaRPr>
          </a:p>
          <a:p>
            <a:pPr indent="0" lvl="0" marL="342900" marR="0" rtl="0" algn="l">
              <a:lnSpc>
                <a:spcPct val="100000"/>
              </a:lnSpc>
              <a:spcBef>
                <a:spcPts val="200"/>
              </a:spcBef>
              <a:spcAft>
                <a:spcPts val="0"/>
              </a:spcAft>
              <a:buClr>
                <a:srgbClr val="000000"/>
              </a:buClr>
              <a:buSzPts val="1000"/>
              <a:buFont typeface="Arial"/>
              <a:buNone/>
            </a:pPr>
            <a:r>
              <a:t/>
            </a:r>
            <a:endParaRPr b="0" i="0" sz="1000" u="none" cap="none" strike="noStrike">
              <a:solidFill>
                <a:srgbClr val="535353"/>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16"/>
              </a:rPr>
              <a:t>Mental Health Resources Toolkit</a:t>
            </a:r>
            <a:endParaRPr b="0" i="0" sz="1100" u="none" cap="none" strike="noStrike">
              <a:solidFill>
                <a:srgbClr val="000000"/>
              </a:solidFill>
              <a:latin typeface="Arial"/>
              <a:ea typeface="Arial"/>
              <a:cs typeface="Arial"/>
              <a:sym typeface="Arial"/>
            </a:endParaRPr>
          </a:p>
          <a:p>
            <a:pPr indent="0" lvl="0" marL="342900" marR="0" rtl="0" algn="l">
              <a:lnSpc>
                <a:spcPct val="100000"/>
              </a:lnSpc>
              <a:spcBef>
                <a:spcPts val="20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17"/>
              </a:rPr>
              <a:t>School Community Mental Health &amp; Suicide Prevention Trainings/Programs for School Communities </a:t>
            </a:r>
            <a:endParaRPr b="0" i="0" sz="1100" u="none" cap="none" strike="noStrike">
              <a:solidFill>
                <a:srgbClr val="000000"/>
              </a:solidFill>
              <a:latin typeface="Arial"/>
              <a:ea typeface="Arial"/>
              <a:cs typeface="Arial"/>
              <a:sym typeface="Arial"/>
            </a:endParaRPr>
          </a:p>
          <a:p>
            <a:pPr indent="0" lvl="0" marL="342900" marR="0" rtl="0" algn="l">
              <a:lnSpc>
                <a:spcPct val="100000"/>
              </a:lnSpc>
              <a:spcBef>
                <a:spcPts val="200"/>
              </a:spcBef>
              <a:spcAft>
                <a:spcPts val="0"/>
              </a:spcAft>
              <a:buClr>
                <a:srgbClr val="000000"/>
              </a:buClr>
              <a:buSzPts val="1000"/>
              <a:buFont typeface="Arial"/>
              <a:buNone/>
            </a:pPr>
            <a:r>
              <a:t/>
            </a:r>
            <a:endParaRPr b="0" i="0" sz="1000" u="none" cap="none" strike="noStrike">
              <a:solidFill>
                <a:srgbClr val="535353"/>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18"/>
              </a:rPr>
              <a:t>Santa Clara County Grief Support Resources</a:t>
            </a:r>
            <a:endParaRPr b="0" i="0" sz="1000" u="none" cap="none" strike="noStrike">
              <a:solidFill>
                <a:srgbClr val="666666"/>
              </a:solidFill>
              <a:latin typeface="Arial"/>
              <a:ea typeface="Arial"/>
              <a:cs typeface="Arial"/>
              <a:sym typeface="Arial"/>
            </a:endParaRPr>
          </a:p>
          <a:p>
            <a:pPr indent="0" lvl="0" marL="342900" marR="0" rtl="0" algn="l">
              <a:lnSpc>
                <a:spcPct val="100000"/>
              </a:lnSpc>
              <a:spcBef>
                <a:spcPts val="200"/>
              </a:spcBef>
              <a:spcAft>
                <a:spcPts val="0"/>
              </a:spcAft>
              <a:buClr>
                <a:srgbClr val="000000"/>
              </a:buClr>
              <a:buSzPts val="1000"/>
              <a:buFont typeface="Arial"/>
              <a:buNone/>
            </a:pPr>
            <a:r>
              <a:t/>
            </a:r>
            <a:endParaRPr b="0" i="0" sz="1000" u="sng" cap="none" strike="noStrike">
              <a:solidFill>
                <a:schemeClr val="hlink"/>
              </a:solidFill>
              <a:latin typeface="Arial"/>
              <a:ea typeface="Arial"/>
              <a:cs typeface="Arial"/>
              <a:sym typeface="Arial"/>
            </a:endParaRPr>
          </a:p>
          <a:p>
            <a:pPr indent="-152400" lvl="0" marL="152400" marR="0" rtl="0" algn="l">
              <a:lnSpc>
                <a:spcPct val="100000"/>
              </a:lnSpc>
              <a:spcBef>
                <a:spcPts val="200"/>
              </a:spcBef>
              <a:spcAft>
                <a:spcPts val="0"/>
              </a:spcAft>
              <a:buClr>
                <a:srgbClr val="769E00"/>
              </a:buClr>
              <a:buSzPts val="1000"/>
              <a:buFont typeface="Arial"/>
              <a:buChar char="•"/>
            </a:pPr>
            <a:r>
              <a:rPr b="0" i="0" lang="en-US" sz="1000" u="sng" cap="none" strike="noStrike">
                <a:solidFill>
                  <a:schemeClr val="hlink"/>
                </a:solidFill>
                <a:latin typeface="Arial"/>
                <a:ea typeface="Arial"/>
                <a:cs typeface="Arial"/>
                <a:sym typeface="Arial"/>
                <a:hlinkClick r:id="rId19"/>
              </a:rPr>
              <a:t>Mental Health Community Resources for SCC and SMC</a:t>
            </a:r>
            <a:endParaRPr b="0" i="0" sz="10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000" u="none" cap="none" strike="noStrike">
              <a:solidFill>
                <a:schemeClr val="dk1"/>
              </a:solidFill>
              <a:latin typeface="Helvetica Neue"/>
              <a:ea typeface="Helvetica Neue"/>
              <a:cs typeface="Helvetica Neue"/>
              <a:sym typeface="Helvetica Neue"/>
            </a:endParaRPr>
          </a:p>
          <a:p>
            <a:pPr indent="-76200" lvl="0" marL="152400" marR="0" rtl="0" algn="l">
              <a:lnSpc>
                <a:spcPct val="100000"/>
              </a:lnSpc>
              <a:spcBef>
                <a:spcPts val="200"/>
              </a:spcBef>
              <a:spcAft>
                <a:spcPts val="0"/>
              </a:spcAft>
              <a:buClr>
                <a:srgbClr val="535353"/>
              </a:buClr>
              <a:buSzPts val="1100"/>
              <a:buFont typeface="Helvetica Neue"/>
              <a:buNone/>
            </a:pPr>
            <a:r>
              <a:t/>
            </a:r>
            <a:endParaRPr b="0" i="0" sz="1000" u="none" cap="none" strike="noStrike">
              <a:solidFill>
                <a:srgbClr val="535353"/>
              </a:solidFill>
              <a:latin typeface="Arial"/>
              <a:ea typeface="Arial"/>
              <a:cs typeface="Arial"/>
              <a:sym typeface="Arial"/>
            </a:endParaRPr>
          </a:p>
        </p:txBody>
      </p:sp>
      <p:sp>
        <p:nvSpPr>
          <p:cNvPr id="285" name="Google Shape;285;g2ad2336f2bf_0_24"/>
          <p:cNvSpPr txBox="1"/>
          <p:nvPr/>
        </p:nvSpPr>
        <p:spPr>
          <a:xfrm>
            <a:off x="2111706" y="78563"/>
            <a:ext cx="4920600" cy="692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2"/>
                </a:solidFill>
                <a:latin typeface="Calibri"/>
                <a:ea typeface="Calibri"/>
                <a:cs typeface="Calibri"/>
                <a:sym typeface="Calibri"/>
              </a:rPr>
              <a:t>Mental Health Resources</a:t>
            </a:r>
            <a:endParaRPr b="1" i="0" sz="3600" u="none" cap="none" strike="noStrike">
              <a:solidFill>
                <a:schemeClr val="lt2"/>
              </a:solidFill>
              <a:latin typeface="Calibri"/>
              <a:ea typeface="Calibri"/>
              <a:cs typeface="Calibri"/>
              <a:sym typeface="Calibri"/>
            </a:endParaRPr>
          </a:p>
        </p:txBody>
      </p:sp>
      <p:sp>
        <p:nvSpPr>
          <p:cNvPr id="286" name="Google Shape;286;g2ad2336f2bf_0_24"/>
          <p:cNvSpPr txBox="1"/>
          <p:nvPr>
            <p:ph idx="12" type="sldNum"/>
          </p:nvPr>
        </p:nvSpPr>
        <p:spPr>
          <a:xfrm>
            <a:off x="8630105" y="4790266"/>
            <a:ext cx="389400" cy="1962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b="0" lang="en-US" sz="1000">
                <a:solidFill>
                  <a:schemeClr val="dk2"/>
                </a:solidFill>
                <a:latin typeface="Arial"/>
                <a:ea typeface="Arial"/>
                <a:cs typeface="Arial"/>
                <a:sym typeface="Arial"/>
              </a:rPr>
              <a:t>‹#›</a:t>
            </a:fld>
            <a:endParaRPr b="0" sz="1000">
              <a:solidFill>
                <a:schemeClr val="dk2"/>
              </a:solidFill>
              <a:latin typeface="Arial"/>
              <a:ea typeface="Arial"/>
              <a:cs typeface="Arial"/>
              <a:sym typeface="Arial"/>
            </a:endParaRPr>
          </a:p>
        </p:txBody>
      </p:sp>
      <p:pic>
        <p:nvPicPr>
          <p:cNvPr id="287" name="Google Shape;287;g2ad2336f2bf_0_24"/>
          <p:cNvPicPr preferRelativeResize="0"/>
          <p:nvPr/>
        </p:nvPicPr>
        <p:blipFill rotWithShape="1">
          <a:blip r:embed="rId20">
            <a:alphaModFix/>
          </a:blip>
          <a:srcRect b="0" l="0" r="0" t="0"/>
          <a:stretch/>
        </p:blipFill>
        <p:spPr>
          <a:xfrm>
            <a:off x="6496704" y="1070437"/>
            <a:ext cx="2433146" cy="3420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2ada4886f90_1_7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t/>
            </a:r>
            <a:endParaRPr/>
          </a:p>
        </p:txBody>
      </p:sp>
      <p:sp>
        <p:nvSpPr>
          <p:cNvPr id="293" name="Google Shape;293;g2ada4886f90_1_75"/>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t/>
            </a:r>
            <a:endParaRPr/>
          </a:p>
        </p:txBody>
      </p:sp>
      <p:pic>
        <p:nvPicPr>
          <p:cNvPr id="294" name="Google Shape;294;g2ada4886f90_1_75"/>
          <p:cNvPicPr preferRelativeResize="0"/>
          <p:nvPr/>
        </p:nvPicPr>
        <p:blipFill rotWithShape="1">
          <a:blip r:embed="rId3">
            <a:alphaModFix/>
          </a:blip>
          <a:srcRect b="0" l="0" r="0" t="0"/>
          <a:stretch/>
        </p:blipFill>
        <p:spPr>
          <a:xfrm>
            <a:off x="0" y="0"/>
            <a:ext cx="9144000" cy="52134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U_Preso_16x9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2020-04-17T22:50:13Z</dcterms:created>
  <dc:creator>Grace Gengoux</dc:creator>
</cp:coreProperties>
</file>