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2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7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4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4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3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AC53B-22F6-4567-9EE1-6DDD749E6442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6A68-887B-41A7-BD3D-0B04FE729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579" y="633463"/>
            <a:ext cx="60147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Rotary Club of Fort Collins Breakfast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Service Committee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6679" y="495329"/>
            <a:ext cx="1892046" cy="1482422"/>
            <a:chOff x="4034434" y="5423736"/>
            <a:chExt cx="1214073" cy="977066"/>
          </a:xfrm>
        </p:grpSpPr>
        <p:sp>
          <p:nvSpPr>
            <p:cNvPr id="8" name="Rectangle 7"/>
            <p:cNvSpPr/>
            <p:nvPr/>
          </p:nvSpPr>
          <p:spPr>
            <a:xfrm>
              <a:off x="4034434" y="5423736"/>
              <a:ext cx="1213841" cy="977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434" y="5469423"/>
              <a:ext cx="1214073" cy="882404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157954" y="5244701"/>
            <a:ext cx="48627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District 5450 WASH Committee</a:t>
            </a:r>
          </a:p>
          <a:p>
            <a:pPr algn="ctr"/>
            <a:r>
              <a:rPr lang="en-US" sz="2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June 5, 2017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2521" y="2692033"/>
            <a:ext cx="58813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Grants:</a:t>
            </a:r>
          </a:p>
          <a:p>
            <a:pPr algn="ctr"/>
            <a:r>
              <a:rPr lang="en-US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Potable Water in Ethiopia</a:t>
            </a:r>
          </a:p>
        </p:txBody>
      </p:sp>
    </p:spTree>
    <p:extLst>
      <p:ext uri="{BB962C8B-B14F-4D97-AF65-F5344CB8AC3E}">
        <p14:creationId xmlns:p14="http://schemas.microsoft.com/office/powerpoint/2010/main" val="8159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2" y="0"/>
            <a:ext cx="8298275" cy="6858000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2910178" y="4341413"/>
            <a:ext cx="159026" cy="149086"/>
          </a:xfrm>
          <a:prstGeom prst="star5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1914" y="241336"/>
            <a:ext cx="4081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Global Grant 1524109</a:t>
            </a:r>
            <a:endParaRPr lang="en-US" sz="3200" b="1" i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2321" y="673143"/>
            <a:ext cx="5160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Aba-Reri, Bezabih Bayu, Channa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544" y="1625594"/>
            <a:ext cx="856356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Springs - Gravity System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Cap        Reservoir        Distribution Points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  8,000 People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Training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Cost:  $73,650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01592" y="2314664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940242" y="2314664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16" y="4688289"/>
            <a:ext cx="2167211" cy="1625408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13" y="4688289"/>
            <a:ext cx="2532402" cy="1625408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407" y="4688289"/>
            <a:ext cx="2167211" cy="1625408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796515" y="5369041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964909" y="5280176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121" y="881999"/>
            <a:ext cx="4187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Global Grant Proposal</a:t>
            </a:r>
            <a:endParaRPr lang="en-US" sz="3200" b="1" i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9267" y="1344583"/>
            <a:ext cx="3563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Shota, Tulama, Nakire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753" y="2513409"/>
            <a:ext cx="85635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Springs - Gravity System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Cap        Reservoir        Distribution Points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Benefits:  1,700 People; 5,500 Livestock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Training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Cost:  $69,760</a:t>
            </a:r>
          </a:p>
          <a:p>
            <a:pPr algn="ctr"/>
            <a:endParaRPr lang="en-US" sz="8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Need:  $4,073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94800" y="3218393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920749" y="3211782"/>
            <a:ext cx="489204" cy="26390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5559" y="414501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7523" y="3606701"/>
            <a:ext cx="734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Identify WASH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raining personnel in Ethiopia.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633" y="1250272"/>
            <a:ext cx="76550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Identify Rotarians in District 5450 who have ties</a:t>
            </a:r>
          </a:p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to Ethiopia and preferably, Ethiopians: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6972" y="2319965"/>
            <a:ext cx="40955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Assist with communication</a:t>
            </a:r>
          </a:p>
          <a:p>
            <a:pPr algn="ctr"/>
            <a:endParaRPr lang="en-US" sz="800" dirty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Ideas for new projects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523" y="4392769"/>
            <a:ext cx="7840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3.  Partner with one or more clubs to participate</a:t>
            </a:r>
          </a:p>
          <a:p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in a Global Grant:  International Club and funding.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704" y="316871"/>
            <a:ext cx="5380907" cy="618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140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Waltermire</dc:creator>
  <cp:lastModifiedBy>owner</cp:lastModifiedBy>
  <cp:revision>38</cp:revision>
  <dcterms:created xsi:type="dcterms:W3CDTF">2017-05-26T15:31:10Z</dcterms:created>
  <dcterms:modified xsi:type="dcterms:W3CDTF">2017-06-05T19:35:00Z</dcterms:modified>
</cp:coreProperties>
</file>