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handoutMasterIdLst>
    <p:handoutMasterId r:id="rId14"/>
  </p:handoutMasterIdLst>
  <p:sldIdLst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6/5/2017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6/5/2017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6/5/2017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6/5/2017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6/5/2017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Peace Corps Response </a:t>
            </a:r>
            <a:r>
              <a:rPr lang="en-US" dirty="0" err="1" smtClean="0"/>
              <a:t>SERVICe</a:t>
            </a:r>
            <a:r>
              <a:rPr lang="en-US" dirty="0" smtClean="0"/>
              <a:t> In the Country of Georgia and WASH IN 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of how to continue your international  volunteering through Peace Corps and address an urgent health need through Rotary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Peace Corps Response &amp; </a:t>
            </a:r>
            <a:r>
              <a:rPr lang="en-US" sz="3200" dirty="0" err="1" smtClean="0"/>
              <a:t>WASh</a:t>
            </a:r>
            <a:r>
              <a:rPr lang="en-US" sz="3200" dirty="0" smtClean="0"/>
              <a:t> in Schools</a:t>
            </a:r>
            <a:endParaRPr 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69" y="1639959"/>
            <a:ext cx="3048000" cy="2286000"/>
          </a:xfrm>
        </p:spPr>
      </p:pic>
      <p:sp>
        <p:nvSpPr>
          <p:cNvPr id="3" name="TextBox 2"/>
          <p:cNvSpPr txBox="1"/>
          <p:nvPr/>
        </p:nvSpPr>
        <p:spPr>
          <a:xfrm>
            <a:off x="1011583" y="1689332"/>
            <a:ext cx="6303617" cy="230832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Peace Corps is in about 90 countries around the world including Georgia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Many volunteers with experience serve as Peace Corps Response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Georgia would be considered an emerging nation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3" y="4269350"/>
            <a:ext cx="2804160" cy="210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32" y="4315070"/>
            <a:ext cx="2804160" cy="2103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433478"/>
            <a:ext cx="4064000" cy="193899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Volunteers live with a host family and work with counterpart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 worked at the Ministry of Sport and Youth Affairs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Peace Corps Response &amp; </a:t>
            </a:r>
            <a:r>
              <a:rPr lang="en-US" sz="3200" dirty="0" err="1" smtClean="0"/>
              <a:t>WASh</a:t>
            </a:r>
            <a:r>
              <a:rPr lang="en-US" sz="3200" dirty="0" smtClean="0"/>
              <a:t> in Schools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1583" y="1504666"/>
            <a:ext cx="6303617" cy="267765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Georgia is a pretty country with an interesting background since it is still overcoming 70 years in the Soviet Union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My primary service was teaching capacity- building to grow youth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My secondary project was helping to grow a USAID WASH in Schools program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5805" y="4248812"/>
            <a:ext cx="5072491" cy="230832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Volunteers face challenges with the living conditions, weather and travel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most challenges are connected to work and being away from family and friends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5" y="4397134"/>
            <a:ext cx="2682240" cy="201168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850" y="4625734"/>
            <a:ext cx="2072640" cy="1554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38386" y="1484128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Peace Corps Response &amp; </a:t>
            </a:r>
            <a:r>
              <a:rPr lang="en-US" sz="3200" dirty="0" err="1" smtClean="0"/>
              <a:t>WASh</a:t>
            </a:r>
            <a:r>
              <a:rPr lang="en-US" sz="3200" dirty="0" smtClean="0"/>
              <a:t> in Schools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1583" y="1504666"/>
            <a:ext cx="6303617" cy="267765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Georgia is water rich country, but without any wastewater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Drinking water is mainly snow melt but I would still filter the water because of frequent water stoppages.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Bottled water is plentiful, but they are just starting recycling of plastics and glass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4433478"/>
            <a:ext cx="4064000" cy="193899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Rotary has five clubs* in Georgia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They are doing many projects including helping with WASH in Schools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663336"/>
            <a:ext cx="3048000" cy="22860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83" y="4442854"/>
            <a:ext cx="3424845" cy="1920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54" y="4478698"/>
            <a:ext cx="256032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Peace Corps Response &amp; </a:t>
            </a:r>
            <a:r>
              <a:rPr lang="en-US" sz="3200" dirty="0" err="1" smtClean="0"/>
              <a:t>WASh</a:t>
            </a:r>
            <a:r>
              <a:rPr lang="en-US" sz="3200" dirty="0" smtClean="0"/>
              <a:t> in Schools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1583" y="1504666"/>
            <a:ext cx="6303617" cy="267765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Georgia is water rich country, but without any wastewater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Drinking water is mainly snow melt but I would still filter the water because of frequent water stoppages.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Bottled water is plentiful, but they are just starting recycling of plastics and glass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08417" y="4433478"/>
            <a:ext cx="4770783" cy="193899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Outdoor toilets and handwashing stations like in underdeveloped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Pit latrines poorly located and little education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79360" y="1517614"/>
            <a:ext cx="3413760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263" y="4615858"/>
            <a:ext cx="2194560" cy="164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55" y="4182322"/>
            <a:ext cx="292608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Peace Corps Response &amp; </a:t>
            </a:r>
            <a:r>
              <a:rPr lang="en-US" sz="3200" dirty="0" err="1" smtClean="0"/>
              <a:t>WASh</a:t>
            </a:r>
            <a:r>
              <a:rPr lang="en-US" sz="3200" dirty="0" smtClean="0"/>
              <a:t> in Schools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75327" y="1417638"/>
            <a:ext cx="10000974" cy="193899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Georgian Medical Group is focusing on community mobilization, hygiene education and improving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Since there is no wastewater treatment, septic tanks and leach fields have been constructed.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Drinking water is mountain springs but treated with UV light.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807" y="4033298"/>
            <a:ext cx="2804160" cy="210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6524" y="3925956"/>
            <a:ext cx="2804160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8567" y="3925956"/>
            <a:ext cx="280416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21" y="383451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Peace Corps Response &amp; </a:t>
            </a:r>
            <a:r>
              <a:rPr lang="en-US" sz="3200" dirty="0" err="1" smtClean="0"/>
              <a:t>WASh</a:t>
            </a:r>
            <a:r>
              <a:rPr lang="en-US" sz="3200" dirty="0" smtClean="0"/>
              <a:t> in Schools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75327" y="1381037"/>
            <a:ext cx="10000974" cy="212365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Georgian Medical Group has strong support from the Adjara Regional Government, primarily through the ministries of education and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GMG also works with municipal leaders, school staff and community leaders.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GMG also creates health clubs where older students teach younger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Other medical schools and associations provide volunteers and help.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807" y="4033298"/>
            <a:ext cx="2804160" cy="210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6524" y="3925956"/>
            <a:ext cx="2804160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8567" y="3925956"/>
            <a:ext cx="280416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21" y="383451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Peace Corps Response &amp; </a:t>
            </a:r>
            <a:r>
              <a:rPr lang="en-US" sz="3200" dirty="0" err="1" smtClean="0"/>
              <a:t>WASh</a:t>
            </a:r>
            <a:r>
              <a:rPr lang="en-US" sz="3200" dirty="0" smtClean="0"/>
              <a:t> in Schools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75327" y="1319482"/>
            <a:ext cx="10000974" cy="224676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expand the work of the Georgian Medical Group within Adjara and to garner support after the USAID grant ends, a coalition was formed that includes Rotary clubs of Georgia, Rotary clubs of Colorado, CARE International and World 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idea of addressing needs beyond the Region of Adjara came about when the National Minister of Education, who is also a Deputy Prime Minister, publicly stated that he wants every school to have safe drinking water, proper sanitation and hygiene education leading to behavior change.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3" y="3907301"/>
            <a:ext cx="2804160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1701" y="4146452"/>
            <a:ext cx="2560320" cy="192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7400" y="4146452"/>
            <a:ext cx="2560320" cy="192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06" y="4055012"/>
            <a:ext cx="28041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C6412-8CE7-4C8A-96E9-2669F16D17E8}">
  <ds:schemaRefs>
    <ds:schemaRef ds:uri="http://purl.org/dc/terms/"/>
    <ds:schemaRef ds:uri="http://www.w3.org/XML/1998/namespace"/>
    <ds:schemaRef ds:uri="http://purl.org/dc/elements/1.1/"/>
    <ds:schemaRef ds:uri="40262f94-9f35-4ac3-9a90-690165a166b7"/>
    <ds:schemaRef ds:uri="http://schemas.microsoft.com/office/2006/documentManagement/types"/>
    <ds:schemaRef ds:uri="http://purl.org/dc/dcmitype/"/>
    <ds:schemaRef ds:uri="a4f35948-e619-41b3-aa29-22878b09cfd2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286</TotalTime>
  <Words>517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Ocean design template</vt:lpstr>
      <vt:lpstr>Peace Corps Response SERVICe In the Country of Georgia and WASH IN Schools</vt:lpstr>
      <vt:lpstr>Peace Corps Response &amp; WASh in Schools</vt:lpstr>
      <vt:lpstr>Peace Corps Response &amp; WASh in Schools</vt:lpstr>
      <vt:lpstr>Peace Corps Response &amp; WASh in Schools</vt:lpstr>
      <vt:lpstr>Peace Corps Response &amp; WASh in Schools</vt:lpstr>
      <vt:lpstr>Peace Corps Response &amp; WASh in Schools</vt:lpstr>
      <vt:lpstr>Peace Corps Response &amp; WASh in Schools</vt:lpstr>
      <vt:lpstr>Peace Corps Response &amp; WASh in Schools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 Corps Response SERVICe In the Country of Georgia and WASH IN Schools</dc:title>
  <dc:creator>Steve Werner</dc:creator>
  <cp:lastModifiedBy>owner</cp:lastModifiedBy>
  <cp:revision>13</cp:revision>
  <dcterms:created xsi:type="dcterms:W3CDTF">2017-06-05T13:09:17Z</dcterms:created>
  <dcterms:modified xsi:type="dcterms:W3CDTF">2017-06-05T19:29:40Z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