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BC95-C2A8-4100-8003-6E0DA14C8461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E56A-1C60-4C73-991C-783106FEC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31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BC95-C2A8-4100-8003-6E0DA14C8461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E56A-1C60-4C73-991C-783106FEC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0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BC95-C2A8-4100-8003-6E0DA14C8461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E56A-1C60-4C73-991C-783106FEC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4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BC95-C2A8-4100-8003-6E0DA14C8461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E56A-1C60-4C73-991C-783106FEC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29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BC95-C2A8-4100-8003-6E0DA14C8461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E56A-1C60-4C73-991C-783106FEC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19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BC95-C2A8-4100-8003-6E0DA14C8461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E56A-1C60-4C73-991C-783106FEC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43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BC95-C2A8-4100-8003-6E0DA14C8461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E56A-1C60-4C73-991C-783106FEC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70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BC95-C2A8-4100-8003-6E0DA14C8461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E56A-1C60-4C73-991C-783106FEC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09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BC95-C2A8-4100-8003-6E0DA14C8461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E56A-1C60-4C73-991C-783106FEC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52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BC95-C2A8-4100-8003-6E0DA14C8461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E56A-1C60-4C73-991C-783106FEC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25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BC95-C2A8-4100-8003-6E0DA14C8461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E56A-1C60-4C73-991C-783106FEC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22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FBC95-C2A8-4100-8003-6E0DA14C8461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5E56A-1C60-4C73-991C-783106FEC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5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District Rotary Grant </a:t>
            </a:r>
            <a:br>
              <a:rPr lang="en-US" dirty="0" smtClean="0"/>
            </a:br>
            <a:r>
              <a:rPr lang="en-US" dirty="0" smtClean="0"/>
              <a:t>“Catch the Water”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Spring protections of 12 springs begun Sept. 2016 finished March 2017.  $10,00 District Grant-$3000 Interact clubs= Total budget: $13,000</a:t>
            </a:r>
          </a:p>
        </p:txBody>
      </p:sp>
    </p:spTree>
    <p:extLst>
      <p:ext uri="{BB962C8B-B14F-4D97-AF65-F5344CB8AC3E}">
        <p14:creationId xmlns:p14="http://schemas.microsoft.com/office/powerpoint/2010/main" val="344891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12 springs not potable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1" y="2635524"/>
            <a:ext cx="4039985" cy="3029989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086" y="2174875"/>
            <a:ext cx="2961653" cy="3951288"/>
          </a:xfrm>
        </p:spPr>
      </p:pic>
    </p:spTree>
    <p:extLst>
      <p:ext uri="{BB962C8B-B14F-4D97-AF65-F5344CB8AC3E}">
        <p14:creationId xmlns:p14="http://schemas.microsoft.com/office/powerpoint/2010/main" val="265901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Finished Springs All Tested no </a:t>
            </a:r>
            <a:r>
              <a:rPr lang="en-US" dirty="0" err="1" smtClean="0"/>
              <a:t>Ecoli</a:t>
            </a:r>
            <a:r>
              <a:rPr lang="en-US" dirty="0" smtClean="0"/>
              <a:t>! 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545" y="1600200"/>
            <a:ext cx="604090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7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Owners Participate</a:t>
            </a:r>
            <a:endParaRPr lang="en-US" dirty="0"/>
          </a:p>
        </p:txBody>
      </p:sp>
      <p:pic>
        <p:nvPicPr>
          <p:cNvPr id="13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703" y="1602119"/>
            <a:ext cx="3391593" cy="4522124"/>
          </a:xfrm>
        </p:spPr>
      </p:pic>
      <p:pic>
        <p:nvPicPr>
          <p:cNvPr id="15" name="Content Placeholder 1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50284"/>
            <a:ext cx="4038600" cy="3025794"/>
          </a:xfrm>
        </p:spPr>
      </p:pic>
    </p:spTree>
    <p:extLst>
      <p:ext uri="{BB962C8B-B14F-4D97-AF65-F5344CB8AC3E}">
        <p14:creationId xmlns:p14="http://schemas.microsoft.com/office/powerpoint/2010/main" val="11813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Outcomes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1546 households served</a:t>
            </a:r>
          </a:p>
          <a:p>
            <a:r>
              <a:rPr lang="en-US" dirty="0"/>
              <a:t> </a:t>
            </a:r>
            <a:r>
              <a:rPr lang="en-US" dirty="0" smtClean="0"/>
              <a:t>Over 10,000  people served</a:t>
            </a:r>
          </a:p>
          <a:p>
            <a:r>
              <a:rPr lang="en-US" dirty="0" smtClean="0"/>
              <a:t>Springs all test potable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Diarrhea down 67% after 6 months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Mortality down 63% after 6 months </a:t>
            </a:r>
          </a:p>
          <a:p>
            <a:r>
              <a:rPr lang="en-US" dirty="0" err="1" smtClean="0">
                <a:solidFill>
                  <a:srgbClr val="00B050"/>
                </a:solidFill>
              </a:rPr>
              <a:t>Lunjere</a:t>
            </a:r>
            <a:r>
              <a:rPr lang="en-US" dirty="0" smtClean="0">
                <a:solidFill>
                  <a:srgbClr val="00B050"/>
                </a:solidFill>
              </a:rPr>
              <a:t> Spring after one year has dropped from 30 deaths in six months to two.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80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89</Words>
  <Application>Microsoft Office PowerPoint</Application>
  <PresentationFormat>On-screen Show (4:3)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District Rotary Grant  “Catch the Water”</vt:lpstr>
      <vt:lpstr>Before </vt:lpstr>
      <vt:lpstr>Finished Springs All Tested no Ecoli! </vt:lpstr>
      <vt:lpstr>Owners Participate</vt:lpstr>
      <vt:lpstr>Health Outcomes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Rotary Grant  “Catch the Water”</dc:title>
  <dc:creator>Carol</dc:creator>
  <cp:lastModifiedBy>owner</cp:lastModifiedBy>
  <cp:revision>4</cp:revision>
  <dcterms:created xsi:type="dcterms:W3CDTF">2017-06-04T22:36:53Z</dcterms:created>
  <dcterms:modified xsi:type="dcterms:W3CDTF">2017-06-05T19:31:19Z</dcterms:modified>
</cp:coreProperties>
</file>