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7"/>
  </p:notesMasterIdLst>
  <p:sldIdLst>
    <p:sldId id="256" r:id="rId2"/>
    <p:sldId id="272" r:id="rId3"/>
    <p:sldId id="257" r:id="rId4"/>
    <p:sldId id="264" r:id="rId5"/>
    <p:sldId id="258" r:id="rId6"/>
    <p:sldId id="271" r:id="rId7"/>
    <p:sldId id="270" r:id="rId8"/>
    <p:sldId id="260" r:id="rId9"/>
    <p:sldId id="261" r:id="rId10"/>
    <p:sldId id="262" r:id="rId11"/>
    <p:sldId id="263" r:id="rId12"/>
    <p:sldId id="265" r:id="rId13"/>
    <p:sldId id="266"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06AC2-D408-4E01-8D97-8446CD9269CB}" v="393" dt="2025-07-11T02:35:43.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74860" autoAdjust="0"/>
  </p:normalViewPr>
  <p:slideViewPr>
    <p:cSldViewPr snapToGrid="0" snapToObjects="1">
      <p:cViewPr varScale="1">
        <p:scale>
          <a:sx n="71" d="100"/>
          <a:sy n="71" d="100"/>
        </p:scale>
        <p:origin x="19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ea-Meredith" userId="0de49449b2d5a9ce" providerId="LiveId" clId="{19606AC2-D408-4E01-8D97-8446CD9269CB}"/>
    <pc:docChg chg="undo custSel addSld delSld modSld sldOrd modMainMaster">
      <pc:chgData name="Michelle Rea-Meredith" userId="0de49449b2d5a9ce" providerId="LiveId" clId="{19606AC2-D408-4E01-8D97-8446CD9269CB}" dt="2025-07-11T02:35:43.163" v="3927" actId="20577"/>
      <pc:docMkLst>
        <pc:docMk/>
      </pc:docMkLst>
      <pc:sldChg chg="addSp delSp modSp mod setBg addAnim delDesignElem modNotesTx">
        <pc:chgData name="Michelle Rea-Meredith" userId="0de49449b2d5a9ce" providerId="LiveId" clId="{19606AC2-D408-4E01-8D97-8446CD9269CB}" dt="2025-07-11T02:01:10.734" v="3410" actId="20577"/>
        <pc:sldMkLst>
          <pc:docMk/>
          <pc:sldMk cId="0" sldId="256"/>
        </pc:sldMkLst>
        <pc:spChg chg="mod">
          <ac:chgData name="Michelle Rea-Meredith" userId="0de49449b2d5a9ce" providerId="LiveId" clId="{19606AC2-D408-4E01-8D97-8446CD9269CB}" dt="2025-07-10T23:41:51.213" v="1635" actId="12788"/>
          <ac:spMkLst>
            <pc:docMk/>
            <pc:sldMk cId="0" sldId="256"/>
            <ac:spMk id="2" creationId="{00000000-0000-0000-0000-000000000000}"/>
          </ac:spMkLst>
        </pc:spChg>
        <pc:spChg chg="mod">
          <ac:chgData name="Michelle Rea-Meredith" userId="0de49449b2d5a9ce" providerId="LiveId" clId="{19606AC2-D408-4E01-8D97-8446CD9269CB}" dt="2025-07-10T23:41:51.213" v="1635" actId="12788"/>
          <ac:spMkLst>
            <pc:docMk/>
            <pc:sldMk cId="0" sldId="256"/>
            <ac:spMk id="3" creationId="{00000000-0000-0000-0000-000000000000}"/>
          </ac:spMkLst>
        </pc:spChg>
        <pc:spChg chg="add del">
          <ac:chgData name="Michelle Rea-Meredith" userId="0de49449b2d5a9ce" providerId="LiveId" clId="{19606AC2-D408-4E01-8D97-8446CD9269CB}" dt="2025-07-10T23:20:01.277" v="1528" actId="26606"/>
          <ac:spMkLst>
            <pc:docMk/>
            <pc:sldMk cId="0" sldId="256"/>
            <ac:spMk id="6" creationId="{FC23C8D4-BD3D-4473-B3D0-89011586BE82}"/>
          </ac:spMkLst>
        </pc:spChg>
        <pc:spChg chg="add del">
          <ac:chgData name="Michelle Rea-Meredith" userId="0de49449b2d5a9ce" providerId="LiveId" clId="{19606AC2-D408-4E01-8D97-8446CD9269CB}" dt="2025-07-10T23:20:14.064" v="1530" actId="26606"/>
          <ac:spMkLst>
            <pc:docMk/>
            <pc:sldMk cId="0" sldId="256"/>
            <ac:spMk id="8" creationId="{96A777D5-8609-4912-93B5-481B46BF8AB3}"/>
          </ac:spMkLst>
        </pc:spChg>
        <pc:spChg chg="del">
          <ac:chgData name="Michelle Rea-Meredith" userId="0de49449b2d5a9ce" providerId="LiveId" clId="{19606AC2-D408-4E01-8D97-8446CD9269CB}" dt="2025-07-10T22:21:12.831" v="890"/>
          <ac:spMkLst>
            <pc:docMk/>
            <pc:sldMk cId="0" sldId="256"/>
            <ac:spMk id="9" creationId="{8F4E830A-06F9-4EAA-9E65-110CF2421798}"/>
          </ac:spMkLst>
        </pc:spChg>
        <pc:spChg chg="mod">
          <ac:chgData name="Michelle Rea-Meredith" userId="0de49449b2d5a9ce" providerId="LiveId" clId="{19606AC2-D408-4E01-8D97-8446CD9269CB}" dt="2025-07-11T01:40:56.162" v="3149" actId="6549"/>
          <ac:spMkLst>
            <pc:docMk/>
            <pc:sldMk cId="0" sldId="256"/>
            <ac:spMk id="10" creationId="{E9C05808-4C5B-67DD-4C46-513B1F2181F4}"/>
          </ac:spMkLst>
        </pc:spChg>
        <pc:spChg chg="add del">
          <ac:chgData name="Michelle Rea-Meredith" userId="0de49449b2d5a9ce" providerId="LiveId" clId="{19606AC2-D408-4E01-8D97-8446CD9269CB}" dt="2025-07-10T23:20:14.064" v="1530" actId="26606"/>
          <ac:spMkLst>
            <pc:docMk/>
            <pc:sldMk cId="0" sldId="256"/>
            <ac:spMk id="11" creationId="{67716BD9-62E5-4BC7-A28D-D0453343FDA1}"/>
          </ac:spMkLst>
        </pc:spChg>
        <pc:spChg chg="add">
          <ac:chgData name="Michelle Rea-Meredith" userId="0de49449b2d5a9ce" providerId="LiveId" clId="{19606AC2-D408-4E01-8D97-8446CD9269CB}" dt="2025-07-10T23:20:14.379" v="1531" actId="26606"/>
          <ac:spMkLst>
            <pc:docMk/>
            <pc:sldMk cId="0" sldId="256"/>
            <ac:spMk id="13" creationId="{BD1CAB03-F6A4-4736-85F6-261056424D9D}"/>
          </ac:spMkLst>
        </pc:spChg>
        <pc:spChg chg="add">
          <ac:chgData name="Michelle Rea-Meredith" userId="0de49449b2d5a9ce" providerId="LiveId" clId="{19606AC2-D408-4E01-8D97-8446CD9269CB}" dt="2025-07-10T23:20:14.379" v="1531" actId="26606"/>
          <ac:spMkLst>
            <pc:docMk/>
            <pc:sldMk cId="0" sldId="256"/>
            <ac:spMk id="14" creationId="{3E2321B3-5D47-422E-8DD6-192DA485FF63}"/>
          </ac:spMkLst>
        </pc:spChg>
        <pc:spChg chg="mod">
          <ac:chgData name="Michelle Rea-Meredith" userId="0de49449b2d5a9ce" providerId="LiveId" clId="{19606AC2-D408-4E01-8D97-8446CD9269CB}" dt="2025-07-11T01:42:35.580" v="3159" actId="1076"/>
          <ac:spMkLst>
            <pc:docMk/>
            <pc:sldMk cId="0" sldId="256"/>
            <ac:spMk id="20" creationId="{72111804-9DC1-2D26-6AF1-8739788F11A1}"/>
          </ac:spMkLst>
        </pc:spChg>
        <pc:spChg chg="mod">
          <ac:chgData name="Michelle Rea-Meredith" userId="0de49449b2d5a9ce" providerId="LiveId" clId="{19606AC2-D408-4E01-8D97-8446CD9269CB}" dt="2025-07-11T01:42:54.952" v="3160" actId="14100"/>
          <ac:spMkLst>
            <pc:docMk/>
            <pc:sldMk cId="0" sldId="256"/>
            <ac:spMk id="21" creationId="{0B086642-6DD8-8698-AA8F-2FA933825E6F}"/>
          </ac:spMkLst>
        </pc:spChg>
        <pc:picChg chg="mod ord">
          <ac:chgData name="Michelle Rea-Meredith" userId="0de49449b2d5a9ce" providerId="LiveId" clId="{19606AC2-D408-4E01-8D97-8446CD9269CB}" dt="2025-07-10T23:44:19.085" v="1647" actId="1076"/>
          <ac:picMkLst>
            <pc:docMk/>
            <pc:sldMk cId="0" sldId="256"/>
            <ac:picMk id="4" creationId="{358A2D77-D2EA-C5E8-E3C7-2B130FCD9A09}"/>
          </ac:picMkLst>
        </pc:picChg>
        <pc:picChg chg="add mod">
          <ac:chgData name="Michelle Rea-Meredith" userId="0de49449b2d5a9ce" providerId="LiveId" clId="{19606AC2-D408-4E01-8D97-8446CD9269CB}" dt="2025-07-10T23:42:03.064" v="1638" actId="1076"/>
          <ac:picMkLst>
            <pc:docMk/>
            <pc:sldMk cId="0" sldId="256"/>
            <ac:picMk id="7" creationId="{9269FF7B-4A37-8715-861F-C4741A19455D}"/>
          </ac:picMkLst>
        </pc:picChg>
      </pc:sldChg>
      <pc:sldChg chg="addSp delSp modSp mod setBg setClrOvrMap delDesignElem modNotesTx">
        <pc:chgData name="Michelle Rea-Meredith" userId="0de49449b2d5a9ce" providerId="LiveId" clId="{19606AC2-D408-4E01-8D97-8446CD9269CB}" dt="2025-07-11T02:15:05.447" v="3805" actId="20577"/>
        <pc:sldMkLst>
          <pc:docMk/>
          <pc:sldMk cId="0" sldId="257"/>
        </pc:sldMkLst>
        <pc:spChg chg="mod">
          <ac:chgData name="Michelle Rea-Meredith" userId="0de49449b2d5a9ce" providerId="LiveId" clId="{19606AC2-D408-4E01-8D97-8446CD9269CB}" dt="2025-07-10T23:48:39.397" v="1681" actId="13926"/>
          <ac:spMkLst>
            <pc:docMk/>
            <pc:sldMk cId="0" sldId="257"/>
            <ac:spMk id="2" creationId="{00000000-0000-0000-0000-000000000000}"/>
          </ac:spMkLst>
        </pc:spChg>
        <pc:spChg chg="add del mod">
          <ac:chgData name="Michelle Rea-Meredith" userId="0de49449b2d5a9ce" providerId="LiveId" clId="{19606AC2-D408-4E01-8D97-8446CD9269CB}" dt="2025-07-11T02:15:05.447" v="3805" actId="20577"/>
          <ac:spMkLst>
            <pc:docMk/>
            <pc:sldMk cId="0" sldId="257"/>
            <ac:spMk id="3" creationId="{00000000-0000-0000-0000-000000000000}"/>
          </ac:spMkLst>
        </pc:spChg>
        <pc:spChg chg="add del mod">
          <ac:chgData name="Michelle Rea-Meredith" userId="0de49449b2d5a9ce" providerId="LiveId" clId="{19606AC2-D408-4E01-8D97-8446CD9269CB}" dt="2025-07-10T21:35:30.526" v="202" actId="478"/>
          <ac:spMkLst>
            <pc:docMk/>
            <pc:sldMk cId="0" sldId="257"/>
            <ac:spMk id="5" creationId="{5493FE5E-FB38-5BFA-816A-4AD53147C8F8}"/>
          </ac:spMkLst>
        </pc:spChg>
        <pc:spChg chg="add">
          <ac:chgData name="Michelle Rea-Meredith" userId="0de49449b2d5a9ce" providerId="LiveId" clId="{19606AC2-D408-4E01-8D97-8446CD9269CB}" dt="2025-07-10T23:20:57.547" v="1534" actId="26606"/>
          <ac:spMkLst>
            <pc:docMk/>
            <pc:sldMk cId="0" sldId="257"/>
            <ac:spMk id="7" creationId="{8B996A54-0CDD-4A46-B3D2-02F43219A757}"/>
          </ac:spMkLst>
        </pc:spChg>
        <pc:spChg chg="add del">
          <ac:chgData name="Michelle Rea-Meredith" userId="0de49449b2d5a9ce" providerId="LiveId" clId="{19606AC2-D408-4E01-8D97-8446CD9269CB}" dt="2025-07-10T22:21:12.831" v="890"/>
          <ac:spMkLst>
            <pc:docMk/>
            <pc:sldMk cId="0" sldId="257"/>
            <ac:spMk id="8" creationId="{AD2D45C7-2E37-44FD-AC77-116CD14B9ED9}"/>
          </ac:spMkLst>
        </pc:spChg>
        <pc:spChg chg="add">
          <ac:chgData name="Michelle Rea-Meredith" userId="0de49449b2d5a9ce" providerId="LiveId" clId="{19606AC2-D408-4E01-8D97-8446CD9269CB}" dt="2025-07-10T23:20:57.547" v="1534" actId="26606"/>
          <ac:spMkLst>
            <pc:docMk/>
            <pc:sldMk cId="0" sldId="257"/>
            <ac:spMk id="9" creationId="{06F0BB8C-8C08-44AD-9EBB-B43BE66A5B36}"/>
          </ac:spMkLst>
        </pc:spChg>
        <pc:spChg chg="add del">
          <ac:chgData name="Michelle Rea-Meredith" userId="0de49449b2d5a9ce" providerId="LiveId" clId="{19606AC2-D408-4E01-8D97-8446CD9269CB}" dt="2025-07-10T22:21:12.831" v="890"/>
          <ac:spMkLst>
            <pc:docMk/>
            <pc:sldMk cId="0" sldId="257"/>
            <ac:spMk id="10" creationId="{1FF88480-2CF1-4C54-8CE3-2CA9CD9FF896}"/>
          </ac:spMkLst>
        </pc:spChg>
        <pc:spChg chg="mod">
          <ac:chgData name="Michelle Rea-Meredith" userId="0de49449b2d5a9ce" providerId="LiveId" clId="{19606AC2-D408-4E01-8D97-8446CD9269CB}" dt="2025-07-11T01:43:28.842" v="3161" actId="1076"/>
          <ac:spMkLst>
            <pc:docMk/>
            <pc:sldMk cId="0" sldId="257"/>
            <ac:spMk id="13" creationId="{12F98385-C5A4-522C-CEA8-ABD81E07F629}"/>
          </ac:spMkLst>
        </pc:spChg>
        <pc:graphicFrameChg chg="add del">
          <ac:chgData name="Michelle Rea-Meredith" userId="0de49449b2d5a9ce" providerId="LiveId" clId="{19606AC2-D408-4E01-8D97-8446CD9269CB}" dt="2025-07-10T23:13:12.930" v="1506" actId="26606"/>
          <ac:graphicFrameMkLst>
            <pc:docMk/>
            <pc:sldMk cId="0" sldId="257"/>
            <ac:graphicFrameMk id="6" creationId="{0F66F807-FABB-AD63-281E-F7D4B25C50ED}"/>
          </ac:graphicFrameMkLst>
        </pc:graphicFrameChg>
      </pc:sldChg>
      <pc:sldChg chg="addSp delSp modSp mod setBg delDesignElem">
        <pc:chgData name="Michelle Rea-Meredith" userId="0de49449b2d5a9ce" providerId="LiveId" clId="{19606AC2-D408-4E01-8D97-8446CD9269CB}" dt="2025-07-11T01:43:42.795" v="3162" actId="1076"/>
        <pc:sldMkLst>
          <pc:docMk/>
          <pc:sldMk cId="0" sldId="258"/>
        </pc:sldMkLst>
        <pc:spChg chg="mod">
          <ac:chgData name="Michelle Rea-Meredith" userId="0de49449b2d5a9ce" providerId="LiveId" clId="{19606AC2-D408-4E01-8D97-8446CD9269CB}" dt="2025-07-10T23:22:32.871" v="1543" actId="26606"/>
          <ac:spMkLst>
            <pc:docMk/>
            <pc:sldMk cId="0" sldId="258"/>
            <ac:spMk id="2" creationId="{00000000-0000-0000-0000-000000000000}"/>
          </ac:spMkLst>
        </pc:spChg>
        <pc:spChg chg="add del mod">
          <ac:chgData name="Michelle Rea-Meredith" userId="0de49449b2d5a9ce" providerId="LiveId" clId="{19606AC2-D408-4E01-8D97-8446CD9269CB}" dt="2025-07-10T23:22:32.887" v="1544" actId="26606"/>
          <ac:spMkLst>
            <pc:docMk/>
            <pc:sldMk cId="0" sldId="258"/>
            <ac:spMk id="3" creationId="{00000000-0000-0000-0000-000000000000}"/>
          </ac:spMkLst>
        </pc:spChg>
        <pc:spChg chg="add del">
          <ac:chgData name="Michelle Rea-Meredith" userId="0de49449b2d5a9ce" providerId="LiveId" clId="{19606AC2-D408-4E01-8D97-8446CD9269CB}" dt="2025-07-10T23:19:09.030" v="1523"/>
          <ac:spMkLst>
            <pc:docMk/>
            <pc:sldMk cId="0" sldId="258"/>
            <ac:spMk id="8" creationId="{3BFBA67F-0D4D-4C2E-A1D7-82D080A4B3AD}"/>
          </ac:spMkLst>
        </pc:spChg>
        <pc:spChg chg="add del mod">
          <ac:chgData name="Michelle Rea-Meredith" userId="0de49449b2d5a9ce" providerId="LiveId" clId="{19606AC2-D408-4E01-8D97-8446CD9269CB}" dt="2025-07-10T23:24:01.147" v="1552" actId="478"/>
          <ac:spMkLst>
            <pc:docMk/>
            <pc:sldMk cId="0" sldId="258"/>
            <ac:spMk id="9" creationId="{62015495-919A-349C-4193-1A40AEACF820}"/>
          </ac:spMkLst>
        </pc:spChg>
        <pc:spChg chg="add del">
          <ac:chgData name="Michelle Rea-Meredith" userId="0de49449b2d5a9ce" providerId="LiveId" clId="{19606AC2-D408-4E01-8D97-8446CD9269CB}" dt="2025-07-10T23:19:09.030" v="1523"/>
          <ac:spMkLst>
            <pc:docMk/>
            <pc:sldMk cId="0" sldId="258"/>
            <ac:spMk id="10" creationId="{EFA2AC96-1E47-421C-A03F-F98E354EB4E6}"/>
          </ac:spMkLst>
        </pc:spChg>
        <pc:spChg chg="add del mod">
          <ac:chgData name="Michelle Rea-Meredith" userId="0de49449b2d5a9ce" providerId="LiveId" clId="{19606AC2-D408-4E01-8D97-8446CD9269CB}" dt="2025-07-10T23:23:47.654" v="1549" actId="21"/>
          <ac:spMkLst>
            <pc:docMk/>
            <pc:sldMk cId="0" sldId="258"/>
            <ac:spMk id="12" creationId="{B016BB7C-7FB7-C2B2-8032-5F232EE224DB}"/>
          </ac:spMkLst>
        </pc:spChg>
        <pc:spChg chg="add del mod">
          <ac:chgData name="Michelle Rea-Meredith" userId="0de49449b2d5a9ce" providerId="LiveId" clId="{19606AC2-D408-4E01-8D97-8446CD9269CB}" dt="2025-07-10T23:24:48.365" v="1560"/>
          <ac:spMkLst>
            <pc:docMk/>
            <pc:sldMk cId="0" sldId="258"/>
            <ac:spMk id="15" creationId="{E2FDFC6B-2765-0600-34F5-4AE398FE5CB5}"/>
          </ac:spMkLst>
        </pc:spChg>
        <pc:spChg chg="add del mod">
          <ac:chgData name="Michelle Rea-Meredith" userId="0de49449b2d5a9ce" providerId="LiveId" clId="{19606AC2-D408-4E01-8D97-8446CD9269CB}" dt="2025-07-10T23:25:23.244" v="1563" actId="478"/>
          <ac:spMkLst>
            <pc:docMk/>
            <pc:sldMk cId="0" sldId="258"/>
            <ac:spMk id="18" creationId="{D86ACD04-DB2E-29C6-C00D-E1D2357D9F5B}"/>
          </ac:spMkLst>
        </pc:spChg>
        <pc:spChg chg="add del mod">
          <ac:chgData name="Michelle Rea-Meredith" userId="0de49449b2d5a9ce" providerId="LiveId" clId="{19606AC2-D408-4E01-8D97-8446CD9269CB}" dt="2025-07-10T23:26:30.466" v="1568" actId="478"/>
          <ac:spMkLst>
            <pc:docMk/>
            <pc:sldMk cId="0" sldId="258"/>
            <ac:spMk id="20" creationId="{308B6249-8ECF-DB34-6A13-08465135D225}"/>
          </ac:spMkLst>
        </pc:spChg>
        <pc:spChg chg="add del mod">
          <ac:chgData name="Michelle Rea-Meredith" userId="0de49449b2d5a9ce" providerId="LiveId" clId="{19606AC2-D408-4E01-8D97-8446CD9269CB}" dt="2025-07-10T23:34:19.614" v="1590" actId="478"/>
          <ac:spMkLst>
            <pc:docMk/>
            <pc:sldMk cId="0" sldId="258"/>
            <ac:spMk id="23" creationId="{DB681855-4B5A-FB91-7D9A-25608F93304B}"/>
          </ac:spMkLst>
        </pc:spChg>
        <pc:spChg chg="mod">
          <ac:chgData name="Michelle Rea-Meredith" userId="0de49449b2d5a9ce" providerId="LiveId" clId="{19606AC2-D408-4E01-8D97-8446CD9269CB}" dt="2025-07-11T01:43:42.795" v="3162" actId="1076"/>
          <ac:spMkLst>
            <pc:docMk/>
            <pc:sldMk cId="0" sldId="258"/>
            <ac:spMk id="26" creationId="{95C057AC-A152-78B1-5138-82874543038F}"/>
          </ac:spMkLst>
        </pc:spChg>
        <pc:graphicFrameChg chg="add del">
          <ac:chgData name="Michelle Rea-Meredith" userId="0de49449b2d5a9ce" providerId="LiveId" clId="{19606AC2-D408-4E01-8D97-8446CD9269CB}" dt="2025-07-10T23:22:32.871" v="1543" actId="26606"/>
          <ac:graphicFrameMkLst>
            <pc:docMk/>
            <pc:sldMk cId="0" sldId="258"/>
            <ac:graphicFrameMk id="5" creationId="{63D846B7-C098-06EB-D415-FB05E6BFD023}"/>
          </ac:graphicFrameMkLst>
        </pc:graphicFrameChg>
        <pc:graphicFrameChg chg="add del mod modGraphic">
          <ac:chgData name="Michelle Rea-Meredith" userId="0de49449b2d5a9ce" providerId="LiveId" clId="{19606AC2-D408-4E01-8D97-8446CD9269CB}" dt="2025-07-11T01:30:36.551" v="3005" actId="20577"/>
          <ac:graphicFrameMkLst>
            <pc:docMk/>
            <pc:sldMk cId="0" sldId="258"/>
            <ac:graphicFrameMk id="7" creationId="{29B0CD34-D6CC-66FA-33D5-7FD666451447}"/>
          </ac:graphicFrameMkLst>
        </pc:graphicFrameChg>
        <pc:picChg chg="add mod">
          <ac:chgData name="Michelle Rea-Meredith" userId="0de49449b2d5a9ce" providerId="LiveId" clId="{19606AC2-D408-4E01-8D97-8446CD9269CB}" dt="2025-07-10T23:23:20.980" v="1545" actId="931"/>
          <ac:picMkLst>
            <pc:docMk/>
            <pc:sldMk cId="0" sldId="258"/>
            <ac:picMk id="6" creationId="{318D58EE-31DD-E62B-1283-EFC2B34CBD65}"/>
          </ac:picMkLst>
        </pc:picChg>
        <pc:picChg chg="add del mod">
          <ac:chgData name="Michelle Rea-Meredith" userId="0de49449b2d5a9ce" providerId="LiveId" clId="{19606AC2-D408-4E01-8D97-8446CD9269CB}" dt="2025-07-10T23:24:48.365" v="1558" actId="478"/>
          <ac:picMkLst>
            <pc:docMk/>
            <pc:sldMk cId="0" sldId="258"/>
            <ac:picMk id="14" creationId="{68D25113-6627-6BAC-1568-A20369E7DAD4}"/>
          </ac:picMkLst>
        </pc:picChg>
        <pc:picChg chg="add mod">
          <ac:chgData name="Michelle Rea-Meredith" userId="0de49449b2d5a9ce" providerId="LiveId" clId="{19606AC2-D408-4E01-8D97-8446CD9269CB}" dt="2025-07-10T23:25:06.053" v="1561" actId="931"/>
          <ac:picMkLst>
            <pc:docMk/>
            <pc:sldMk cId="0" sldId="258"/>
            <ac:picMk id="17" creationId="{50B91210-76B3-172A-F14E-8E9DDAE94793}"/>
          </ac:picMkLst>
        </pc:picChg>
        <pc:picChg chg="add del mod">
          <ac:chgData name="Michelle Rea-Meredith" userId="0de49449b2d5a9ce" providerId="LiveId" clId="{19606AC2-D408-4E01-8D97-8446CD9269CB}" dt="2025-07-10T23:34:51.765" v="1598" actId="21"/>
          <ac:picMkLst>
            <pc:docMk/>
            <pc:sldMk cId="0" sldId="258"/>
            <ac:picMk id="22" creationId="{CE1CA208-ABFF-554E-AF9A-12851F22F37B}"/>
          </ac:picMkLst>
        </pc:picChg>
      </pc:sldChg>
      <pc:sldChg chg="addSp delSp modSp del mod setBg delDesignElem">
        <pc:chgData name="Michelle Rea-Meredith" userId="0de49449b2d5a9ce" providerId="LiveId" clId="{19606AC2-D408-4E01-8D97-8446CD9269CB}" dt="2025-07-11T01:07:17.447" v="2512" actId="47"/>
        <pc:sldMkLst>
          <pc:docMk/>
          <pc:sldMk cId="0" sldId="259"/>
        </pc:sldMkLst>
        <pc:spChg chg="mod ord">
          <ac:chgData name="Michelle Rea-Meredith" userId="0de49449b2d5a9ce" providerId="LiveId" clId="{19606AC2-D408-4E01-8D97-8446CD9269CB}" dt="2025-07-11T00:57:46.618" v="2455" actId="26606"/>
          <ac:spMkLst>
            <pc:docMk/>
            <pc:sldMk cId="0" sldId="259"/>
            <ac:spMk id="2" creationId="{00000000-0000-0000-0000-000000000000}"/>
          </ac:spMkLst>
        </pc:spChg>
        <pc:spChg chg="add del mod">
          <ac:chgData name="Michelle Rea-Meredith" userId="0de49449b2d5a9ce" providerId="LiveId" clId="{19606AC2-D408-4E01-8D97-8446CD9269CB}" dt="2025-07-11T00:45:46.680" v="1955" actId="21"/>
          <ac:spMkLst>
            <pc:docMk/>
            <pc:sldMk cId="0" sldId="259"/>
            <ac:spMk id="3" creationId="{00000000-0000-0000-0000-000000000000}"/>
          </ac:spMkLst>
        </pc:spChg>
        <pc:spChg chg="add del">
          <ac:chgData name="Michelle Rea-Meredith" userId="0de49449b2d5a9ce" providerId="LiveId" clId="{19606AC2-D408-4E01-8D97-8446CD9269CB}" dt="2025-07-10T22:16:12.830" v="875" actId="22"/>
          <ac:spMkLst>
            <pc:docMk/>
            <pc:sldMk cId="0" sldId="259"/>
            <ac:spMk id="5" creationId="{8E83648C-86D6-3781-D90F-9856B90276DD}"/>
          </ac:spMkLst>
        </pc:spChg>
        <pc:spChg chg="add del">
          <ac:chgData name="Michelle Rea-Meredith" userId="0de49449b2d5a9ce" providerId="LiveId" clId="{19606AC2-D408-4E01-8D97-8446CD9269CB}" dt="2025-07-10T22:26:28.735" v="954" actId="26606"/>
          <ac:spMkLst>
            <pc:docMk/>
            <pc:sldMk cId="0" sldId="259"/>
            <ac:spMk id="6" creationId="{3BFBA67F-0D4D-4C2E-A1D7-82D080A4B3AD}"/>
          </ac:spMkLst>
        </pc:spChg>
        <pc:spChg chg="add del mod">
          <ac:chgData name="Michelle Rea-Meredith" userId="0de49449b2d5a9ce" providerId="LiveId" clId="{19606AC2-D408-4E01-8D97-8446CD9269CB}" dt="2025-07-10T22:21:01.747" v="885" actId="478"/>
          <ac:spMkLst>
            <pc:docMk/>
            <pc:sldMk cId="0" sldId="259"/>
            <ac:spMk id="7" creationId="{82133B54-AC78-5773-5D36-8EC86F044064}"/>
          </ac:spMkLst>
        </pc:spChg>
        <pc:spChg chg="add del">
          <ac:chgData name="Michelle Rea-Meredith" userId="0de49449b2d5a9ce" providerId="LiveId" clId="{19606AC2-D408-4E01-8D97-8446CD9269CB}" dt="2025-07-10T22:21:12.831" v="890"/>
          <ac:spMkLst>
            <pc:docMk/>
            <pc:sldMk cId="0" sldId="259"/>
            <ac:spMk id="8" creationId="{781BBDC9-2DC6-4959-AC3D-49A5DCB05DA7}"/>
          </ac:spMkLst>
        </pc:spChg>
        <pc:spChg chg="add del">
          <ac:chgData name="Michelle Rea-Meredith" userId="0de49449b2d5a9ce" providerId="LiveId" clId="{19606AC2-D408-4E01-8D97-8446CD9269CB}" dt="2025-07-10T22:26:28.735" v="954" actId="26606"/>
          <ac:spMkLst>
            <pc:docMk/>
            <pc:sldMk cId="0" sldId="259"/>
            <ac:spMk id="9" creationId="{EFA2AC96-1E47-421C-A03F-F98E354EB4E6}"/>
          </ac:spMkLst>
        </pc:spChg>
        <pc:spChg chg="add del">
          <ac:chgData name="Michelle Rea-Meredith" userId="0de49449b2d5a9ce" providerId="LiveId" clId="{19606AC2-D408-4E01-8D97-8446CD9269CB}" dt="2025-07-10T22:21:12.831" v="890"/>
          <ac:spMkLst>
            <pc:docMk/>
            <pc:sldMk cId="0" sldId="259"/>
            <ac:spMk id="10" creationId="{08452CCF-4A27-488A-AAF4-424933CFC925}"/>
          </ac:spMkLst>
        </pc:spChg>
        <pc:spChg chg="add del">
          <ac:chgData name="Michelle Rea-Meredith" userId="0de49449b2d5a9ce" providerId="LiveId" clId="{19606AC2-D408-4E01-8D97-8446CD9269CB}" dt="2025-07-10T22:21:12.831" v="890"/>
          <ac:spMkLst>
            <pc:docMk/>
            <pc:sldMk cId="0" sldId="259"/>
            <ac:spMk id="12" creationId="{4B74BB55-8517-4CFE-9389-81D0E6F81F00}"/>
          </ac:spMkLst>
        </pc:spChg>
        <pc:spChg chg="add mod">
          <ac:chgData name="Michelle Rea-Meredith" userId="0de49449b2d5a9ce" providerId="LiveId" clId="{19606AC2-D408-4E01-8D97-8446CD9269CB}" dt="2025-07-11T00:57:46.618" v="2455" actId="26606"/>
          <ac:spMkLst>
            <pc:docMk/>
            <pc:sldMk cId="0" sldId="259"/>
            <ac:spMk id="13" creationId="{E1DF3310-3F63-C22B-E52E-556B1F169C31}"/>
          </ac:spMkLst>
        </pc:spChg>
        <pc:spChg chg="add del">
          <ac:chgData name="Michelle Rea-Meredith" userId="0de49449b2d5a9ce" providerId="LiveId" clId="{19606AC2-D408-4E01-8D97-8446CD9269CB}" dt="2025-07-10T23:19:09.030" v="1523"/>
          <ac:spMkLst>
            <pc:docMk/>
            <pc:sldMk cId="0" sldId="259"/>
            <ac:spMk id="15" creationId="{8303E62F-257C-43A0-BEF7-E0DECD856D26}"/>
          </ac:spMkLst>
        </pc:spChg>
        <pc:spChg chg="add mod">
          <ac:chgData name="Michelle Rea-Meredith" userId="0de49449b2d5a9ce" providerId="LiveId" clId="{19606AC2-D408-4E01-8D97-8446CD9269CB}" dt="2025-07-11T00:57:46.618" v="2455" actId="26606"/>
          <ac:spMkLst>
            <pc:docMk/>
            <pc:sldMk cId="0" sldId="259"/>
            <ac:spMk id="21" creationId="{0969738D-E147-ED01-B80A-AF113D1C61C0}"/>
          </ac:spMkLst>
        </pc:spChg>
        <pc:spChg chg="add">
          <ac:chgData name="Michelle Rea-Meredith" userId="0de49449b2d5a9ce" providerId="LiveId" clId="{19606AC2-D408-4E01-8D97-8446CD9269CB}" dt="2025-07-11T00:57:46.618" v="2455" actId="26606"/>
          <ac:spMkLst>
            <pc:docMk/>
            <pc:sldMk cId="0" sldId="259"/>
            <ac:spMk id="25" creationId="{B1007713-5891-46A9-BACA-FAD760FE2353}"/>
          </ac:spMkLst>
        </pc:spChg>
        <pc:spChg chg="add del">
          <ac:chgData name="Michelle Rea-Meredith" userId="0de49449b2d5a9ce" providerId="LiveId" clId="{19606AC2-D408-4E01-8D97-8446CD9269CB}" dt="2025-07-11T00:54:32.266" v="2326" actId="26606"/>
          <ac:spMkLst>
            <pc:docMk/>
            <pc:sldMk cId="0" sldId="259"/>
            <ac:spMk id="26" creationId="{9D374119-2129-4781-ACAB-9C3618BD4B7D}"/>
          </ac:spMkLst>
        </pc:spChg>
        <pc:spChg chg="add">
          <ac:chgData name="Michelle Rea-Meredith" userId="0de49449b2d5a9ce" providerId="LiveId" clId="{19606AC2-D408-4E01-8D97-8446CD9269CB}" dt="2025-07-11T00:57:46.618" v="2455" actId="26606"/>
          <ac:spMkLst>
            <pc:docMk/>
            <pc:sldMk cId="0" sldId="259"/>
            <ac:spMk id="27" creationId="{74BB6AA7-7EAD-4D3B-9335-B6E8BD7E6891}"/>
          </ac:spMkLst>
        </pc:spChg>
        <pc:spChg chg="add del">
          <ac:chgData name="Michelle Rea-Meredith" userId="0de49449b2d5a9ce" providerId="LiveId" clId="{19606AC2-D408-4E01-8D97-8446CD9269CB}" dt="2025-07-11T00:54:32.266" v="2326" actId="26606"/>
          <ac:spMkLst>
            <pc:docMk/>
            <pc:sldMk cId="0" sldId="259"/>
            <ac:spMk id="28" creationId="{CD49B4B0-3C14-40B1-82E0-072A4678F087}"/>
          </ac:spMkLst>
        </pc:spChg>
        <pc:grpChg chg="add del">
          <ac:chgData name="Michelle Rea-Meredith" userId="0de49449b2d5a9ce" providerId="LiveId" clId="{19606AC2-D408-4E01-8D97-8446CD9269CB}" dt="2025-07-10T22:21:12.831" v="890"/>
          <ac:grpSpMkLst>
            <pc:docMk/>
            <pc:sldMk cId="0" sldId="259"/>
            <ac:grpSpMk id="14" creationId="{543190CD-45FC-4DE0-B596-17D4DE53E972}"/>
          </ac:grpSpMkLst>
        </pc:grpChg>
        <pc:picChg chg="add del mod">
          <ac:chgData name="Michelle Rea-Meredith" userId="0de49449b2d5a9ce" providerId="LiveId" clId="{19606AC2-D408-4E01-8D97-8446CD9269CB}" dt="2025-07-11T00:53:51.914" v="2324" actId="478"/>
          <ac:picMkLst>
            <pc:docMk/>
            <pc:sldMk cId="0" sldId="259"/>
            <ac:picMk id="11" creationId="{4EDDDD56-1B1C-1DF8-9819-E5A518A56C98}"/>
          </ac:picMkLst>
        </pc:picChg>
        <pc:cxnChg chg="add del">
          <ac:chgData name="Michelle Rea-Meredith" userId="0de49449b2d5a9ce" providerId="LiveId" clId="{19606AC2-D408-4E01-8D97-8446CD9269CB}" dt="2025-07-11T00:57:46.570" v="2454" actId="26606"/>
          <ac:cxnSpMkLst>
            <pc:docMk/>
            <pc:sldMk cId="0" sldId="259"/>
            <ac:cxnSpMk id="23" creationId="{A4F35239-EB86-4ACB-91DE-4989620C2C1A}"/>
          </ac:cxnSpMkLst>
        </pc:cxnChg>
      </pc:sldChg>
      <pc:sldChg chg="addSp delSp modSp mod setBg delDesignElem">
        <pc:chgData name="Michelle Rea-Meredith" userId="0de49449b2d5a9ce" providerId="LiveId" clId="{19606AC2-D408-4E01-8D97-8446CD9269CB}" dt="2025-07-11T02:35:43.163" v="3927" actId="20577"/>
        <pc:sldMkLst>
          <pc:docMk/>
          <pc:sldMk cId="0" sldId="260"/>
        </pc:sldMkLst>
        <pc:spChg chg="mod">
          <ac:chgData name="Michelle Rea-Meredith" userId="0de49449b2d5a9ce" providerId="LiveId" clId="{19606AC2-D408-4E01-8D97-8446CD9269CB}" dt="2025-07-10T22:28:31.180" v="983" actId="26606"/>
          <ac:spMkLst>
            <pc:docMk/>
            <pc:sldMk cId="0" sldId="260"/>
            <ac:spMk id="2" creationId="{00000000-0000-0000-0000-000000000000}"/>
          </ac:spMkLst>
        </pc:spChg>
        <pc:spChg chg="del mod">
          <ac:chgData name="Michelle Rea-Meredith" userId="0de49449b2d5a9ce" providerId="LiveId" clId="{19606AC2-D408-4E01-8D97-8446CD9269CB}" dt="2025-07-10T22:28:31.180" v="983" actId="26606"/>
          <ac:spMkLst>
            <pc:docMk/>
            <pc:sldMk cId="0" sldId="260"/>
            <ac:spMk id="3" creationId="{00000000-0000-0000-0000-000000000000}"/>
          </ac:spMkLst>
        </pc:spChg>
        <pc:spChg chg="add del">
          <ac:chgData name="Michelle Rea-Meredith" userId="0de49449b2d5a9ce" providerId="LiveId" clId="{19606AC2-D408-4E01-8D97-8446CD9269CB}" dt="2025-07-10T22:21:12.831" v="890"/>
          <ac:spMkLst>
            <pc:docMk/>
            <pc:sldMk cId="0" sldId="260"/>
            <ac:spMk id="8" creationId="{781BBDC9-2DC6-4959-AC3D-49A5DCB05DA7}"/>
          </ac:spMkLst>
        </pc:spChg>
        <pc:spChg chg="add del">
          <ac:chgData name="Michelle Rea-Meredith" userId="0de49449b2d5a9ce" providerId="LiveId" clId="{19606AC2-D408-4E01-8D97-8446CD9269CB}" dt="2025-07-10T22:21:12.831" v="890"/>
          <ac:spMkLst>
            <pc:docMk/>
            <pc:sldMk cId="0" sldId="260"/>
            <ac:spMk id="10" creationId="{4B74BB55-8517-4CFE-9389-81D0E6F81F00}"/>
          </ac:spMkLst>
        </pc:spChg>
        <pc:spChg chg="add del">
          <ac:chgData name="Michelle Rea-Meredith" userId="0de49449b2d5a9ce" providerId="LiveId" clId="{19606AC2-D408-4E01-8D97-8446CD9269CB}" dt="2025-07-10T22:21:12.831" v="890"/>
          <ac:spMkLst>
            <pc:docMk/>
            <pc:sldMk cId="0" sldId="260"/>
            <ac:spMk id="19" creationId="{08452CCF-4A27-488A-AAF4-424933CFC925}"/>
          </ac:spMkLst>
        </pc:spChg>
        <pc:grpChg chg="add del">
          <ac:chgData name="Michelle Rea-Meredith" userId="0de49449b2d5a9ce" providerId="LiveId" clId="{19606AC2-D408-4E01-8D97-8446CD9269CB}" dt="2025-07-10T22:21:12.831" v="890"/>
          <ac:grpSpMkLst>
            <pc:docMk/>
            <pc:sldMk cId="0" sldId="260"/>
            <ac:grpSpMk id="12" creationId="{A3F7C935-E41E-4E8D-91DF-D3BAB9521DF0}"/>
          </ac:grpSpMkLst>
        </pc:grpChg>
        <pc:graphicFrameChg chg="add mod">
          <ac:chgData name="Michelle Rea-Meredith" userId="0de49449b2d5a9ce" providerId="LiveId" clId="{19606AC2-D408-4E01-8D97-8446CD9269CB}" dt="2025-07-11T02:35:43.163" v="3927" actId="20577"/>
          <ac:graphicFrameMkLst>
            <pc:docMk/>
            <pc:sldMk cId="0" sldId="260"/>
            <ac:graphicFrameMk id="5" creationId="{F55B7C72-67E7-6892-4304-D8AA615C701B}"/>
          </ac:graphicFrameMkLst>
        </pc:graphicFrameChg>
      </pc:sldChg>
      <pc:sldChg chg="addSp delSp modSp mod setBg delDesignElem">
        <pc:chgData name="Michelle Rea-Meredith" userId="0de49449b2d5a9ce" providerId="LiveId" clId="{19606AC2-D408-4E01-8D97-8446CD9269CB}" dt="2025-07-11T02:08:12.010" v="3562" actId="20577"/>
        <pc:sldMkLst>
          <pc:docMk/>
          <pc:sldMk cId="0" sldId="261"/>
        </pc:sldMkLst>
        <pc:spChg chg="mod">
          <ac:chgData name="Michelle Rea-Meredith" userId="0de49449b2d5a9ce" providerId="LiveId" clId="{19606AC2-D408-4E01-8D97-8446CD9269CB}" dt="2025-07-11T02:08:12.010" v="3562" actId="20577"/>
          <ac:spMkLst>
            <pc:docMk/>
            <pc:sldMk cId="0" sldId="261"/>
            <ac:spMk id="2" creationId="{00000000-0000-0000-0000-000000000000}"/>
          </ac:spMkLst>
        </pc:spChg>
        <pc:spChg chg="mod">
          <ac:chgData name="Michelle Rea-Meredith" userId="0de49449b2d5a9ce" providerId="LiveId" clId="{19606AC2-D408-4E01-8D97-8446CD9269CB}" dt="2025-07-11T01:56:38.670" v="3309" actId="207"/>
          <ac:spMkLst>
            <pc:docMk/>
            <pc:sldMk cId="0" sldId="261"/>
            <ac:spMk id="3" creationId="{00000000-0000-0000-0000-000000000000}"/>
          </ac:spMkLst>
        </pc:spChg>
        <pc:spChg chg="add">
          <ac:chgData name="Michelle Rea-Meredith" userId="0de49449b2d5a9ce" providerId="LiveId" clId="{19606AC2-D408-4E01-8D97-8446CD9269CB}" dt="2025-07-11T01:08:23.609" v="2513" actId="26606"/>
          <ac:spMkLst>
            <pc:docMk/>
            <pc:sldMk cId="0" sldId="261"/>
            <ac:spMk id="7" creationId="{4DE0D6BE-330A-422D-9BD9-1E18F73C6E1E}"/>
          </ac:spMkLst>
        </pc:spChg>
        <pc:spChg chg="add del">
          <ac:chgData name="Michelle Rea-Meredith" userId="0de49449b2d5a9ce" providerId="LiveId" clId="{19606AC2-D408-4E01-8D97-8446CD9269CB}" dt="2025-07-10T23:19:09.030" v="1523"/>
          <ac:spMkLst>
            <pc:docMk/>
            <pc:sldMk cId="0" sldId="261"/>
            <ac:spMk id="8" creationId="{9B38859A-4AD9-4310-926C-1C615668CCA2}"/>
          </ac:spMkLst>
        </pc:spChg>
        <pc:spChg chg="add del">
          <ac:chgData name="Michelle Rea-Meredith" userId="0de49449b2d5a9ce" providerId="LiveId" clId="{19606AC2-D408-4E01-8D97-8446CD9269CB}" dt="2025-07-10T22:29:41.672" v="985" actId="26606"/>
          <ac:spMkLst>
            <pc:docMk/>
            <pc:sldMk cId="0" sldId="261"/>
            <ac:spMk id="9" creationId="{4DE0D6BE-330A-422D-9BD9-1E18F73C6E1E}"/>
          </ac:spMkLst>
        </pc:spChg>
        <pc:spChg chg="add del">
          <ac:chgData name="Michelle Rea-Meredith" userId="0de49449b2d5a9ce" providerId="LiveId" clId="{19606AC2-D408-4E01-8D97-8446CD9269CB}" dt="2025-07-10T23:19:09.030" v="1523"/>
          <ac:spMkLst>
            <pc:docMk/>
            <pc:sldMk cId="0" sldId="261"/>
            <ac:spMk id="10" creationId="{EFA2AC96-1E47-421C-A03F-F98E354EB4E6}"/>
          </ac:spMkLst>
        </pc:spChg>
        <pc:spChg chg="mod">
          <ac:chgData name="Michelle Rea-Meredith" userId="0de49449b2d5a9ce" providerId="LiveId" clId="{19606AC2-D408-4E01-8D97-8446CD9269CB}" dt="2025-07-11T01:44:16.330" v="3164" actId="1076"/>
          <ac:spMkLst>
            <pc:docMk/>
            <pc:sldMk cId="0" sldId="261"/>
            <ac:spMk id="12" creationId="{6E9FA75F-5C4B-0AAB-7AF1-4E3AAD8E1379}"/>
          </ac:spMkLst>
        </pc:spChg>
        <pc:picChg chg="add del">
          <ac:chgData name="Michelle Rea-Meredith" userId="0de49449b2d5a9ce" providerId="LiveId" clId="{19606AC2-D408-4E01-8D97-8446CD9269CB}" dt="2025-07-10T22:29:41.672" v="985" actId="26606"/>
          <ac:picMkLst>
            <pc:docMk/>
            <pc:sldMk cId="0" sldId="261"/>
            <ac:picMk id="5" creationId="{429878D7-31F7-A31E-2FBC-81902DE6E54B}"/>
          </ac:picMkLst>
        </pc:picChg>
        <pc:picChg chg="add">
          <ac:chgData name="Michelle Rea-Meredith" userId="0de49449b2d5a9ce" providerId="LiveId" clId="{19606AC2-D408-4E01-8D97-8446CD9269CB}" dt="2025-07-11T01:08:23.609" v="2513" actId="26606"/>
          <ac:picMkLst>
            <pc:docMk/>
            <pc:sldMk cId="0" sldId="261"/>
            <ac:picMk id="6" creationId="{B7FF6F66-1288-E818-BD5A-A44D77B7FBDC}"/>
          </ac:picMkLst>
        </pc:picChg>
      </pc:sldChg>
      <pc:sldChg chg="addSp delSp modSp mod setBg">
        <pc:chgData name="Michelle Rea-Meredith" userId="0de49449b2d5a9ce" providerId="LiveId" clId="{19606AC2-D408-4E01-8D97-8446CD9269CB}" dt="2025-07-11T02:08:02.326" v="3561" actId="20577"/>
        <pc:sldMkLst>
          <pc:docMk/>
          <pc:sldMk cId="0" sldId="262"/>
        </pc:sldMkLst>
        <pc:spChg chg="mod">
          <ac:chgData name="Michelle Rea-Meredith" userId="0de49449b2d5a9ce" providerId="LiveId" clId="{19606AC2-D408-4E01-8D97-8446CD9269CB}" dt="2025-07-11T02:08:02.326" v="3561" actId="20577"/>
          <ac:spMkLst>
            <pc:docMk/>
            <pc:sldMk cId="0" sldId="262"/>
            <ac:spMk id="2" creationId="{00000000-0000-0000-0000-000000000000}"/>
          </ac:spMkLst>
        </pc:spChg>
        <pc:spChg chg="del mod">
          <ac:chgData name="Michelle Rea-Meredith" userId="0de49449b2d5a9ce" providerId="LiveId" clId="{19606AC2-D408-4E01-8D97-8446CD9269CB}" dt="2025-07-10T22:36:59.097" v="1072" actId="26606"/>
          <ac:spMkLst>
            <pc:docMk/>
            <pc:sldMk cId="0" sldId="262"/>
            <ac:spMk id="3" creationId="{00000000-0000-0000-0000-000000000000}"/>
          </ac:spMkLst>
        </pc:spChg>
        <pc:graphicFrameChg chg="add mod">
          <ac:chgData name="Michelle Rea-Meredith" userId="0de49449b2d5a9ce" providerId="LiveId" clId="{19606AC2-D408-4E01-8D97-8446CD9269CB}" dt="2025-07-11T01:10:22.230" v="2539" actId="20577"/>
          <ac:graphicFrameMkLst>
            <pc:docMk/>
            <pc:sldMk cId="0" sldId="262"/>
            <ac:graphicFrameMk id="5" creationId="{EF1E2187-1A36-2A99-CA0A-3307FC15BA8F}"/>
          </ac:graphicFrameMkLst>
        </pc:graphicFrameChg>
      </pc:sldChg>
      <pc:sldChg chg="addSp delSp modSp mod setBg setClrOvrMap delDesignElem">
        <pc:chgData name="Michelle Rea-Meredith" userId="0de49449b2d5a9ce" providerId="LiveId" clId="{19606AC2-D408-4E01-8D97-8446CD9269CB}" dt="2025-07-11T01:49:17.230" v="3229" actId="403"/>
        <pc:sldMkLst>
          <pc:docMk/>
          <pc:sldMk cId="0" sldId="263"/>
        </pc:sldMkLst>
        <pc:spChg chg="mod">
          <ac:chgData name="Michelle Rea-Meredith" userId="0de49449b2d5a9ce" providerId="LiveId" clId="{19606AC2-D408-4E01-8D97-8446CD9269CB}" dt="2025-07-11T01:18:05.063" v="2905" actId="26606"/>
          <ac:spMkLst>
            <pc:docMk/>
            <pc:sldMk cId="0" sldId="263"/>
            <ac:spMk id="2" creationId="{00000000-0000-0000-0000-000000000000}"/>
          </ac:spMkLst>
        </pc:spChg>
        <pc:spChg chg="add del mod">
          <ac:chgData name="Michelle Rea-Meredith" userId="0de49449b2d5a9ce" providerId="LiveId" clId="{19606AC2-D408-4E01-8D97-8446CD9269CB}" dt="2025-07-11T01:17:45.158" v="2903" actId="26606"/>
          <ac:spMkLst>
            <pc:docMk/>
            <pc:sldMk cId="0" sldId="263"/>
            <ac:spMk id="3" creationId="{00000000-0000-0000-0000-000000000000}"/>
          </ac:spMkLst>
        </pc:spChg>
        <pc:spChg chg="add del">
          <ac:chgData name="Michelle Rea-Meredith" userId="0de49449b2d5a9ce" providerId="LiveId" clId="{19606AC2-D408-4E01-8D97-8446CD9269CB}" dt="2025-07-10T23:11:02.213" v="1495" actId="26606"/>
          <ac:spMkLst>
            <pc:docMk/>
            <pc:sldMk cId="0" sldId="263"/>
            <ac:spMk id="8" creationId="{BC052280-388E-4151-A1EB-5236D4FCCA28}"/>
          </ac:spMkLst>
        </pc:spChg>
        <pc:spChg chg="add del">
          <ac:chgData name="Michelle Rea-Meredith" userId="0de49449b2d5a9ce" providerId="LiveId" clId="{19606AC2-D408-4E01-8D97-8446CD9269CB}" dt="2025-07-11T01:17:45.100" v="2902" actId="26606"/>
          <ac:spMkLst>
            <pc:docMk/>
            <pc:sldMk cId="0" sldId="263"/>
            <ac:spMk id="9" creationId="{EFA2AC96-1E47-421C-A03F-F98E354EB4E6}"/>
          </ac:spMkLst>
        </pc:spChg>
        <pc:spChg chg="add del">
          <ac:chgData name="Michelle Rea-Meredith" userId="0de49449b2d5a9ce" providerId="LiveId" clId="{19606AC2-D408-4E01-8D97-8446CD9269CB}" dt="2025-07-11T01:18:05.063" v="2905" actId="26606"/>
          <ac:spMkLst>
            <pc:docMk/>
            <pc:sldMk cId="0" sldId="263"/>
            <ac:spMk id="11" creationId="{5A816EEA-C74C-4297-9F06-02600C12AD4A}"/>
          </ac:spMkLst>
        </pc:spChg>
        <pc:spChg chg="add del">
          <ac:chgData name="Michelle Rea-Meredith" userId="0de49449b2d5a9ce" providerId="LiveId" clId="{19606AC2-D408-4E01-8D97-8446CD9269CB}" dt="2025-07-10T23:11:13.193" v="1497" actId="26606"/>
          <ac:spMkLst>
            <pc:docMk/>
            <pc:sldMk cId="0" sldId="263"/>
            <ac:spMk id="12" creationId="{8B996A54-0CDD-4A46-B3D2-02F43219A757}"/>
          </ac:spMkLst>
        </pc:spChg>
        <pc:spChg chg="add del">
          <ac:chgData name="Michelle Rea-Meredith" userId="0de49449b2d5a9ce" providerId="LiveId" clId="{19606AC2-D408-4E01-8D97-8446CD9269CB}" dt="2025-07-10T23:11:13.193" v="1497" actId="26606"/>
          <ac:spMkLst>
            <pc:docMk/>
            <pc:sldMk cId="0" sldId="263"/>
            <ac:spMk id="13" creationId="{06F0BB8C-8C08-44AD-9EBB-B43BE66A5B36}"/>
          </ac:spMkLst>
        </pc:spChg>
        <pc:spChg chg="add del">
          <ac:chgData name="Michelle Rea-Meredith" userId="0de49449b2d5a9ce" providerId="LiveId" clId="{19606AC2-D408-4E01-8D97-8446CD9269CB}" dt="2025-07-11T01:18:05.063" v="2905" actId="26606"/>
          <ac:spMkLst>
            <pc:docMk/>
            <pc:sldMk cId="0" sldId="263"/>
            <ac:spMk id="14" creationId="{CB47E54D-C502-461E-8397-6E20A71603A1}"/>
          </ac:spMkLst>
        </pc:spChg>
        <pc:spChg chg="add del">
          <ac:chgData name="Michelle Rea-Meredith" userId="0de49449b2d5a9ce" providerId="LiveId" clId="{19606AC2-D408-4E01-8D97-8446CD9269CB}" dt="2025-07-10T23:11:37.482" v="1499" actId="26606"/>
          <ac:spMkLst>
            <pc:docMk/>
            <pc:sldMk cId="0" sldId="263"/>
            <ac:spMk id="15" creationId="{6764E701-62D0-4B68-B902-A44BB8DAF185}"/>
          </ac:spMkLst>
        </pc:spChg>
        <pc:spChg chg="add del">
          <ac:chgData name="Michelle Rea-Meredith" userId="0de49449b2d5a9ce" providerId="LiveId" clId="{19606AC2-D408-4E01-8D97-8446CD9269CB}" dt="2025-07-10T23:11:37.482" v="1499" actId="26606"/>
          <ac:spMkLst>
            <pc:docMk/>
            <pc:sldMk cId="0" sldId="263"/>
            <ac:spMk id="16" creationId="{4D9AEA4E-17C5-4819-9423-63A8CA392B88}"/>
          </ac:spMkLst>
        </pc:spChg>
        <pc:spChg chg="add del">
          <ac:chgData name="Michelle Rea-Meredith" userId="0de49449b2d5a9ce" providerId="LiveId" clId="{19606AC2-D408-4E01-8D97-8446CD9269CB}" dt="2025-07-10T23:11:37.482" v="1499" actId="26606"/>
          <ac:spMkLst>
            <pc:docMk/>
            <pc:sldMk cId="0" sldId="263"/>
            <ac:spMk id="17" creationId="{1F4F8940-B1DD-45FA-A352-606F44F93FE0}"/>
          </ac:spMkLst>
        </pc:spChg>
        <pc:spChg chg="add del">
          <ac:chgData name="Michelle Rea-Meredith" userId="0de49449b2d5a9ce" providerId="LiveId" clId="{19606AC2-D408-4E01-8D97-8446CD9269CB}" dt="2025-07-10T23:11:43.786" v="1501" actId="26606"/>
          <ac:spMkLst>
            <pc:docMk/>
            <pc:sldMk cId="0" sldId="263"/>
            <ac:spMk id="19" creationId="{3BFBA67F-0D4D-4C2E-A1D7-82D080A4B3AD}"/>
          </ac:spMkLst>
        </pc:spChg>
        <pc:spChg chg="add del">
          <ac:chgData name="Michelle Rea-Meredith" userId="0de49449b2d5a9ce" providerId="LiveId" clId="{19606AC2-D408-4E01-8D97-8446CD9269CB}" dt="2025-07-10T23:11:43.786" v="1501" actId="26606"/>
          <ac:spMkLst>
            <pc:docMk/>
            <pc:sldMk cId="0" sldId="263"/>
            <ac:spMk id="20" creationId="{EFA2AC96-1E47-421C-A03F-F98E354EB4E6}"/>
          </ac:spMkLst>
        </pc:spChg>
        <pc:spChg chg="add">
          <ac:chgData name="Michelle Rea-Meredith" userId="0de49449b2d5a9ce" providerId="LiveId" clId="{19606AC2-D408-4E01-8D97-8446CD9269CB}" dt="2025-07-11T01:18:05.063" v="2905" actId="26606"/>
          <ac:spMkLst>
            <pc:docMk/>
            <pc:sldMk cId="0" sldId="263"/>
            <ac:spMk id="21" creationId="{8303E62F-257C-43A0-BEF7-E0DECD856D26}"/>
          </ac:spMkLst>
        </pc:spChg>
        <pc:spChg chg="add del">
          <ac:chgData name="Michelle Rea-Meredith" userId="0de49449b2d5a9ce" providerId="LiveId" clId="{19606AC2-D408-4E01-8D97-8446CD9269CB}" dt="2025-07-10T23:11:58.530" v="1503" actId="26606"/>
          <ac:spMkLst>
            <pc:docMk/>
            <pc:sldMk cId="0" sldId="263"/>
            <ac:spMk id="22" creationId="{BC052280-388E-4151-A1EB-5236D4FCCA28}"/>
          </ac:spMkLst>
        </pc:spChg>
        <pc:spChg chg="add del">
          <ac:chgData name="Michelle Rea-Meredith" userId="0de49449b2d5a9ce" providerId="LiveId" clId="{19606AC2-D408-4E01-8D97-8446CD9269CB}" dt="2025-07-10T23:19:09.030" v="1523"/>
          <ac:spMkLst>
            <pc:docMk/>
            <pc:sldMk cId="0" sldId="263"/>
            <ac:spMk id="25" creationId="{3BFBA67F-0D4D-4C2E-A1D7-82D080A4B3AD}"/>
          </ac:spMkLst>
        </pc:spChg>
        <pc:spChg chg="add del">
          <ac:chgData name="Michelle Rea-Meredith" userId="0de49449b2d5a9ce" providerId="LiveId" clId="{19606AC2-D408-4E01-8D97-8446CD9269CB}" dt="2025-07-10T23:19:09.030" v="1523"/>
          <ac:spMkLst>
            <pc:docMk/>
            <pc:sldMk cId="0" sldId="263"/>
            <ac:spMk id="26" creationId="{EFA2AC96-1E47-421C-A03F-F98E354EB4E6}"/>
          </ac:spMkLst>
        </pc:spChg>
        <pc:graphicFrameChg chg="add del">
          <ac:chgData name="Michelle Rea-Meredith" userId="0de49449b2d5a9ce" providerId="LiveId" clId="{19606AC2-D408-4E01-8D97-8446CD9269CB}" dt="2025-07-11T01:17:45.100" v="2902" actId="26606"/>
          <ac:graphicFrameMkLst>
            <pc:docMk/>
            <pc:sldMk cId="0" sldId="263"/>
            <ac:graphicFrameMk id="5" creationId="{67512B87-4EAD-A543-9D4D-574BA561B58B}"/>
          </ac:graphicFrameMkLst>
        </pc:graphicFrameChg>
        <pc:graphicFrameChg chg="add mod modGraphic">
          <ac:chgData name="Michelle Rea-Meredith" userId="0de49449b2d5a9ce" providerId="LiveId" clId="{19606AC2-D408-4E01-8D97-8446CD9269CB}" dt="2025-07-11T01:49:17.230" v="3229" actId="403"/>
          <ac:graphicFrameMkLst>
            <pc:docMk/>
            <pc:sldMk cId="0" sldId="263"/>
            <ac:graphicFrameMk id="18" creationId="{81783B6E-222E-8AF8-C012-398423BDD91E}"/>
          </ac:graphicFrameMkLst>
        </pc:graphicFrameChg>
        <pc:cxnChg chg="add del">
          <ac:chgData name="Michelle Rea-Meredith" userId="0de49449b2d5a9ce" providerId="LiveId" clId="{19606AC2-D408-4E01-8D97-8446CD9269CB}" dt="2025-07-10T23:11:02.213" v="1495" actId="26606"/>
          <ac:cxnSpMkLst>
            <pc:docMk/>
            <pc:sldMk cId="0" sldId="263"/>
            <ac:cxnSpMk id="10" creationId="{744251C3-E720-4363-8AF0-20AD319374F0}"/>
          </ac:cxnSpMkLst>
        </pc:cxnChg>
        <pc:cxnChg chg="add del">
          <ac:chgData name="Michelle Rea-Meredith" userId="0de49449b2d5a9ce" providerId="LiveId" clId="{19606AC2-D408-4E01-8D97-8446CD9269CB}" dt="2025-07-10T23:11:58.530" v="1503" actId="26606"/>
          <ac:cxnSpMkLst>
            <pc:docMk/>
            <pc:sldMk cId="0" sldId="263"/>
            <ac:cxnSpMk id="23" creationId="{744251C3-E720-4363-8AF0-20AD319374F0}"/>
          </ac:cxnSpMkLst>
        </pc:cxnChg>
      </pc:sldChg>
      <pc:sldChg chg="addSp delSp modSp mod ord setBg delDesignElem">
        <pc:chgData name="Michelle Rea-Meredith" userId="0de49449b2d5a9ce" providerId="LiveId" clId="{19606AC2-D408-4E01-8D97-8446CD9269CB}" dt="2025-07-10T23:50:47.386" v="1686" actId="207"/>
        <pc:sldMkLst>
          <pc:docMk/>
          <pc:sldMk cId="0" sldId="264"/>
        </pc:sldMkLst>
        <pc:spChg chg="mod">
          <ac:chgData name="Michelle Rea-Meredith" userId="0de49449b2d5a9ce" providerId="LiveId" clId="{19606AC2-D408-4E01-8D97-8446CD9269CB}" dt="2025-07-10T23:50:47.386" v="1686" actId="207"/>
          <ac:spMkLst>
            <pc:docMk/>
            <pc:sldMk cId="0" sldId="264"/>
            <ac:spMk id="2" creationId="{00000000-0000-0000-0000-000000000000}"/>
          </ac:spMkLst>
        </pc:spChg>
        <pc:spChg chg="del mod">
          <ac:chgData name="Michelle Rea-Meredith" userId="0de49449b2d5a9ce" providerId="LiveId" clId="{19606AC2-D408-4E01-8D97-8446CD9269CB}" dt="2025-07-10T23:19:23.197" v="1524" actId="26606"/>
          <ac:spMkLst>
            <pc:docMk/>
            <pc:sldMk cId="0" sldId="264"/>
            <ac:spMk id="3" creationId="{00000000-0000-0000-0000-000000000000}"/>
          </ac:spMkLst>
        </pc:spChg>
        <pc:spChg chg="add del">
          <ac:chgData name="Michelle Rea-Meredith" userId="0de49449b2d5a9ce" providerId="LiveId" clId="{19606AC2-D408-4E01-8D97-8446CD9269CB}" dt="2025-07-10T23:19:37.535" v="1526"/>
          <ac:spMkLst>
            <pc:docMk/>
            <pc:sldMk cId="0" sldId="264"/>
            <ac:spMk id="9" creationId="{EFA2AC96-1E47-421C-A03F-F98E354EB4E6}"/>
          </ac:spMkLst>
        </pc:spChg>
        <pc:graphicFrameChg chg="add mod">
          <ac:chgData name="Michelle Rea-Meredith" userId="0de49449b2d5a9ce" providerId="LiveId" clId="{19606AC2-D408-4E01-8D97-8446CD9269CB}" dt="2025-07-10T23:50:21.280" v="1685" actId="12269"/>
          <ac:graphicFrameMkLst>
            <pc:docMk/>
            <pc:sldMk cId="0" sldId="264"/>
            <ac:graphicFrameMk id="5" creationId="{A4BBE0A6-5B00-4260-CE8E-E429818B58A7}"/>
          </ac:graphicFrameMkLst>
        </pc:graphicFrameChg>
      </pc:sldChg>
      <pc:sldChg chg="addSp delSp modSp mod setBg delDesignElem">
        <pc:chgData name="Michelle Rea-Meredith" userId="0de49449b2d5a9ce" providerId="LiveId" clId="{19606AC2-D408-4E01-8D97-8446CD9269CB}" dt="2025-07-11T01:47:00.716" v="3209" actId="20577"/>
        <pc:sldMkLst>
          <pc:docMk/>
          <pc:sldMk cId="0" sldId="265"/>
        </pc:sldMkLst>
        <pc:spChg chg="mod">
          <ac:chgData name="Michelle Rea-Meredith" userId="0de49449b2d5a9ce" providerId="LiveId" clId="{19606AC2-D408-4E01-8D97-8446CD9269CB}" dt="2025-07-10T23:19:37.535" v="1526"/>
          <ac:spMkLst>
            <pc:docMk/>
            <pc:sldMk cId="0" sldId="265"/>
            <ac:spMk id="2" creationId="{00000000-0000-0000-0000-000000000000}"/>
          </ac:spMkLst>
        </pc:spChg>
        <pc:spChg chg="del mod">
          <ac:chgData name="Michelle Rea-Meredith" userId="0de49449b2d5a9ce" providerId="LiveId" clId="{19606AC2-D408-4E01-8D97-8446CD9269CB}" dt="2025-07-10T23:01:11.164" v="1491" actId="26606"/>
          <ac:spMkLst>
            <pc:docMk/>
            <pc:sldMk cId="0" sldId="265"/>
            <ac:spMk id="3" creationId="{00000000-0000-0000-0000-000000000000}"/>
          </ac:spMkLst>
        </pc:spChg>
        <pc:spChg chg="add del">
          <ac:chgData name="Michelle Rea-Meredith" userId="0de49449b2d5a9ce" providerId="LiveId" clId="{19606AC2-D408-4E01-8D97-8446CD9269CB}" dt="2025-07-10T23:09:48.533" v="1493" actId="26606"/>
          <ac:spMkLst>
            <pc:docMk/>
            <pc:sldMk cId="0" sldId="265"/>
            <ac:spMk id="9" creationId="{4DE0D6BE-330A-422D-9BD9-1E18F73C6E1E}"/>
          </ac:spMkLst>
        </pc:spChg>
        <pc:spChg chg="add del">
          <ac:chgData name="Michelle Rea-Meredith" userId="0de49449b2d5a9ce" providerId="LiveId" clId="{19606AC2-D408-4E01-8D97-8446CD9269CB}" dt="2025-07-10T23:19:09.030" v="1523"/>
          <ac:spMkLst>
            <pc:docMk/>
            <pc:sldMk cId="0" sldId="265"/>
            <ac:spMk id="16" creationId="{4DE0D6BE-330A-422D-9BD9-1E18F73C6E1E}"/>
          </ac:spMkLst>
        </pc:spChg>
        <pc:graphicFrameChg chg="add mod modGraphic">
          <ac:chgData name="Michelle Rea-Meredith" userId="0de49449b2d5a9ce" providerId="LiveId" clId="{19606AC2-D408-4E01-8D97-8446CD9269CB}" dt="2025-07-11T01:47:00.716" v="3209" actId="20577"/>
          <ac:graphicFrameMkLst>
            <pc:docMk/>
            <pc:sldMk cId="0" sldId="265"/>
            <ac:graphicFrameMk id="11" creationId="{41C317AF-DB33-82EB-FF0D-5604CFF27953}"/>
          </ac:graphicFrameMkLst>
        </pc:graphicFrameChg>
        <pc:picChg chg="add mod">
          <ac:chgData name="Michelle Rea-Meredith" userId="0de49449b2d5a9ce" providerId="LiveId" clId="{19606AC2-D408-4E01-8D97-8446CD9269CB}" dt="2025-07-10T23:09:48.533" v="1493" actId="26606"/>
          <ac:picMkLst>
            <pc:docMk/>
            <pc:sldMk cId="0" sldId="265"/>
            <ac:picMk id="5" creationId="{5E7C8BA3-FD4E-DC43-C019-E4DF923FD5EE}"/>
          </ac:picMkLst>
        </pc:picChg>
      </pc:sldChg>
      <pc:sldChg chg="addSp delSp modSp mod setBg delDesignElem">
        <pc:chgData name="Michelle Rea-Meredith" userId="0de49449b2d5a9ce" providerId="LiveId" clId="{19606AC2-D408-4E01-8D97-8446CD9269CB}" dt="2025-07-11T01:49:48.822" v="3233" actId="113"/>
        <pc:sldMkLst>
          <pc:docMk/>
          <pc:sldMk cId="0" sldId="266"/>
        </pc:sldMkLst>
        <pc:spChg chg="mod">
          <ac:chgData name="Michelle Rea-Meredith" userId="0de49449b2d5a9ce" providerId="LiveId" clId="{19606AC2-D408-4E01-8D97-8446CD9269CB}" dt="2025-07-11T01:19:02.297" v="2908" actId="26606"/>
          <ac:spMkLst>
            <pc:docMk/>
            <pc:sldMk cId="0" sldId="266"/>
            <ac:spMk id="2" creationId="{00000000-0000-0000-0000-000000000000}"/>
          </ac:spMkLst>
        </pc:spChg>
        <pc:spChg chg="mod">
          <ac:chgData name="Michelle Rea-Meredith" userId="0de49449b2d5a9ce" providerId="LiveId" clId="{19606AC2-D408-4E01-8D97-8446CD9269CB}" dt="2025-07-11T01:49:48.822" v="3233" actId="113"/>
          <ac:spMkLst>
            <pc:docMk/>
            <pc:sldMk cId="0" sldId="266"/>
            <ac:spMk id="3" creationId="{00000000-0000-0000-0000-000000000000}"/>
          </ac:spMkLst>
        </pc:spChg>
        <pc:spChg chg="add del">
          <ac:chgData name="Michelle Rea-Meredith" userId="0de49449b2d5a9ce" providerId="LiveId" clId="{19606AC2-D408-4E01-8D97-8446CD9269CB}" dt="2025-07-10T23:19:09.030" v="1523"/>
          <ac:spMkLst>
            <pc:docMk/>
            <pc:sldMk cId="0" sldId="266"/>
            <ac:spMk id="10" creationId="{4DE0D6BE-330A-422D-9BD9-1E18F73C6E1E}"/>
          </ac:spMkLst>
        </pc:spChg>
        <pc:picChg chg="add mod ord">
          <ac:chgData name="Michelle Rea-Meredith" userId="0de49449b2d5a9ce" providerId="LiveId" clId="{19606AC2-D408-4E01-8D97-8446CD9269CB}" dt="2025-07-11T01:19:02.297" v="2908" actId="26606"/>
          <ac:picMkLst>
            <pc:docMk/>
            <pc:sldMk cId="0" sldId="266"/>
            <ac:picMk id="5" creationId="{FB4C531D-7E3C-0D7F-FD6C-F5464C298E1A}"/>
          </ac:picMkLst>
        </pc:picChg>
        <pc:cxnChg chg="add del">
          <ac:chgData name="Michelle Rea-Meredith" userId="0de49449b2d5a9ce" providerId="LiveId" clId="{19606AC2-D408-4E01-8D97-8446CD9269CB}" dt="2025-07-11T01:19:02.247" v="2907" actId="26606"/>
          <ac:cxnSpMkLst>
            <pc:docMk/>
            <pc:sldMk cId="0" sldId="266"/>
            <ac:cxnSpMk id="7" creationId="{E2A31A05-19BB-4F84-9402-E8569CBDBDB3}"/>
          </ac:cxnSpMkLst>
        </pc:cxnChg>
      </pc:sldChg>
      <pc:sldChg chg="addSp delSp modSp mod setBg delDesignElem">
        <pc:chgData name="Michelle Rea-Meredith" userId="0de49449b2d5a9ce" providerId="LiveId" clId="{19606AC2-D408-4E01-8D97-8446CD9269CB}" dt="2025-07-11T02:30:59.147" v="3914" actId="20577"/>
        <pc:sldMkLst>
          <pc:docMk/>
          <pc:sldMk cId="0" sldId="267"/>
        </pc:sldMkLst>
        <pc:spChg chg="mod">
          <ac:chgData name="Michelle Rea-Meredith" userId="0de49449b2d5a9ce" providerId="LiveId" clId="{19606AC2-D408-4E01-8D97-8446CD9269CB}" dt="2025-07-10T23:19:37.535" v="1526"/>
          <ac:spMkLst>
            <pc:docMk/>
            <pc:sldMk cId="0" sldId="267"/>
            <ac:spMk id="2" creationId="{00000000-0000-0000-0000-000000000000}"/>
          </ac:spMkLst>
        </pc:spChg>
        <pc:spChg chg="del mod">
          <ac:chgData name="Michelle Rea-Meredith" userId="0de49449b2d5a9ce" providerId="LiveId" clId="{19606AC2-D408-4E01-8D97-8446CD9269CB}" dt="2025-07-10T22:51:13.592" v="1404" actId="26606"/>
          <ac:spMkLst>
            <pc:docMk/>
            <pc:sldMk cId="0" sldId="267"/>
            <ac:spMk id="3" creationId="{00000000-0000-0000-0000-000000000000}"/>
          </ac:spMkLst>
        </pc:spChg>
        <pc:spChg chg="add del">
          <ac:chgData name="Michelle Rea-Meredith" userId="0de49449b2d5a9ce" providerId="LiveId" clId="{19606AC2-D408-4E01-8D97-8446CD9269CB}" dt="2025-07-10T23:19:09.030" v="1523"/>
          <ac:spMkLst>
            <pc:docMk/>
            <pc:sldMk cId="0" sldId="267"/>
            <ac:spMk id="9" creationId="{EFA2AC96-1E47-421C-A03F-F98E354EB4E6}"/>
          </ac:spMkLst>
        </pc:spChg>
        <pc:graphicFrameChg chg="add mod modGraphic">
          <ac:chgData name="Michelle Rea-Meredith" userId="0de49449b2d5a9ce" providerId="LiveId" clId="{19606AC2-D408-4E01-8D97-8446CD9269CB}" dt="2025-07-11T02:30:59.147" v="3914" actId="20577"/>
          <ac:graphicFrameMkLst>
            <pc:docMk/>
            <pc:sldMk cId="0" sldId="267"/>
            <ac:graphicFrameMk id="5" creationId="{4118A297-9E1E-C73C-6F2B-6FCDAC00FB3F}"/>
          </ac:graphicFrameMkLst>
        </pc:graphicFrameChg>
      </pc:sldChg>
      <pc:sldChg chg="addSp delSp modSp mod setBg">
        <pc:chgData name="Michelle Rea-Meredith" userId="0de49449b2d5a9ce" providerId="LiveId" clId="{19606AC2-D408-4E01-8D97-8446CD9269CB}" dt="2025-07-11T02:13:33.885" v="3795" actId="20577"/>
        <pc:sldMkLst>
          <pc:docMk/>
          <pc:sldMk cId="0" sldId="268"/>
        </pc:sldMkLst>
        <pc:spChg chg="mod">
          <ac:chgData name="Michelle Rea-Meredith" userId="0de49449b2d5a9ce" providerId="LiveId" clId="{19606AC2-D408-4E01-8D97-8446CD9269CB}" dt="2025-07-11T02:13:33.885" v="3795" actId="20577"/>
          <ac:spMkLst>
            <pc:docMk/>
            <pc:sldMk cId="0" sldId="268"/>
            <ac:spMk id="2" creationId="{00000000-0000-0000-0000-000000000000}"/>
          </ac:spMkLst>
        </pc:spChg>
        <pc:spChg chg="del mod">
          <ac:chgData name="Michelle Rea-Meredith" userId="0de49449b2d5a9ce" providerId="LiveId" clId="{19606AC2-D408-4E01-8D97-8446CD9269CB}" dt="2025-07-10T22:43:25.556" v="1273" actId="26606"/>
          <ac:spMkLst>
            <pc:docMk/>
            <pc:sldMk cId="0" sldId="268"/>
            <ac:spMk id="3" creationId="{00000000-0000-0000-0000-000000000000}"/>
          </ac:spMkLst>
        </pc:spChg>
        <pc:graphicFrameChg chg="add mod modGraphic">
          <ac:chgData name="Michelle Rea-Meredith" userId="0de49449b2d5a9ce" providerId="LiveId" clId="{19606AC2-D408-4E01-8D97-8446CD9269CB}" dt="2025-07-11T02:13:19.390" v="3794" actId="20577"/>
          <ac:graphicFrameMkLst>
            <pc:docMk/>
            <pc:sldMk cId="0" sldId="268"/>
            <ac:graphicFrameMk id="5" creationId="{1E21661E-388D-7FBF-ACE0-527B433B1586}"/>
          </ac:graphicFrameMkLst>
        </pc:graphicFrameChg>
      </pc:sldChg>
      <pc:sldChg chg="modSp mod">
        <pc:chgData name="Michelle Rea-Meredith" userId="0de49449b2d5a9ce" providerId="LiveId" clId="{19606AC2-D408-4E01-8D97-8446CD9269CB}" dt="2025-07-11T01:57:25.680" v="3313" actId="20577"/>
        <pc:sldMkLst>
          <pc:docMk/>
          <pc:sldMk cId="0" sldId="269"/>
        </pc:sldMkLst>
        <pc:spChg chg="mod">
          <ac:chgData name="Michelle Rea-Meredith" userId="0de49449b2d5a9ce" providerId="LiveId" clId="{19606AC2-D408-4E01-8D97-8446CD9269CB}" dt="2025-07-10T23:19:37.535" v="1526"/>
          <ac:spMkLst>
            <pc:docMk/>
            <pc:sldMk cId="0" sldId="269"/>
            <ac:spMk id="2" creationId="{00000000-0000-0000-0000-000000000000}"/>
          </ac:spMkLst>
        </pc:spChg>
        <pc:spChg chg="mod">
          <ac:chgData name="Michelle Rea-Meredith" userId="0de49449b2d5a9ce" providerId="LiveId" clId="{19606AC2-D408-4E01-8D97-8446CD9269CB}" dt="2025-07-11T01:57:25.680" v="3313" actId="20577"/>
          <ac:spMkLst>
            <pc:docMk/>
            <pc:sldMk cId="0" sldId="269"/>
            <ac:spMk id="3" creationId="{00000000-0000-0000-0000-000000000000}"/>
          </ac:spMkLst>
        </pc:spChg>
      </pc:sldChg>
      <pc:sldChg chg="addSp delSp modSp add mod setBg">
        <pc:chgData name="Michelle Rea-Meredith" userId="0de49449b2d5a9ce" providerId="LiveId" clId="{19606AC2-D408-4E01-8D97-8446CD9269CB}" dt="2025-07-11T01:44:02.972" v="3163" actId="1076"/>
        <pc:sldMkLst>
          <pc:docMk/>
          <pc:sldMk cId="2155198023" sldId="270"/>
        </pc:sldMkLst>
        <pc:spChg chg="del mod">
          <ac:chgData name="Michelle Rea-Meredith" userId="0de49449b2d5a9ce" providerId="LiveId" clId="{19606AC2-D408-4E01-8D97-8446CD9269CB}" dt="2025-07-11T01:31:39.865" v="3010" actId="478"/>
          <ac:spMkLst>
            <pc:docMk/>
            <pc:sldMk cId="2155198023" sldId="270"/>
            <ac:spMk id="2" creationId="{16CC1B8C-EA9E-99FD-C22D-652B53292299}"/>
          </ac:spMkLst>
        </pc:spChg>
        <pc:spChg chg="del mod">
          <ac:chgData name="Michelle Rea-Meredith" userId="0de49449b2d5a9ce" providerId="LiveId" clId="{19606AC2-D408-4E01-8D97-8446CD9269CB}" dt="2025-07-11T01:31:46.538" v="3013" actId="478"/>
          <ac:spMkLst>
            <pc:docMk/>
            <pc:sldMk cId="2155198023" sldId="270"/>
            <ac:spMk id="3" creationId="{42E59684-C40E-7B90-9FD6-01077E1418EA}"/>
          </ac:spMkLst>
        </pc:spChg>
        <pc:spChg chg="add del mod">
          <ac:chgData name="Michelle Rea-Meredith" userId="0de49449b2d5a9ce" providerId="LiveId" clId="{19606AC2-D408-4E01-8D97-8446CD9269CB}" dt="2025-07-11T01:31:42.267" v="3011" actId="478"/>
          <ac:spMkLst>
            <pc:docMk/>
            <pc:sldMk cId="2155198023" sldId="270"/>
            <ac:spMk id="6" creationId="{6E26F33E-06D6-9E9C-9BB7-34F75D885BB4}"/>
          </ac:spMkLst>
        </pc:spChg>
        <pc:spChg chg="add del mod">
          <ac:chgData name="Michelle Rea-Meredith" userId="0de49449b2d5a9ce" providerId="LiveId" clId="{19606AC2-D408-4E01-8D97-8446CD9269CB}" dt="2025-07-11T01:32:03.844" v="3016" actId="478"/>
          <ac:spMkLst>
            <pc:docMk/>
            <pc:sldMk cId="2155198023" sldId="270"/>
            <ac:spMk id="8" creationId="{4D4F73EF-2BCD-147A-1ACC-0306DD9452CF}"/>
          </ac:spMkLst>
        </pc:spChg>
        <pc:spChg chg="mod">
          <ac:chgData name="Michelle Rea-Meredith" userId="0de49449b2d5a9ce" providerId="LiveId" clId="{19606AC2-D408-4E01-8D97-8446CD9269CB}" dt="2025-07-11T01:44:02.972" v="3163" actId="1076"/>
          <ac:spMkLst>
            <pc:docMk/>
            <pc:sldMk cId="2155198023" sldId="270"/>
            <ac:spMk id="12" creationId="{22FFF70B-E384-F830-58F8-BF50C1BA9EAF}"/>
          </ac:spMkLst>
        </pc:spChg>
        <pc:picChg chg="add mod">
          <ac:chgData name="Michelle Rea-Meredith" userId="0de49449b2d5a9ce" providerId="LiveId" clId="{19606AC2-D408-4E01-8D97-8446CD9269CB}" dt="2025-07-11T01:32:56.147" v="3023" actId="26606"/>
          <ac:picMkLst>
            <pc:docMk/>
            <pc:sldMk cId="2155198023" sldId="270"/>
            <ac:picMk id="4" creationId="{B2BBD1B0-1F7B-1F0B-8268-EC2E84B87C70}"/>
          </ac:picMkLst>
        </pc:picChg>
        <pc:picChg chg="del">
          <ac:chgData name="Michelle Rea-Meredith" userId="0de49449b2d5a9ce" providerId="LiveId" clId="{19606AC2-D408-4E01-8D97-8446CD9269CB}" dt="2025-07-11T01:31:51.429" v="3014" actId="478"/>
          <ac:picMkLst>
            <pc:docMk/>
            <pc:sldMk cId="2155198023" sldId="270"/>
            <ac:picMk id="11" creationId="{8B0BC3A5-5919-0EFD-654B-51D46C243883}"/>
          </ac:picMkLst>
        </pc:picChg>
      </pc:sldChg>
      <pc:sldChg chg="addSp modSp new mod setBg setClrOvrMap">
        <pc:chgData name="Michelle Rea-Meredith" userId="0de49449b2d5a9ce" providerId="LiveId" clId="{19606AC2-D408-4E01-8D97-8446CD9269CB}" dt="2025-07-11T01:07:05.407" v="2511" actId="1076"/>
        <pc:sldMkLst>
          <pc:docMk/>
          <pc:sldMk cId="1097521190" sldId="271"/>
        </pc:sldMkLst>
        <pc:spChg chg="mod">
          <ac:chgData name="Michelle Rea-Meredith" userId="0de49449b2d5a9ce" providerId="LiveId" clId="{19606AC2-D408-4E01-8D97-8446CD9269CB}" dt="2025-07-11T01:07:05.407" v="2511" actId="1076"/>
          <ac:spMkLst>
            <pc:docMk/>
            <pc:sldMk cId="1097521190" sldId="271"/>
            <ac:spMk id="2" creationId="{D796DED5-217F-DB2E-3D00-47A12B66A64F}"/>
          </ac:spMkLst>
        </pc:spChg>
        <pc:spChg chg="add mod">
          <ac:chgData name="Michelle Rea-Meredith" userId="0de49449b2d5a9ce" providerId="LiveId" clId="{19606AC2-D408-4E01-8D97-8446CD9269CB}" dt="2025-07-11T01:05:17.388" v="2492" actId="1076"/>
          <ac:spMkLst>
            <pc:docMk/>
            <pc:sldMk cId="1097521190" sldId="271"/>
            <ac:spMk id="4" creationId="{5FFC7529-F485-9A3E-CF09-26F7A52626BE}"/>
          </ac:spMkLst>
        </pc:spChg>
        <pc:spChg chg="add mod">
          <ac:chgData name="Michelle Rea-Meredith" userId="0de49449b2d5a9ce" providerId="LiveId" clId="{19606AC2-D408-4E01-8D97-8446CD9269CB}" dt="2025-07-11T01:02:00.765" v="2478" actId="14100"/>
          <ac:spMkLst>
            <pc:docMk/>
            <pc:sldMk cId="1097521190" sldId="271"/>
            <ac:spMk id="6" creationId="{719F1F7C-31FF-EAE0-80DF-CEE0B54EA592}"/>
          </ac:spMkLst>
        </pc:spChg>
        <pc:spChg chg="add">
          <ac:chgData name="Michelle Rea-Meredith" userId="0de49449b2d5a9ce" providerId="LiveId" clId="{19606AC2-D408-4E01-8D97-8446CD9269CB}" dt="2025-07-11T01:01:01.080" v="2469" actId="26606"/>
          <ac:spMkLst>
            <pc:docMk/>
            <pc:sldMk cId="1097521190" sldId="271"/>
            <ac:spMk id="11" creationId="{570F171F-BF9B-48C5-9DC7-FFF9CF4DD093}"/>
          </ac:spMkLst>
        </pc:spChg>
        <pc:picChg chg="add mod">
          <ac:chgData name="Michelle Rea-Meredith" userId="0de49449b2d5a9ce" providerId="LiveId" clId="{19606AC2-D408-4E01-8D97-8446CD9269CB}" dt="2025-07-11T01:07:00.839" v="2510" actId="1076"/>
          <ac:picMkLst>
            <pc:docMk/>
            <pc:sldMk cId="1097521190" sldId="271"/>
            <ac:picMk id="7" creationId="{21B330E3-0D22-6A0F-F174-3E0521E0DFA2}"/>
          </ac:picMkLst>
        </pc:picChg>
        <pc:cxnChg chg="add">
          <ac:chgData name="Michelle Rea-Meredith" userId="0de49449b2d5a9ce" providerId="LiveId" clId="{19606AC2-D408-4E01-8D97-8446CD9269CB}" dt="2025-07-11T01:01:01.080" v="2469" actId="26606"/>
          <ac:cxnSpMkLst>
            <pc:docMk/>
            <pc:sldMk cId="1097521190" sldId="271"/>
            <ac:cxnSpMk id="13" creationId="{69E8FF8A-7BA5-48E8-AA6E-85EC29AFDA91}"/>
          </ac:cxnSpMkLst>
        </pc:cxnChg>
      </pc:sldChg>
      <pc:sldChg chg="addSp modSp new mod setBg">
        <pc:chgData name="Michelle Rea-Meredith" userId="0de49449b2d5a9ce" providerId="LiveId" clId="{19606AC2-D408-4E01-8D97-8446CD9269CB}" dt="2025-07-11T02:14:13.980" v="3804" actId="20577"/>
        <pc:sldMkLst>
          <pc:docMk/>
          <pc:sldMk cId="2558682637" sldId="272"/>
        </pc:sldMkLst>
        <pc:spChg chg="mod">
          <ac:chgData name="Michelle Rea-Meredith" userId="0de49449b2d5a9ce" providerId="LiveId" clId="{19606AC2-D408-4E01-8D97-8446CD9269CB}" dt="2025-07-11T02:04:15.647" v="3412" actId="26606"/>
          <ac:spMkLst>
            <pc:docMk/>
            <pc:sldMk cId="2558682637" sldId="272"/>
            <ac:spMk id="2" creationId="{E5B3D9D6-1321-D522-E04D-1E46359DD111}"/>
          </ac:spMkLst>
        </pc:spChg>
        <pc:spChg chg="mod">
          <ac:chgData name="Michelle Rea-Meredith" userId="0de49449b2d5a9ce" providerId="LiveId" clId="{19606AC2-D408-4E01-8D97-8446CD9269CB}" dt="2025-07-11T02:14:13.980" v="3804" actId="20577"/>
          <ac:spMkLst>
            <pc:docMk/>
            <pc:sldMk cId="2558682637" sldId="272"/>
            <ac:spMk id="3" creationId="{DE6D20BE-B6FE-D098-5565-E34EBC8DE9E3}"/>
          </ac:spMkLst>
        </pc:spChg>
        <pc:spChg chg="mod">
          <ac:chgData name="Michelle Rea-Meredith" userId="0de49449b2d5a9ce" providerId="LiveId" clId="{19606AC2-D408-4E01-8D97-8446CD9269CB}" dt="2025-07-11T02:04:15.647" v="3412" actId="26606"/>
          <ac:spMkLst>
            <pc:docMk/>
            <pc:sldMk cId="2558682637" sldId="272"/>
            <ac:spMk id="4" creationId="{293A4339-AEE1-C99A-577E-2EDF4A548CA5}"/>
          </ac:spMkLst>
        </pc:spChg>
        <pc:spChg chg="add">
          <ac:chgData name="Michelle Rea-Meredith" userId="0de49449b2d5a9ce" providerId="LiveId" clId="{19606AC2-D408-4E01-8D97-8446CD9269CB}" dt="2025-07-11T02:04:15.647" v="3412" actId="26606"/>
          <ac:spMkLst>
            <pc:docMk/>
            <pc:sldMk cId="2558682637" sldId="272"/>
            <ac:spMk id="9" creationId="{BC052280-388E-4151-A1EB-5236D4FCCA28}"/>
          </ac:spMkLst>
        </pc:spChg>
        <pc:cxnChg chg="add">
          <ac:chgData name="Michelle Rea-Meredith" userId="0de49449b2d5a9ce" providerId="LiveId" clId="{19606AC2-D408-4E01-8D97-8446CD9269CB}" dt="2025-07-11T02:04:15.647" v="3412" actId="26606"/>
          <ac:cxnSpMkLst>
            <pc:docMk/>
            <pc:sldMk cId="2558682637" sldId="272"/>
            <ac:cxnSpMk id="11" creationId="{744251C3-E720-4363-8AF0-20AD319374F0}"/>
          </ac:cxnSpMkLst>
        </pc:cxnChg>
      </pc:sldChg>
      <pc:sldMasterChg chg="setBg modSldLayout">
        <pc:chgData name="Michelle Rea-Meredith" userId="0de49449b2d5a9ce" providerId="LiveId" clId="{19606AC2-D408-4E01-8D97-8446CD9269CB}" dt="2025-07-10T23:47:07.049" v="1674"/>
        <pc:sldMasterMkLst>
          <pc:docMk/>
          <pc:sldMasterMk cId="43758005" sldId="2147483678"/>
        </pc:sldMasterMkLst>
        <pc:sldLayoutChg chg="setBg">
          <pc:chgData name="Michelle Rea-Meredith" userId="0de49449b2d5a9ce" providerId="LiveId" clId="{19606AC2-D408-4E01-8D97-8446CD9269CB}" dt="2025-07-10T23:47:07.049" v="1674"/>
          <pc:sldLayoutMkLst>
            <pc:docMk/>
            <pc:sldMasterMk cId="43758005" sldId="2147483678"/>
            <pc:sldLayoutMk cId="2260199138" sldId="2147483679"/>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1004753034" sldId="2147483680"/>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97659089" sldId="2147483681"/>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1693835541" sldId="2147483682"/>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3026685701" sldId="2147483683"/>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69005673" sldId="2147483684"/>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1191003803" sldId="2147483685"/>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1614399124" sldId="2147483686"/>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1150278725" sldId="2147483687"/>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540896650" sldId="2147483688"/>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1575112477" sldId="2147483689"/>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2504091724" sldId="2147483690"/>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3548005219" sldId="2147483691"/>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1794015818" sldId="2147483692"/>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66780924" sldId="2147483693"/>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2437765753" sldId="2147483694"/>
          </pc:sldLayoutMkLst>
        </pc:sldLayoutChg>
        <pc:sldLayoutChg chg="setBg">
          <pc:chgData name="Michelle Rea-Meredith" userId="0de49449b2d5a9ce" providerId="LiveId" clId="{19606AC2-D408-4E01-8D97-8446CD9269CB}" dt="2025-07-10T23:47:07.049" v="1674"/>
          <pc:sldLayoutMkLst>
            <pc:docMk/>
            <pc:sldMasterMk cId="43758005" sldId="2147483678"/>
            <pc:sldLayoutMk cId="3666347705" sldId="2147483695"/>
          </pc:sldLayoutMkLst>
        </pc:sldLayoutChg>
      </pc:sldMasterChg>
    </pc:docChg>
  </pc:docChgLst>
  <pc:docChgLst>
    <pc:chgData name="Beverly Mendel" userId="2a458c34-397b-4084-964e-f947b3fc37cb" providerId="ADAL" clId="{0CAAA840-2373-4186-881C-F29BBEF4CCEB}"/>
    <pc:docChg chg="delSld">
      <pc:chgData name="Beverly Mendel" userId="2a458c34-397b-4084-964e-f947b3fc37cb" providerId="ADAL" clId="{0CAAA840-2373-4186-881C-F29BBEF4CCEB}" dt="2025-07-11T21:31:20.781" v="0" actId="2696"/>
      <pc:docMkLst>
        <pc:docMk/>
      </pc:docMkLst>
      <pc:sldChg chg="del">
        <pc:chgData name="Beverly Mendel" userId="2a458c34-397b-4084-964e-f947b3fc37cb" providerId="ADAL" clId="{0CAAA840-2373-4186-881C-F29BBEF4CCEB}" dt="2025-07-11T21:31:20.781" v="0" actId="2696"/>
        <pc:sldMkLst>
          <pc:docMk/>
          <pc:sldMk cId="0" sldId="269"/>
        </pc:sldMkLst>
      </pc:sldChg>
    </pc:docChg>
  </pc:docChgLst>
</pc:chgInfo>
</file>

<file path=ppt/diagrams/_rels/data7.xml.rels><?xml version="1.0" encoding="UTF-8" standalone="yes"?>
<Relationships xmlns="http://schemas.openxmlformats.org/package/2006/relationships"><Relationship Id="rId1" Type="http://schemas.openxmlformats.org/officeDocument/2006/relationships/hyperlink" Target="https://my.rotary.org/document/developing-crisis-management-plan"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mailto:M.ReaMeredith@gmail.com"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1" Type="http://schemas.openxmlformats.org/officeDocument/2006/relationships/hyperlink" Target="https://my.rotary.org/document/developing-crisis-management-plan"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4.png"/><Relationship Id="rId5" Type="http://schemas.openxmlformats.org/officeDocument/2006/relationships/hyperlink" Target="mailto:M.ReaMeredith@gmail.com" TargetMode="External"/><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E0E555B-24F4-4ACA-B289-641E0A719962}" type="doc">
      <dgm:prSet loTypeId="urn:microsoft.com/office/officeart/2005/8/layout/hierarchy1" loCatId="hierarchy" qsTypeId="urn:microsoft.com/office/officeart/2005/8/quickstyle/3d2" qsCatId="3D" csTypeId="urn:microsoft.com/office/officeart/2005/8/colors/accent1_2" csCatId="accent1"/>
      <dgm:spPr/>
      <dgm:t>
        <a:bodyPr/>
        <a:lstStyle/>
        <a:p>
          <a:endParaRPr lang="en-US"/>
        </a:p>
      </dgm:t>
    </dgm:pt>
    <dgm:pt modelId="{F52D47F9-8E4B-4DDD-9BF3-86769833ADF6}">
      <dgm:prSet/>
      <dgm:spPr/>
      <dgm:t>
        <a:bodyPr/>
        <a:lstStyle/>
        <a:p>
          <a:r>
            <a:rPr lang="en-US"/>
            <a:t>Youth-serving groups are prime targets for abusers</a:t>
          </a:r>
        </a:p>
      </dgm:t>
    </dgm:pt>
    <dgm:pt modelId="{63124DFF-FBF7-437A-98D1-E32E00C48E1E}" type="parTrans" cxnId="{8CC8BB55-4402-4182-8A42-ADBC656B5C75}">
      <dgm:prSet/>
      <dgm:spPr/>
      <dgm:t>
        <a:bodyPr/>
        <a:lstStyle/>
        <a:p>
          <a:endParaRPr lang="en-US"/>
        </a:p>
      </dgm:t>
    </dgm:pt>
    <dgm:pt modelId="{4F5BA245-B01F-4B5E-A794-61C6F665B9B9}" type="sibTrans" cxnId="{8CC8BB55-4402-4182-8A42-ADBC656B5C75}">
      <dgm:prSet/>
      <dgm:spPr/>
      <dgm:t>
        <a:bodyPr/>
        <a:lstStyle/>
        <a:p>
          <a:endParaRPr lang="en-US"/>
        </a:p>
      </dgm:t>
    </dgm:pt>
    <dgm:pt modelId="{2A4C8873-4D95-4A00-8DC6-F4A0C9167EA5}">
      <dgm:prSet/>
      <dgm:spPr/>
      <dgm:t>
        <a:bodyPr/>
        <a:lstStyle/>
        <a:p>
          <a:r>
            <a:rPr lang="en-US"/>
            <a:t>Most abuse cases involve long-trusted adults</a:t>
          </a:r>
        </a:p>
      </dgm:t>
    </dgm:pt>
    <dgm:pt modelId="{58A112A5-45AA-401B-A060-A99DCAD68BB6}" type="parTrans" cxnId="{38414EC4-1C17-491A-87DD-C85B8D016BA9}">
      <dgm:prSet/>
      <dgm:spPr/>
      <dgm:t>
        <a:bodyPr/>
        <a:lstStyle/>
        <a:p>
          <a:endParaRPr lang="en-US"/>
        </a:p>
      </dgm:t>
    </dgm:pt>
    <dgm:pt modelId="{1673448E-B940-4590-A4AD-5E2E9C465D43}" type="sibTrans" cxnId="{38414EC4-1C17-491A-87DD-C85B8D016BA9}">
      <dgm:prSet/>
      <dgm:spPr/>
      <dgm:t>
        <a:bodyPr/>
        <a:lstStyle/>
        <a:p>
          <a:endParaRPr lang="en-US"/>
        </a:p>
      </dgm:t>
    </dgm:pt>
    <dgm:pt modelId="{C005D3AB-C0DE-45B3-82BB-44A78BB22A9D}">
      <dgm:prSet/>
      <dgm:spPr/>
      <dgm:t>
        <a:bodyPr/>
        <a:lstStyle/>
        <a:p>
          <a:r>
            <a:rPr lang="en-US"/>
            <a:t>Rotary has seen past cases and adjusted policies to protect youth</a:t>
          </a:r>
        </a:p>
      </dgm:t>
    </dgm:pt>
    <dgm:pt modelId="{DF99B8E5-B837-4D0F-84EC-EE290CE6DF24}" type="parTrans" cxnId="{90DCDF24-8461-4361-8D0A-2B376FB6F44B}">
      <dgm:prSet/>
      <dgm:spPr/>
      <dgm:t>
        <a:bodyPr/>
        <a:lstStyle/>
        <a:p>
          <a:endParaRPr lang="en-US"/>
        </a:p>
      </dgm:t>
    </dgm:pt>
    <dgm:pt modelId="{8E8EAF20-113B-4BC2-BF79-638610BFC8A2}" type="sibTrans" cxnId="{90DCDF24-8461-4361-8D0A-2B376FB6F44B}">
      <dgm:prSet/>
      <dgm:spPr/>
      <dgm:t>
        <a:bodyPr/>
        <a:lstStyle/>
        <a:p>
          <a:endParaRPr lang="en-US"/>
        </a:p>
      </dgm:t>
    </dgm:pt>
    <dgm:pt modelId="{B03339B6-9630-448B-9950-ABE4389C3004}" type="pres">
      <dgm:prSet presAssocID="{DE0E555B-24F4-4ACA-B289-641E0A719962}" presName="hierChild1" presStyleCnt="0">
        <dgm:presLayoutVars>
          <dgm:chPref val="1"/>
          <dgm:dir/>
          <dgm:animOne val="branch"/>
          <dgm:animLvl val="lvl"/>
          <dgm:resizeHandles/>
        </dgm:presLayoutVars>
      </dgm:prSet>
      <dgm:spPr/>
    </dgm:pt>
    <dgm:pt modelId="{55EF5791-7A0B-4783-8EB4-5D40C8F660AC}" type="pres">
      <dgm:prSet presAssocID="{F52D47F9-8E4B-4DDD-9BF3-86769833ADF6}" presName="hierRoot1" presStyleCnt="0"/>
      <dgm:spPr/>
    </dgm:pt>
    <dgm:pt modelId="{A7E22E29-85E9-44A1-BD26-EAA6194D83E1}" type="pres">
      <dgm:prSet presAssocID="{F52D47F9-8E4B-4DDD-9BF3-86769833ADF6}" presName="composite" presStyleCnt="0"/>
      <dgm:spPr/>
    </dgm:pt>
    <dgm:pt modelId="{53721C2D-FE55-4E7A-BC61-A1276470777F}" type="pres">
      <dgm:prSet presAssocID="{F52D47F9-8E4B-4DDD-9BF3-86769833ADF6}" presName="background" presStyleLbl="node0" presStyleIdx="0" presStyleCnt="3"/>
      <dgm:spPr/>
    </dgm:pt>
    <dgm:pt modelId="{93A8DE4D-08DE-4A57-BDB5-7417954241E8}" type="pres">
      <dgm:prSet presAssocID="{F52D47F9-8E4B-4DDD-9BF3-86769833ADF6}" presName="text" presStyleLbl="fgAcc0" presStyleIdx="0" presStyleCnt="3">
        <dgm:presLayoutVars>
          <dgm:chPref val="3"/>
        </dgm:presLayoutVars>
      </dgm:prSet>
      <dgm:spPr/>
    </dgm:pt>
    <dgm:pt modelId="{78609B69-223D-4ECB-8025-CE89C6ED693F}" type="pres">
      <dgm:prSet presAssocID="{F52D47F9-8E4B-4DDD-9BF3-86769833ADF6}" presName="hierChild2" presStyleCnt="0"/>
      <dgm:spPr/>
    </dgm:pt>
    <dgm:pt modelId="{8EEB0D5C-7A11-4424-BE67-1D50CAAC3006}" type="pres">
      <dgm:prSet presAssocID="{2A4C8873-4D95-4A00-8DC6-F4A0C9167EA5}" presName="hierRoot1" presStyleCnt="0"/>
      <dgm:spPr/>
    </dgm:pt>
    <dgm:pt modelId="{4271775E-001D-4D76-88DC-C14799A61852}" type="pres">
      <dgm:prSet presAssocID="{2A4C8873-4D95-4A00-8DC6-F4A0C9167EA5}" presName="composite" presStyleCnt="0"/>
      <dgm:spPr/>
    </dgm:pt>
    <dgm:pt modelId="{32D750AC-1922-4E28-912F-82CF30D616A9}" type="pres">
      <dgm:prSet presAssocID="{2A4C8873-4D95-4A00-8DC6-F4A0C9167EA5}" presName="background" presStyleLbl="node0" presStyleIdx="1" presStyleCnt="3"/>
      <dgm:spPr/>
    </dgm:pt>
    <dgm:pt modelId="{9F315C04-4C01-4B0A-9C2F-1CB978BBE1AD}" type="pres">
      <dgm:prSet presAssocID="{2A4C8873-4D95-4A00-8DC6-F4A0C9167EA5}" presName="text" presStyleLbl="fgAcc0" presStyleIdx="1" presStyleCnt="3">
        <dgm:presLayoutVars>
          <dgm:chPref val="3"/>
        </dgm:presLayoutVars>
      </dgm:prSet>
      <dgm:spPr/>
    </dgm:pt>
    <dgm:pt modelId="{490D329D-670C-42B2-8867-6BC414CFE658}" type="pres">
      <dgm:prSet presAssocID="{2A4C8873-4D95-4A00-8DC6-F4A0C9167EA5}" presName="hierChild2" presStyleCnt="0"/>
      <dgm:spPr/>
    </dgm:pt>
    <dgm:pt modelId="{6953E1FD-AA09-424F-88C8-667ADEF1B72E}" type="pres">
      <dgm:prSet presAssocID="{C005D3AB-C0DE-45B3-82BB-44A78BB22A9D}" presName="hierRoot1" presStyleCnt="0"/>
      <dgm:spPr/>
    </dgm:pt>
    <dgm:pt modelId="{CF6768FB-2C72-4159-8575-ED0E5DD5E64D}" type="pres">
      <dgm:prSet presAssocID="{C005D3AB-C0DE-45B3-82BB-44A78BB22A9D}" presName="composite" presStyleCnt="0"/>
      <dgm:spPr/>
    </dgm:pt>
    <dgm:pt modelId="{343F8A24-6B24-4241-B8CA-F091DA07521D}" type="pres">
      <dgm:prSet presAssocID="{C005D3AB-C0DE-45B3-82BB-44A78BB22A9D}" presName="background" presStyleLbl="node0" presStyleIdx="2" presStyleCnt="3"/>
      <dgm:spPr/>
    </dgm:pt>
    <dgm:pt modelId="{51EFC4E7-2914-4130-8B7E-B9083DC1F21B}" type="pres">
      <dgm:prSet presAssocID="{C005D3AB-C0DE-45B3-82BB-44A78BB22A9D}" presName="text" presStyleLbl="fgAcc0" presStyleIdx="2" presStyleCnt="3">
        <dgm:presLayoutVars>
          <dgm:chPref val="3"/>
        </dgm:presLayoutVars>
      </dgm:prSet>
      <dgm:spPr/>
    </dgm:pt>
    <dgm:pt modelId="{FABFD5D8-F76A-46A4-9369-9783486FC9AA}" type="pres">
      <dgm:prSet presAssocID="{C005D3AB-C0DE-45B3-82BB-44A78BB22A9D}" presName="hierChild2" presStyleCnt="0"/>
      <dgm:spPr/>
    </dgm:pt>
  </dgm:ptLst>
  <dgm:cxnLst>
    <dgm:cxn modelId="{90DCDF24-8461-4361-8D0A-2B376FB6F44B}" srcId="{DE0E555B-24F4-4ACA-B289-641E0A719962}" destId="{C005D3AB-C0DE-45B3-82BB-44A78BB22A9D}" srcOrd="2" destOrd="0" parTransId="{DF99B8E5-B837-4D0F-84EC-EE290CE6DF24}" sibTransId="{8E8EAF20-113B-4BC2-BF79-638610BFC8A2}"/>
    <dgm:cxn modelId="{8CC8BB55-4402-4182-8A42-ADBC656B5C75}" srcId="{DE0E555B-24F4-4ACA-B289-641E0A719962}" destId="{F52D47F9-8E4B-4DDD-9BF3-86769833ADF6}" srcOrd="0" destOrd="0" parTransId="{63124DFF-FBF7-437A-98D1-E32E00C48E1E}" sibTransId="{4F5BA245-B01F-4B5E-A794-61C6F665B9B9}"/>
    <dgm:cxn modelId="{1C1B0482-5B30-4527-A0A3-3B4DE30510FB}" type="presOf" srcId="{2A4C8873-4D95-4A00-8DC6-F4A0C9167EA5}" destId="{9F315C04-4C01-4B0A-9C2F-1CB978BBE1AD}" srcOrd="0" destOrd="0" presId="urn:microsoft.com/office/officeart/2005/8/layout/hierarchy1"/>
    <dgm:cxn modelId="{9A2D15BE-C2C0-4139-8219-7F594FF4187E}" type="presOf" srcId="{DE0E555B-24F4-4ACA-B289-641E0A719962}" destId="{B03339B6-9630-448B-9950-ABE4389C3004}" srcOrd="0" destOrd="0" presId="urn:microsoft.com/office/officeart/2005/8/layout/hierarchy1"/>
    <dgm:cxn modelId="{38414EC4-1C17-491A-87DD-C85B8D016BA9}" srcId="{DE0E555B-24F4-4ACA-B289-641E0A719962}" destId="{2A4C8873-4D95-4A00-8DC6-F4A0C9167EA5}" srcOrd="1" destOrd="0" parTransId="{58A112A5-45AA-401B-A060-A99DCAD68BB6}" sibTransId="{1673448E-B940-4590-A4AD-5E2E9C465D43}"/>
    <dgm:cxn modelId="{5EF49BE7-B6EE-4786-B9E7-14602D6BC3B1}" type="presOf" srcId="{C005D3AB-C0DE-45B3-82BB-44A78BB22A9D}" destId="{51EFC4E7-2914-4130-8B7E-B9083DC1F21B}" srcOrd="0" destOrd="0" presId="urn:microsoft.com/office/officeart/2005/8/layout/hierarchy1"/>
    <dgm:cxn modelId="{C466D9FF-2726-479F-907A-AF8C35E07A48}" type="presOf" srcId="{F52D47F9-8E4B-4DDD-9BF3-86769833ADF6}" destId="{93A8DE4D-08DE-4A57-BDB5-7417954241E8}" srcOrd="0" destOrd="0" presId="urn:microsoft.com/office/officeart/2005/8/layout/hierarchy1"/>
    <dgm:cxn modelId="{ABE24183-2641-45BA-AD26-BC1BC7EB2C63}" type="presParOf" srcId="{B03339B6-9630-448B-9950-ABE4389C3004}" destId="{55EF5791-7A0B-4783-8EB4-5D40C8F660AC}" srcOrd="0" destOrd="0" presId="urn:microsoft.com/office/officeart/2005/8/layout/hierarchy1"/>
    <dgm:cxn modelId="{7BEF5871-F99D-4E63-99B7-8F856B8B1358}" type="presParOf" srcId="{55EF5791-7A0B-4783-8EB4-5D40C8F660AC}" destId="{A7E22E29-85E9-44A1-BD26-EAA6194D83E1}" srcOrd="0" destOrd="0" presId="urn:microsoft.com/office/officeart/2005/8/layout/hierarchy1"/>
    <dgm:cxn modelId="{0EF0EAAB-3C43-4597-9BEF-CC1EFF978EF7}" type="presParOf" srcId="{A7E22E29-85E9-44A1-BD26-EAA6194D83E1}" destId="{53721C2D-FE55-4E7A-BC61-A1276470777F}" srcOrd="0" destOrd="0" presId="urn:microsoft.com/office/officeart/2005/8/layout/hierarchy1"/>
    <dgm:cxn modelId="{21419CCF-96D4-48FE-B7CD-E8242263E771}" type="presParOf" srcId="{A7E22E29-85E9-44A1-BD26-EAA6194D83E1}" destId="{93A8DE4D-08DE-4A57-BDB5-7417954241E8}" srcOrd="1" destOrd="0" presId="urn:microsoft.com/office/officeart/2005/8/layout/hierarchy1"/>
    <dgm:cxn modelId="{1091E27D-5D4C-4C8E-9C7D-B62C06A36F39}" type="presParOf" srcId="{55EF5791-7A0B-4783-8EB4-5D40C8F660AC}" destId="{78609B69-223D-4ECB-8025-CE89C6ED693F}" srcOrd="1" destOrd="0" presId="urn:microsoft.com/office/officeart/2005/8/layout/hierarchy1"/>
    <dgm:cxn modelId="{4597663D-4829-4BE4-B28C-979E13AC276D}" type="presParOf" srcId="{B03339B6-9630-448B-9950-ABE4389C3004}" destId="{8EEB0D5C-7A11-4424-BE67-1D50CAAC3006}" srcOrd="1" destOrd="0" presId="urn:microsoft.com/office/officeart/2005/8/layout/hierarchy1"/>
    <dgm:cxn modelId="{F42F4340-7BF3-4C6B-BA1E-DE4901FFBBC6}" type="presParOf" srcId="{8EEB0D5C-7A11-4424-BE67-1D50CAAC3006}" destId="{4271775E-001D-4D76-88DC-C14799A61852}" srcOrd="0" destOrd="0" presId="urn:microsoft.com/office/officeart/2005/8/layout/hierarchy1"/>
    <dgm:cxn modelId="{A8829355-6900-4A2F-A1D9-84F04E45EDC4}" type="presParOf" srcId="{4271775E-001D-4D76-88DC-C14799A61852}" destId="{32D750AC-1922-4E28-912F-82CF30D616A9}" srcOrd="0" destOrd="0" presId="urn:microsoft.com/office/officeart/2005/8/layout/hierarchy1"/>
    <dgm:cxn modelId="{D2061AAE-2052-4C9F-8317-C52ABEC0F1EE}" type="presParOf" srcId="{4271775E-001D-4D76-88DC-C14799A61852}" destId="{9F315C04-4C01-4B0A-9C2F-1CB978BBE1AD}" srcOrd="1" destOrd="0" presId="urn:microsoft.com/office/officeart/2005/8/layout/hierarchy1"/>
    <dgm:cxn modelId="{59E6C13F-A2A5-4A43-A0B7-A084BC4B065B}" type="presParOf" srcId="{8EEB0D5C-7A11-4424-BE67-1D50CAAC3006}" destId="{490D329D-670C-42B2-8867-6BC414CFE658}" srcOrd="1" destOrd="0" presId="urn:microsoft.com/office/officeart/2005/8/layout/hierarchy1"/>
    <dgm:cxn modelId="{DA7C19DC-212F-43C8-88E7-1B9FD6DCD5DB}" type="presParOf" srcId="{B03339B6-9630-448B-9950-ABE4389C3004}" destId="{6953E1FD-AA09-424F-88C8-667ADEF1B72E}" srcOrd="2" destOrd="0" presId="urn:microsoft.com/office/officeart/2005/8/layout/hierarchy1"/>
    <dgm:cxn modelId="{445DBB18-D724-4D1C-A1EE-B1E812A87659}" type="presParOf" srcId="{6953E1FD-AA09-424F-88C8-667ADEF1B72E}" destId="{CF6768FB-2C72-4159-8575-ED0E5DD5E64D}" srcOrd="0" destOrd="0" presId="urn:microsoft.com/office/officeart/2005/8/layout/hierarchy1"/>
    <dgm:cxn modelId="{3C5741C1-DA4A-419C-A284-EDF68177CD08}" type="presParOf" srcId="{CF6768FB-2C72-4159-8575-ED0E5DD5E64D}" destId="{343F8A24-6B24-4241-B8CA-F091DA07521D}" srcOrd="0" destOrd="0" presId="urn:microsoft.com/office/officeart/2005/8/layout/hierarchy1"/>
    <dgm:cxn modelId="{C9B0BCAB-E0A4-4EFD-9D84-98CDDBCF501B}" type="presParOf" srcId="{CF6768FB-2C72-4159-8575-ED0E5DD5E64D}" destId="{51EFC4E7-2914-4130-8B7E-B9083DC1F21B}" srcOrd="1" destOrd="0" presId="urn:microsoft.com/office/officeart/2005/8/layout/hierarchy1"/>
    <dgm:cxn modelId="{80D26905-0BFC-4675-93A4-CBE72DDB46BB}" type="presParOf" srcId="{6953E1FD-AA09-424F-88C8-667ADEF1B72E}" destId="{FABFD5D8-F76A-46A4-9369-9783486FC9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58C0FC-9BEC-489B-9E25-BB33334BCC44}"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E93E340E-6D78-4D07-89C4-8A010922509C}">
      <dgm:prSet custT="1"/>
      <dgm:spPr/>
      <dgm:t>
        <a:bodyPr/>
        <a:lstStyle/>
        <a:p>
          <a:r>
            <a:rPr lang="en-US" sz="2000" b="1" dirty="0"/>
            <a:t>• Zero tolerance for *abuse and harassment</a:t>
          </a:r>
          <a:endParaRPr lang="en-US" sz="2000" dirty="0"/>
        </a:p>
      </dgm:t>
    </dgm:pt>
    <dgm:pt modelId="{349C0431-B507-4B41-ABE8-9B8E1C470DA7}" type="parTrans" cxnId="{41304A8F-E0E0-4790-AE45-C3F536268D6B}">
      <dgm:prSet/>
      <dgm:spPr/>
      <dgm:t>
        <a:bodyPr/>
        <a:lstStyle/>
        <a:p>
          <a:endParaRPr lang="en-US"/>
        </a:p>
      </dgm:t>
    </dgm:pt>
    <dgm:pt modelId="{CEA01232-5626-40C3-A42A-A74D06246AF6}" type="sibTrans" cxnId="{41304A8F-E0E0-4790-AE45-C3F536268D6B}">
      <dgm:prSet/>
      <dgm:spPr/>
      <dgm:t>
        <a:bodyPr/>
        <a:lstStyle/>
        <a:p>
          <a:endParaRPr lang="en-US"/>
        </a:p>
      </dgm:t>
    </dgm:pt>
    <dgm:pt modelId="{5BE5B3E0-073D-4ED0-BF69-8183437BE7E7}">
      <dgm:prSet custT="1"/>
      <dgm:spPr/>
      <dgm:t>
        <a:bodyPr/>
        <a:lstStyle/>
        <a:p>
          <a:r>
            <a:rPr lang="en-US" sz="1600" i="1" dirty="0"/>
            <a:t>*“Abuse” means any willful act or threatened act that results in any physical, mental, or sexual abuse, injury, or harm that causes or is likely to cause the child's physical, mental, or emotional health to be significantly impaired.</a:t>
          </a:r>
          <a:endParaRPr lang="en-US" sz="1600" dirty="0"/>
        </a:p>
      </dgm:t>
    </dgm:pt>
    <dgm:pt modelId="{3CF6557D-432D-4FAE-82D0-3D24EDB008A7}" type="parTrans" cxnId="{3403BAAF-491C-4EA2-A00D-FF3A602154ED}">
      <dgm:prSet/>
      <dgm:spPr/>
      <dgm:t>
        <a:bodyPr/>
        <a:lstStyle/>
        <a:p>
          <a:endParaRPr lang="en-US"/>
        </a:p>
      </dgm:t>
    </dgm:pt>
    <dgm:pt modelId="{5B1EF281-65CD-454F-8D0D-39F14605CD14}" type="sibTrans" cxnId="{3403BAAF-491C-4EA2-A00D-FF3A602154ED}">
      <dgm:prSet/>
      <dgm:spPr/>
      <dgm:t>
        <a:bodyPr/>
        <a:lstStyle/>
        <a:p>
          <a:endParaRPr lang="en-US"/>
        </a:p>
      </dgm:t>
    </dgm:pt>
    <dgm:pt modelId="{3E0D1B57-6EE8-4A6D-8C69-F197EBC5C3C7}">
      <dgm:prSet custT="1"/>
      <dgm:spPr/>
      <dgm:t>
        <a:bodyPr/>
        <a:lstStyle/>
        <a:p>
          <a:r>
            <a:rPr lang="en-US" sz="2000" b="1" dirty="0"/>
            <a:t>• **Statement of Conduct for Working with Youth</a:t>
          </a:r>
          <a:endParaRPr lang="en-US" sz="2000" dirty="0"/>
        </a:p>
      </dgm:t>
    </dgm:pt>
    <dgm:pt modelId="{A21A8A8A-BE44-4681-8DCB-36CCA2A1591D}" type="parTrans" cxnId="{493581ED-DC82-4BEF-AA7D-08A1D1690B14}">
      <dgm:prSet/>
      <dgm:spPr/>
      <dgm:t>
        <a:bodyPr/>
        <a:lstStyle/>
        <a:p>
          <a:endParaRPr lang="en-US"/>
        </a:p>
      </dgm:t>
    </dgm:pt>
    <dgm:pt modelId="{4E5FA8C3-256C-4FEF-B70A-802DF2655843}" type="sibTrans" cxnId="{493581ED-DC82-4BEF-AA7D-08A1D1690B14}">
      <dgm:prSet/>
      <dgm:spPr/>
      <dgm:t>
        <a:bodyPr/>
        <a:lstStyle/>
        <a:p>
          <a:endParaRPr lang="en-US"/>
        </a:p>
      </dgm:t>
    </dgm:pt>
    <dgm:pt modelId="{FAB0660E-F4F8-430D-B5A8-7E454C93254E}">
      <dgm:prSet custT="1"/>
      <dgm:spPr/>
      <dgm:t>
        <a:bodyPr/>
        <a:lstStyle/>
        <a:p>
          <a:r>
            <a:rPr lang="en-US" sz="1600" b="1" dirty="0"/>
            <a:t>• </a:t>
          </a:r>
          <a:r>
            <a:rPr lang="en-US" sz="2000" b="1" dirty="0"/>
            <a:t>Applies to youth and at-risk individuals under 21 </a:t>
          </a:r>
        </a:p>
        <a:p>
          <a:r>
            <a:rPr lang="en-US" sz="1600" dirty="0"/>
            <a:t>        Side note: </a:t>
          </a:r>
          <a:r>
            <a:rPr lang="en-US" sz="1600" i="1" dirty="0"/>
            <a:t>(please do not forget about our older adults that are at risk due to cognitive     impairment)</a:t>
          </a:r>
          <a:endParaRPr lang="en-US" sz="1600" dirty="0"/>
        </a:p>
      </dgm:t>
    </dgm:pt>
    <dgm:pt modelId="{AA70FD31-A864-4E76-850E-5FE1C71A2D96}" type="parTrans" cxnId="{BAD87554-B683-4DAA-B00E-5661883C8DBF}">
      <dgm:prSet/>
      <dgm:spPr/>
      <dgm:t>
        <a:bodyPr/>
        <a:lstStyle/>
        <a:p>
          <a:endParaRPr lang="en-US"/>
        </a:p>
      </dgm:t>
    </dgm:pt>
    <dgm:pt modelId="{016FEC0D-C2E0-47F4-A7B6-D558F1092EEC}" type="sibTrans" cxnId="{BAD87554-B683-4DAA-B00E-5661883C8DBF}">
      <dgm:prSet/>
      <dgm:spPr/>
      <dgm:t>
        <a:bodyPr/>
        <a:lstStyle/>
        <a:p>
          <a:endParaRPr lang="en-US"/>
        </a:p>
      </dgm:t>
    </dgm:pt>
    <dgm:pt modelId="{98436B1F-92D1-4327-8D2A-6FB8DE55E9CF}">
      <dgm:prSet custT="1"/>
      <dgm:spPr/>
      <dgm:t>
        <a:bodyPr/>
        <a:lstStyle/>
        <a:p>
          <a:r>
            <a:rPr lang="en-US" sz="1600" i="1" dirty="0"/>
            <a:t>**Rotary International strives to create and maintain a safe environment for all youth who participate in Rotary activities. To the best of their ability, Rotary members, their partners, and other volunteers must safeguard the children and young people with whom they come into contact and protect them from physical, sexual, and psychological abuse.</a:t>
          </a:r>
        </a:p>
        <a:p>
          <a:endParaRPr lang="en-US" sz="1600" i="1" dirty="0"/>
        </a:p>
        <a:p>
          <a:endParaRPr lang="en-US" sz="1600" dirty="0"/>
        </a:p>
      </dgm:t>
    </dgm:pt>
    <dgm:pt modelId="{6A95837C-19A1-4D7A-80AA-4EE5508F44DA}" type="sibTrans" cxnId="{5381D7D3-9B63-47D8-9BFE-FF66FE12BCE1}">
      <dgm:prSet/>
      <dgm:spPr/>
      <dgm:t>
        <a:bodyPr/>
        <a:lstStyle/>
        <a:p>
          <a:endParaRPr lang="en-US"/>
        </a:p>
      </dgm:t>
    </dgm:pt>
    <dgm:pt modelId="{06A79303-A73C-4387-BEE4-8A4A668E427C}" type="parTrans" cxnId="{5381D7D3-9B63-47D8-9BFE-FF66FE12BCE1}">
      <dgm:prSet/>
      <dgm:spPr/>
      <dgm:t>
        <a:bodyPr/>
        <a:lstStyle/>
        <a:p>
          <a:endParaRPr lang="en-US"/>
        </a:p>
      </dgm:t>
    </dgm:pt>
    <dgm:pt modelId="{0085B753-4EE6-46C3-A63B-3BA7436640D1}" type="pres">
      <dgm:prSet presAssocID="{DB58C0FC-9BEC-489B-9E25-BB33334BCC44}" presName="vert0" presStyleCnt="0">
        <dgm:presLayoutVars>
          <dgm:dir/>
          <dgm:animOne val="branch"/>
          <dgm:animLvl val="lvl"/>
        </dgm:presLayoutVars>
      </dgm:prSet>
      <dgm:spPr/>
    </dgm:pt>
    <dgm:pt modelId="{76F41A55-76A1-41EF-8154-B9E999E6A309}" type="pres">
      <dgm:prSet presAssocID="{E93E340E-6D78-4D07-89C4-8A010922509C}" presName="thickLine" presStyleLbl="alignNode1" presStyleIdx="0" presStyleCnt="5"/>
      <dgm:spPr/>
    </dgm:pt>
    <dgm:pt modelId="{37134DF0-E11B-4479-89A6-385A990B9ABB}" type="pres">
      <dgm:prSet presAssocID="{E93E340E-6D78-4D07-89C4-8A010922509C}" presName="horz1" presStyleCnt="0"/>
      <dgm:spPr/>
    </dgm:pt>
    <dgm:pt modelId="{BBF2F5DE-C55C-48E7-9932-DDEFFD5F4C68}" type="pres">
      <dgm:prSet presAssocID="{E93E340E-6D78-4D07-89C4-8A010922509C}" presName="tx1" presStyleLbl="revTx" presStyleIdx="0" presStyleCnt="5"/>
      <dgm:spPr/>
    </dgm:pt>
    <dgm:pt modelId="{7B40310E-DD4F-43E1-90DB-0D6835867CD6}" type="pres">
      <dgm:prSet presAssocID="{E93E340E-6D78-4D07-89C4-8A010922509C}" presName="vert1" presStyleCnt="0"/>
      <dgm:spPr/>
    </dgm:pt>
    <dgm:pt modelId="{47F31D99-0700-475C-AC62-A16FD02AAD85}" type="pres">
      <dgm:prSet presAssocID="{5BE5B3E0-073D-4ED0-BF69-8183437BE7E7}" presName="thickLine" presStyleLbl="alignNode1" presStyleIdx="1" presStyleCnt="5" custLinFactY="-100000" custLinFactNeighborX="-110" custLinFactNeighborY="-132125"/>
      <dgm:spPr>
        <a:ln>
          <a:solidFill>
            <a:srgbClr val="FFFF66"/>
          </a:solidFill>
        </a:ln>
      </dgm:spPr>
    </dgm:pt>
    <dgm:pt modelId="{8ECFB7DA-7BD3-4659-AD46-AE16AE2332FF}" type="pres">
      <dgm:prSet presAssocID="{5BE5B3E0-073D-4ED0-BF69-8183437BE7E7}" presName="horz1" presStyleCnt="0"/>
      <dgm:spPr/>
    </dgm:pt>
    <dgm:pt modelId="{DB0AEA4B-A10E-4DAB-938D-7E91CFAD0942}" type="pres">
      <dgm:prSet presAssocID="{5BE5B3E0-073D-4ED0-BF69-8183437BE7E7}" presName="tx1" presStyleLbl="revTx" presStyleIdx="1" presStyleCnt="5" custScaleX="89556" custScaleY="73144" custLinFactNeighborX="5222" custLinFactNeighborY="-49558"/>
      <dgm:spPr/>
    </dgm:pt>
    <dgm:pt modelId="{281702A6-4AC2-411D-ABBE-D535A0FFFCE5}" type="pres">
      <dgm:prSet presAssocID="{5BE5B3E0-073D-4ED0-BF69-8183437BE7E7}" presName="vert1" presStyleCnt="0"/>
      <dgm:spPr/>
    </dgm:pt>
    <dgm:pt modelId="{E52D19DE-2031-446E-860A-37E47BAFE9BF}" type="pres">
      <dgm:prSet presAssocID="{3E0D1B57-6EE8-4A6D-8C69-F197EBC5C3C7}" presName="thickLine" presStyleLbl="alignNode1" presStyleIdx="2" presStyleCnt="5"/>
      <dgm:spPr/>
    </dgm:pt>
    <dgm:pt modelId="{140D33E3-1209-44BB-B5FD-8B9698528CB4}" type="pres">
      <dgm:prSet presAssocID="{3E0D1B57-6EE8-4A6D-8C69-F197EBC5C3C7}" presName="horz1" presStyleCnt="0"/>
      <dgm:spPr/>
    </dgm:pt>
    <dgm:pt modelId="{0ADB6697-3D13-4326-BA9B-4893E343749E}" type="pres">
      <dgm:prSet presAssocID="{3E0D1B57-6EE8-4A6D-8C69-F197EBC5C3C7}" presName="tx1" presStyleLbl="revTx" presStyleIdx="2" presStyleCnt="5"/>
      <dgm:spPr/>
    </dgm:pt>
    <dgm:pt modelId="{F5AD8290-CBF5-4175-BEA4-931697D754C2}" type="pres">
      <dgm:prSet presAssocID="{3E0D1B57-6EE8-4A6D-8C69-F197EBC5C3C7}" presName="vert1" presStyleCnt="0"/>
      <dgm:spPr/>
    </dgm:pt>
    <dgm:pt modelId="{20E05C14-BD52-47A7-9999-3BA60B283CE7}" type="pres">
      <dgm:prSet presAssocID="{98436B1F-92D1-4327-8D2A-6FB8DE55E9CF}" presName="thickLine" presStyleLbl="alignNode1" presStyleIdx="3" presStyleCnt="5" custLinFactY="-12628" custLinFactNeighborY="-100000"/>
      <dgm:spPr>
        <a:ln>
          <a:solidFill>
            <a:srgbClr val="FFFF66"/>
          </a:solidFill>
        </a:ln>
      </dgm:spPr>
    </dgm:pt>
    <dgm:pt modelId="{139E0308-3CA2-4C96-BBEB-C7CC2F2AA180}" type="pres">
      <dgm:prSet presAssocID="{98436B1F-92D1-4327-8D2A-6FB8DE55E9CF}" presName="horz1" presStyleCnt="0"/>
      <dgm:spPr/>
    </dgm:pt>
    <dgm:pt modelId="{5DC247AD-3719-4B03-B2FC-FA35BD8F6932}" type="pres">
      <dgm:prSet presAssocID="{98436B1F-92D1-4327-8D2A-6FB8DE55E9CF}" presName="tx1" presStyleLbl="revTx" presStyleIdx="3" presStyleCnt="5" custScaleX="89556" custLinFactNeighborX="5222" custLinFactNeighborY="-43829"/>
      <dgm:spPr/>
    </dgm:pt>
    <dgm:pt modelId="{B7E121FB-B9B3-47D6-9985-961DBFE0481D}" type="pres">
      <dgm:prSet presAssocID="{98436B1F-92D1-4327-8D2A-6FB8DE55E9CF}" presName="vert1" presStyleCnt="0"/>
      <dgm:spPr/>
    </dgm:pt>
    <dgm:pt modelId="{2F5E0103-F4FB-47A9-97FC-CD1C913F23A2}" type="pres">
      <dgm:prSet presAssocID="{FAB0660E-F4F8-430D-B5A8-7E454C93254E}" presName="thickLine" presStyleLbl="alignNode1" presStyleIdx="4" presStyleCnt="5"/>
      <dgm:spPr>
        <a:ln>
          <a:solidFill>
            <a:srgbClr val="FFFF66"/>
          </a:solidFill>
        </a:ln>
      </dgm:spPr>
    </dgm:pt>
    <dgm:pt modelId="{2CA73785-24C7-4DAF-A1F3-888D385B9265}" type="pres">
      <dgm:prSet presAssocID="{FAB0660E-F4F8-430D-B5A8-7E454C93254E}" presName="horz1" presStyleCnt="0"/>
      <dgm:spPr/>
    </dgm:pt>
    <dgm:pt modelId="{82F8FEE0-0369-4A40-8D4C-C25FFFC44994}" type="pres">
      <dgm:prSet presAssocID="{FAB0660E-F4F8-430D-B5A8-7E454C93254E}" presName="tx1" presStyleLbl="revTx" presStyleIdx="4" presStyleCnt="5"/>
      <dgm:spPr/>
    </dgm:pt>
    <dgm:pt modelId="{2BAF20B4-172B-4F87-8ADE-81C6CAE349E6}" type="pres">
      <dgm:prSet presAssocID="{FAB0660E-F4F8-430D-B5A8-7E454C93254E}" presName="vert1" presStyleCnt="0"/>
      <dgm:spPr/>
    </dgm:pt>
  </dgm:ptLst>
  <dgm:cxnLst>
    <dgm:cxn modelId="{25F3705C-D49D-48B9-983E-4A6E93BAA203}" type="presOf" srcId="{5BE5B3E0-073D-4ED0-BF69-8183437BE7E7}" destId="{DB0AEA4B-A10E-4DAB-938D-7E91CFAD0942}" srcOrd="0" destOrd="0" presId="urn:microsoft.com/office/officeart/2008/layout/LinedList"/>
    <dgm:cxn modelId="{BAD87554-B683-4DAA-B00E-5661883C8DBF}" srcId="{DB58C0FC-9BEC-489B-9E25-BB33334BCC44}" destId="{FAB0660E-F4F8-430D-B5A8-7E454C93254E}" srcOrd="4" destOrd="0" parTransId="{AA70FD31-A864-4E76-850E-5FE1C71A2D96}" sibTransId="{016FEC0D-C2E0-47F4-A7B6-D558F1092EEC}"/>
    <dgm:cxn modelId="{9CDAAF57-36C4-41A6-B864-ECBE3FA2FE64}" type="presOf" srcId="{98436B1F-92D1-4327-8D2A-6FB8DE55E9CF}" destId="{5DC247AD-3719-4B03-B2FC-FA35BD8F6932}" srcOrd="0" destOrd="0" presId="urn:microsoft.com/office/officeart/2008/layout/LinedList"/>
    <dgm:cxn modelId="{41304A8F-E0E0-4790-AE45-C3F536268D6B}" srcId="{DB58C0FC-9BEC-489B-9E25-BB33334BCC44}" destId="{E93E340E-6D78-4D07-89C4-8A010922509C}" srcOrd="0" destOrd="0" parTransId="{349C0431-B507-4B41-ABE8-9B8E1C470DA7}" sibTransId="{CEA01232-5626-40C3-A42A-A74D06246AF6}"/>
    <dgm:cxn modelId="{12BBEFAB-08E1-44AD-8F11-D938D7E67D6A}" type="presOf" srcId="{3E0D1B57-6EE8-4A6D-8C69-F197EBC5C3C7}" destId="{0ADB6697-3D13-4326-BA9B-4893E343749E}" srcOrd="0" destOrd="0" presId="urn:microsoft.com/office/officeart/2008/layout/LinedList"/>
    <dgm:cxn modelId="{3403BAAF-491C-4EA2-A00D-FF3A602154ED}" srcId="{DB58C0FC-9BEC-489B-9E25-BB33334BCC44}" destId="{5BE5B3E0-073D-4ED0-BF69-8183437BE7E7}" srcOrd="1" destOrd="0" parTransId="{3CF6557D-432D-4FAE-82D0-3D24EDB008A7}" sibTransId="{5B1EF281-65CD-454F-8D0D-39F14605CD14}"/>
    <dgm:cxn modelId="{5381D7D3-9B63-47D8-9BFE-FF66FE12BCE1}" srcId="{DB58C0FC-9BEC-489B-9E25-BB33334BCC44}" destId="{98436B1F-92D1-4327-8D2A-6FB8DE55E9CF}" srcOrd="3" destOrd="0" parTransId="{06A79303-A73C-4387-BEE4-8A4A668E427C}" sibTransId="{6A95837C-19A1-4D7A-80AA-4EE5508F44DA}"/>
    <dgm:cxn modelId="{E5D73DEB-D52E-4546-AB25-24B3B05BDDC2}" type="presOf" srcId="{E93E340E-6D78-4D07-89C4-8A010922509C}" destId="{BBF2F5DE-C55C-48E7-9932-DDEFFD5F4C68}" srcOrd="0" destOrd="0" presId="urn:microsoft.com/office/officeart/2008/layout/LinedList"/>
    <dgm:cxn modelId="{493581ED-DC82-4BEF-AA7D-08A1D1690B14}" srcId="{DB58C0FC-9BEC-489B-9E25-BB33334BCC44}" destId="{3E0D1B57-6EE8-4A6D-8C69-F197EBC5C3C7}" srcOrd="2" destOrd="0" parTransId="{A21A8A8A-BE44-4681-8DCB-36CCA2A1591D}" sibTransId="{4E5FA8C3-256C-4FEF-B70A-802DF2655843}"/>
    <dgm:cxn modelId="{E28958F0-C0A4-4038-860E-CA5439291BD7}" type="presOf" srcId="{FAB0660E-F4F8-430D-B5A8-7E454C93254E}" destId="{82F8FEE0-0369-4A40-8D4C-C25FFFC44994}" srcOrd="0" destOrd="0" presId="urn:microsoft.com/office/officeart/2008/layout/LinedList"/>
    <dgm:cxn modelId="{797129FE-90EC-451E-8CA9-45AE921B4323}" type="presOf" srcId="{DB58C0FC-9BEC-489B-9E25-BB33334BCC44}" destId="{0085B753-4EE6-46C3-A63B-3BA7436640D1}" srcOrd="0" destOrd="0" presId="urn:microsoft.com/office/officeart/2008/layout/LinedList"/>
    <dgm:cxn modelId="{619C6828-6AB1-4063-A047-2A849A3945F0}" type="presParOf" srcId="{0085B753-4EE6-46C3-A63B-3BA7436640D1}" destId="{76F41A55-76A1-41EF-8154-B9E999E6A309}" srcOrd="0" destOrd="0" presId="urn:microsoft.com/office/officeart/2008/layout/LinedList"/>
    <dgm:cxn modelId="{83FF3F72-7F82-4807-9693-72F77B29708C}" type="presParOf" srcId="{0085B753-4EE6-46C3-A63B-3BA7436640D1}" destId="{37134DF0-E11B-4479-89A6-385A990B9ABB}" srcOrd="1" destOrd="0" presId="urn:microsoft.com/office/officeart/2008/layout/LinedList"/>
    <dgm:cxn modelId="{1E93C306-8CC4-445B-8ADF-74AE78DFA83A}" type="presParOf" srcId="{37134DF0-E11B-4479-89A6-385A990B9ABB}" destId="{BBF2F5DE-C55C-48E7-9932-DDEFFD5F4C68}" srcOrd="0" destOrd="0" presId="urn:microsoft.com/office/officeart/2008/layout/LinedList"/>
    <dgm:cxn modelId="{16E8C39F-0943-4BD2-A0E6-D21A79EE5E02}" type="presParOf" srcId="{37134DF0-E11B-4479-89A6-385A990B9ABB}" destId="{7B40310E-DD4F-43E1-90DB-0D6835867CD6}" srcOrd="1" destOrd="0" presId="urn:microsoft.com/office/officeart/2008/layout/LinedList"/>
    <dgm:cxn modelId="{9EFBC22D-AC15-48DC-AF0E-E01D7555F538}" type="presParOf" srcId="{0085B753-4EE6-46C3-A63B-3BA7436640D1}" destId="{47F31D99-0700-475C-AC62-A16FD02AAD85}" srcOrd="2" destOrd="0" presId="urn:microsoft.com/office/officeart/2008/layout/LinedList"/>
    <dgm:cxn modelId="{E4537799-7B8E-4392-9096-518200C9FFDC}" type="presParOf" srcId="{0085B753-4EE6-46C3-A63B-3BA7436640D1}" destId="{8ECFB7DA-7BD3-4659-AD46-AE16AE2332FF}" srcOrd="3" destOrd="0" presId="urn:microsoft.com/office/officeart/2008/layout/LinedList"/>
    <dgm:cxn modelId="{FF4D30AC-10BE-4CFF-A8E6-2B986752A238}" type="presParOf" srcId="{8ECFB7DA-7BD3-4659-AD46-AE16AE2332FF}" destId="{DB0AEA4B-A10E-4DAB-938D-7E91CFAD0942}" srcOrd="0" destOrd="0" presId="urn:microsoft.com/office/officeart/2008/layout/LinedList"/>
    <dgm:cxn modelId="{94C10A3D-D8C8-4516-8DC2-1CCE4CEBEAD1}" type="presParOf" srcId="{8ECFB7DA-7BD3-4659-AD46-AE16AE2332FF}" destId="{281702A6-4AC2-411D-ABBE-D535A0FFFCE5}" srcOrd="1" destOrd="0" presId="urn:microsoft.com/office/officeart/2008/layout/LinedList"/>
    <dgm:cxn modelId="{1613E127-0CAF-4163-AA41-3D9D9D420849}" type="presParOf" srcId="{0085B753-4EE6-46C3-A63B-3BA7436640D1}" destId="{E52D19DE-2031-446E-860A-37E47BAFE9BF}" srcOrd="4" destOrd="0" presId="urn:microsoft.com/office/officeart/2008/layout/LinedList"/>
    <dgm:cxn modelId="{D6D5AB96-3FAC-44DC-BB24-9C3622C7C651}" type="presParOf" srcId="{0085B753-4EE6-46C3-A63B-3BA7436640D1}" destId="{140D33E3-1209-44BB-B5FD-8B9698528CB4}" srcOrd="5" destOrd="0" presId="urn:microsoft.com/office/officeart/2008/layout/LinedList"/>
    <dgm:cxn modelId="{ED653146-7FC2-4669-BA51-5D671DCEB10E}" type="presParOf" srcId="{140D33E3-1209-44BB-B5FD-8B9698528CB4}" destId="{0ADB6697-3D13-4326-BA9B-4893E343749E}" srcOrd="0" destOrd="0" presId="urn:microsoft.com/office/officeart/2008/layout/LinedList"/>
    <dgm:cxn modelId="{B70583D1-F7F6-4F3B-8948-029639F37762}" type="presParOf" srcId="{140D33E3-1209-44BB-B5FD-8B9698528CB4}" destId="{F5AD8290-CBF5-4175-BEA4-931697D754C2}" srcOrd="1" destOrd="0" presId="urn:microsoft.com/office/officeart/2008/layout/LinedList"/>
    <dgm:cxn modelId="{3E9EF7BD-BFBA-4601-B319-93B73763A388}" type="presParOf" srcId="{0085B753-4EE6-46C3-A63B-3BA7436640D1}" destId="{20E05C14-BD52-47A7-9999-3BA60B283CE7}" srcOrd="6" destOrd="0" presId="urn:microsoft.com/office/officeart/2008/layout/LinedList"/>
    <dgm:cxn modelId="{4AFE4EE4-8BE6-47FE-B97E-FC863DED09DE}" type="presParOf" srcId="{0085B753-4EE6-46C3-A63B-3BA7436640D1}" destId="{139E0308-3CA2-4C96-BBEB-C7CC2F2AA180}" srcOrd="7" destOrd="0" presId="urn:microsoft.com/office/officeart/2008/layout/LinedList"/>
    <dgm:cxn modelId="{9BD5B2A0-4C88-4C49-8D8B-0F896661A088}" type="presParOf" srcId="{139E0308-3CA2-4C96-BBEB-C7CC2F2AA180}" destId="{5DC247AD-3719-4B03-B2FC-FA35BD8F6932}" srcOrd="0" destOrd="0" presId="urn:microsoft.com/office/officeart/2008/layout/LinedList"/>
    <dgm:cxn modelId="{ADD6579E-E095-49B3-8DC5-CB45BC66A6FD}" type="presParOf" srcId="{139E0308-3CA2-4C96-BBEB-C7CC2F2AA180}" destId="{B7E121FB-B9B3-47D6-9985-961DBFE0481D}" srcOrd="1" destOrd="0" presId="urn:microsoft.com/office/officeart/2008/layout/LinedList"/>
    <dgm:cxn modelId="{1A3C8868-CE6E-4813-B89A-EF026180EF9D}" type="presParOf" srcId="{0085B753-4EE6-46C3-A63B-3BA7436640D1}" destId="{2F5E0103-F4FB-47A9-97FC-CD1C913F23A2}" srcOrd="8" destOrd="0" presId="urn:microsoft.com/office/officeart/2008/layout/LinedList"/>
    <dgm:cxn modelId="{C40F95B1-3CBA-4AAF-9568-86E3228715D0}" type="presParOf" srcId="{0085B753-4EE6-46C3-A63B-3BA7436640D1}" destId="{2CA73785-24C7-4DAF-A1F3-888D385B9265}" srcOrd="9" destOrd="0" presId="urn:microsoft.com/office/officeart/2008/layout/LinedList"/>
    <dgm:cxn modelId="{C00A5A00-AF3A-4A0B-A34A-ADD6B9168A07}" type="presParOf" srcId="{2CA73785-24C7-4DAF-A1F3-888D385B9265}" destId="{82F8FEE0-0369-4A40-8D4C-C25FFFC44994}" srcOrd="0" destOrd="0" presId="urn:microsoft.com/office/officeart/2008/layout/LinedList"/>
    <dgm:cxn modelId="{90194B32-2BFF-4754-BA06-CF2EC9400193}" type="presParOf" srcId="{2CA73785-24C7-4DAF-A1F3-888D385B9265}" destId="{2BAF20B4-172B-4F87-8ADE-81C6CAE349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71A9EC-606E-4567-9591-E1C3E2A5A03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3AD7FCB-F772-4A84-824F-AF0CCAA0A191}">
      <dgm:prSet/>
      <dgm:spPr/>
      <dgm:t>
        <a:bodyPr/>
        <a:lstStyle/>
        <a:p>
          <a:r>
            <a:rPr lang="en-US"/>
            <a:t>• District Governor: oversight</a:t>
          </a:r>
        </a:p>
      </dgm:t>
    </dgm:pt>
    <dgm:pt modelId="{C1FF0261-C525-4913-B222-50C2ABAD844B}" type="parTrans" cxnId="{E3ED83FD-72A0-4C5B-A60C-1C8488E5DDC1}">
      <dgm:prSet/>
      <dgm:spPr/>
      <dgm:t>
        <a:bodyPr/>
        <a:lstStyle/>
        <a:p>
          <a:endParaRPr lang="en-US"/>
        </a:p>
      </dgm:t>
    </dgm:pt>
    <dgm:pt modelId="{1F53987B-06B5-40C6-860D-C8B5AE5A38B9}" type="sibTrans" cxnId="{E3ED83FD-72A0-4C5B-A60C-1C8488E5DDC1}">
      <dgm:prSet/>
      <dgm:spPr/>
      <dgm:t>
        <a:bodyPr/>
        <a:lstStyle/>
        <a:p>
          <a:endParaRPr lang="en-US"/>
        </a:p>
      </dgm:t>
    </dgm:pt>
    <dgm:pt modelId="{AADB1F1A-C83F-4A6E-8D90-ECB311C40077}">
      <dgm:prSet/>
      <dgm:spPr/>
      <dgm:t>
        <a:bodyPr/>
        <a:lstStyle/>
        <a:p>
          <a:r>
            <a:rPr lang="en-US" dirty="0"/>
            <a:t>• Youth Protection Officer</a:t>
          </a:r>
          <a:r>
            <a:rPr lang="en-US"/>
            <a:t>: Educating, </a:t>
          </a:r>
          <a:r>
            <a:rPr lang="en-US" dirty="0"/>
            <a:t>screening, investigations</a:t>
          </a:r>
        </a:p>
      </dgm:t>
    </dgm:pt>
    <dgm:pt modelId="{4326C700-4BE9-4479-9E79-B5A6CBA50A02}" type="parTrans" cxnId="{8B8CCD37-902F-4D46-894B-BFE9D6B23A71}">
      <dgm:prSet/>
      <dgm:spPr/>
      <dgm:t>
        <a:bodyPr/>
        <a:lstStyle/>
        <a:p>
          <a:endParaRPr lang="en-US"/>
        </a:p>
      </dgm:t>
    </dgm:pt>
    <dgm:pt modelId="{B79AAE07-2CF1-4088-ADC7-0CC75AD5443F}" type="sibTrans" cxnId="{8B8CCD37-902F-4D46-894B-BFE9D6B23A71}">
      <dgm:prSet/>
      <dgm:spPr/>
      <dgm:t>
        <a:bodyPr/>
        <a:lstStyle/>
        <a:p>
          <a:endParaRPr lang="en-US"/>
        </a:p>
      </dgm:t>
    </dgm:pt>
    <dgm:pt modelId="{C132913F-969B-4D8D-B94D-88E8D8306871}">
      <dgm:prSet/>
      <dgm:spPr/>
      <dgm:t>
        <a:bodyPr/>
        <a:lstStyle/>
        <a:p>
          <a:r>
            <a:rPr lang="en-US"/>
            <a:t>• Club Presidents: implementation, volunteer supervision</a:t>
          </a:r>
        </a:p>
      </dgm:t>
    </dgm:pt>
    <dgm:pt modelId="{A4CABCBD-EAE3-4532-93F3-260BD6F61BE9}" type="parTrans" cxnId="{C9B21B5C-36CF-4020-98AA-76102C75DC46}">
      <dgm:prSet/>
      <dgm:spPr/>
      <dgm:t>
        <a:bodyPr/>
        <a:lstStyle/>
        <a:p>
          <a:endParaRPr lang="en-US"/>
        </a:p>
      </dgm:t>
    </dgm:pt>
    <dgm:pt modelId="{014723A4-0096-4A63-835B-E39ED8878C09}" type="sibTrans" cxnId="{C9B21B5C-36CF-4020-98AA-76102C75DC46}">
      <dgm:prSet/>
      <dgm:spPr/>
      <dgm:t>
        <a:bodyPr/>
        <a:lstStyle/>
        <a:p>
          <a:endParaRPr lang="en-US"/>
        </a:p>
      </dgm:t>
    </dgm:pt>
    <dgm:pt modelId="{83391E82-9C4A-4DAA-9E76-837BF356857D}" type="pres">
      <dgm:prSet presAssocID="{9571A9EC-606E-4567-9591-E1C3E2A5A03A}" presName="linear" presStyleCnt="0">
        <dgm:presLayoutVars>
          <dgm:animLvl val="lvl"/>
          <dgm:resizeHandles val="exact"/>
        </dgm:presLayoutVars>
      </dgm:prSet>
      <dgm:spPr/>
    </dgm:pt>
    <dgm:pt modelId="{EDA30BDC-8643-491F-98C2-D781862A6C11}" type="pres">
      <dgm:prSet presAssocID="{33AD7FCB-F772-4A84-824F-AF0CCAA0A191}" presName="parentText" presStyleLbl="node1" presStyleIdx="0" presStyleCnt="3">
        <dgm:presLayoutVars>
          <dgm:chMax val="0"/>
          <dgm:bulletEnabled val="1"/>
        </dgm:presLayoutVars>
      </dgm:prSet>
      <dgm:spPr/>
    </dgm:pt>
    <dgm:pt modelId="{FD9B5ABC-DAAA-454B-A1AA-0987B3934D11}" type="pres">
      <dgm:prSet presAssocID="{1F53987B-06B5-40C6-860D-C8B5AE5A38B9}" presName="spacer" presStyleCnt="0"/>
      <dgm:spPr/>
    </dgm:pt>
    <dgm:pt modelId="{B2B627D9-00E3-4EB6-8B39-A916536542C9}" type="pres">
      <dgm:prSet presAssocID="{AADB1F1A-C83F-4A6E-8D90-ECB311C40077}" presName="parentText" presStyleLbl="node1" presStyleIdx="1" presStyleCnt="3">
        <dgm:presLayoutVars>
          <dgm:chMax val="0"/>
          <dgm:bulletEnabled val="1"/>
        </dgm:presLayoutVars>
      </dgm:prSet>
      <dgm:spPr/>
    </dgm:pt>
    <dgm:pt modelId="{B06D4639-E827-445E-A582-F15E962C6CE7}" type="pres">
      <dgm:prSet presAssocID="{B79AAE07-2CF1-4088-ADC7-0CC75AD5443F}" presName="spacer" presStyleCnt="0"/>
      <dgm:spPr/>
    </dgm:pt>
    <dgm:pt modelId="{469F9BD7-FE15-47FB-8A26-6C783B594BCB}" type="pres">
      <dgm:prSet presAssocID="{C132913F-969B-4D8D-B94D-88E8D8306871}" presName="parentText" presStyleLbl="node1" presStyleIdx="2" presStyleCnt="3">
        <dgm:presLayoutVars>
          <dgm:chMax val="0"/>
          <dgm:bulletEnabled val="1"/>
        </dgm:presLayoutVars>
      </dgm:prSet>
      <dgm:spPr/>
    </dgm:pt>
  </dgm:ptLst>
  <dgm:cxnLst>
    <dgm:cxn modelId="{542B2106-849F-4B0A-BA3A-BB3751445AE9}" type="presOf" srcId="{9571A9EC-606E-4567-9591-E1C3E2A5A03A}" destId="{83391E82-9C4A-4DAA-9E76-837BF356857D}" srcOrd="0" destOrd="0" presId="urn:microsoft.com/office/officeart/2005/8/layout/vList2"/>
    <dgm:cxn modelId="{8B8CCD37-902F-4D46-894B-BFE9D6B23A71}" srcId="{9571A9EC-606E-4567-9591-E1C3E2A5A03A}" destId="{AADB1F1A-C83F-4A6E-8D90-ECB311C40077}" srcOrd="1" destOrd="0" parTransId="{4326C700-4BE9-4479-9E79-B5A6CBA50A02}" sibTransId="{B79AAE07-2CF1-4088-ADC7-0CC75AD5443F}"/>
    <dgm:cxn modelId="{C9B21B5C-36CF-4020-98AA-76102C75DC46}" srcId="{9571A9EC-606E-4567-9591-E1C3E2A5A03A}" destId="{C132913F-969B-4D8D-B94D-88E8D8306871}" srcOrd="2" destOrd="0" parTransId="{A4CABCBD-EAE3-4532-93F3-260BD6F61BE9}" sibTransId="{014723A4-0096-4A63-835B-E39ED8878C09}"/>
    <dgm:cxn modelId="{3AE2AC56-9E4C-45FC-88E4-7F88B1968AA0}" type="presOf" srcId="{AADB1F1A-C83F-4A6E-8D90-ECB311C40077}" destId="{B2B627D9-00E3-4EB6-8B39-A916536542C9}" srcOrd="0" destOrd="0" presId="urn:microsoft.com/office/officeart/2005/8/layout/vList2"/>
    <dgm:cxn modelId="{67EC0057-CF4B-4C35-802D-B28A77A048F7}" type="presOf" srcId="{C132913F-969B-4D8D-B94D-88E8D8306871}" destId="{469F9BD7-FE15-47FB-8A26-6C783B594BCB}" srcOrd="0" destOrd="0" presId="urn:microsoft.com/office/officeart/2005/8/layout/vList2"/>
    <dgm:cxn modelId="{81465B58-F2B0-4CAF-BEDB-ADEF4B42446A}" type="presOf" srcId="{33AD7FCB-F772-4A84-824F-AF0CCAA0A191}" destId="{EDA30BDC-8643-491F-98C2-D781862A6C11}" srcOrd="0" destOrd="0" presId="urn:microsoft.com/office/officeart/2005/8/layout/vList2"/>
    <dgm:cxn modelId="{E3ED83FD-72A0-4C5B-A60C-1C8488E5DDC1}" srcId="{9571A9EC-606E-4567-9591-E1C3E2A5A03A}" destId="{33AD7FCB-F772-4A84-824F-AF0CCAA0A191}" srcOrd="0" destOrd="0" parTransId="{C1FF0261-C525-4913-B222-50C2ABAD844B}" sibTransId="{1F53987B-06B5-40C6-860D-C8B5AE5A38B9}"/>
    <dgm:cxn modelId="{BF26E605-BA83-4110-89BE-40F1DA488FBF}" type="presParOf" srcId="{83391E82-9C4A-4DAA-9E76-837BF356857D}" destId="{EDA30BDC-8643-491F-98C2-D781862A6C11}" srcOrd="0" destOrd="0" presId="urn:microsoft.com/office/officeart/2005/8/layout/vList2"/>
    <dgm:cxn modelId="{4080E2E2-73B0-42BD-A414-C4AD547BC5CA}" type="presParOf" srcId="{83391E82-9C4A-4DAA-9E76-837BF356857D}" destId="{FD9B5ABC-DAAA-454B-A1AA-0987B3934D11}" srcOrd="1" destOrd="0" presId="urn:microsoft.com/office/officeart/2005/8/layout/vList2"/>
    <dgm:cxn modelId="{1AC3C315-9E1F-4600-9221-E84D483E17E9}" type="presParOf" srcId="{83391E82-9C4A-4DAA-9E76-837BF356857D}" destId="{B2B627D9-00E3-4EB6-8B39-A916536542C9}" srcOrd="2" destOrd="0" presId="urn:microsoft.com/office/officeart/2005/8/layout/vList2"/>
    <dgm:cxn modelId="{2908E125-4CE8-4FDF-AFA3-BDBFE4186FFA}" type="presParOf" srcId="{83391E82-9C4A-4DAA-9E76-837BF356857D}" destId="{B06D4639-E827-445E-A582-F15E962C6CE7}" srcOrd="3" destOrd="0" presId="urn:microsoft.com/office/officeart/2005/8/layout/vList2"/>
    <dgm:cxn modelId="{57BD6433-6575-4B89-911B-001BA62AD3BC}" type="presParOf" srcId="{83391E82-9C4A-4DAA-9E76-837BF356857D}" destId="{469F9BD7-FE15-47FB-8A26-6C783B594BC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8964CE-645A-43D3-AC87-7D77D8D53A6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429ACF2-E24C-40C4-81F3-44E78FEBC702}">
      <dgm:prSet/>
      <dgm:spPr/>
      <dgm:t>
        <a:bodyPr/>
        <a:lstStyle/>
        <a:p>
          <a:r>
            <a:rPr lang="en-US"/>
            <a:t>First priority: Ensure youth safety</a:t>
          </a:r>
        </a:p>
      </dgm:t>
    </dgm:pt>
    <dgm:pt modelId="{6694AF22-A315-422C-93F6-957DD0EA043F}" type="parTrans" cxnId="{78158777-E1C0-4D3B-93C1-1CF94A04E67D}">
      <dgm:prSet/>
      <dgm:spPr/>
      <dgm:t>
        <a:bodyPr/>
        <a:lstStyle/>
        <a:p>
          <a:endParaRPr lang="en-US"/>
        </a:p>
      </dgm:t>
    </dgm:pt>
    <dgm:pt modelId="{2A545F73-D9E7-4645-88DB-6DA9B7BCB359}" type="sibTrans" cxnId="{78158777-E1C0-4D3B-93C1-1CF94A04E67D}">
      <dgm:prSet/>
      <dgm:spPr/>
      <dgm:t>
        <a:bodyPr/>
        <a:lstStyle/>
        <a:p>
          <a:endParaRPr lang="en-US"/>
        </a:p>
      </dgm:t>
    </dgm:pt>
    <dgm:pt modelId="{13789E8F-D0CE-479C-994D-14995F29024E}">
      <dgm:prSet/>
      <dgm:spPr/>
      <dgm:t>
        <a:bodyPr/>
        <a:lstStyle/>
        <a:p>
          <a:r>
            <a:rPr lang="en-US" dirty="0"/>
            <a:t>Emergency? Call local law enforcement</a:t>
          </a:r>
        </a:p>
      </dgm:t>
    </dgm:pt>
    <dgm:pt modelId="{61C4952E-8878-4AF6-88FD-5FCAF96A33EF}" type="parTrans" cxnId="{6EA59731-8E29-4FA6-AE92-B9384C779288}">
      <dgm:prSet/>
      <dgm:spPr/>
      <dgm:t>
        <a:bodyPr/>
        <a:lstStyle/>
        <a:p>
          <a:endParaRPr lang="en-US"/>
        </a:p>
      </dgm:t>
    </dgm:pt>
    <dgm:pt modelId="{A21877D7-4258-4FAD-9473-E1F22C359DBC}" type="sibTrans" cxnId="{6EA59731-8E29-4FA6-AE92-B9384C779288}">
      <dgm:prSet/>
      <dgm:spPr/>
      <dgm:t>
        <a:bodyPr/>
        <a:lstStyle/>
        <a:p>
          <a:endParaRPr lang="en-US"/>
        </a:p>
      </dgm:t>
    </dgm:pt>
    <dgm:pt modelId="{620A4E8A-5A2A-4EA7-B0D8-22428EA356F7}">
      <dgm:prSet/>
      <dgm:spPr/>
      <dgm:t>
        <a:bodyPr/>
        <a:lstStyle/>
        <a:p>
          <a:r>
            <a:rPr lang="en-US" dirty="0"/>
            <a:t>Call your YPO - ASAP</a:t>
          </a:r>
        </a:p>
      </dgm:t>
    </dgm:pt>
    <dgm:pt modelId="{ED7E58FB-65CF-46CD-BDE0-9E18AD760CC2}" type="parTrans" cxnId="{8236E225-9582-4223-BACA-7645D097C905}">
      <dgm:prSet/>
      <dgm:spPr/>
      <dgm:t>
        <a:bodyPr/>
        <a:lstStyle/>
        <a:p>
          <a:endParaRPr lang="en-US"/>
        </a:p>
      </dgm:t>
    </dgm:pt>
    <dgm:pt modelId="{B0A9D9A6-289E-44CC-BFFF-5089BC80F10D}" type="sibTrans" cxnId="{8236E225-9582-4223-BACA-7645D097C905}">
      <dgm:prSet/>
      <dgm:spPr/>
      <dgm:t>
        <a:bodyPr/>
        <a:lstStyle/>
        <a:p>
          <a:endParaRPr lang="en-US"/>
        </a:p>
      </dgm:t>
    </dgm:pt>
    <dgm:pt modelId="{AB97BF05-E60D-4EC6-A978-BC30ECF68107}">
      <dgm:prSet/>
      <dgm:spPr/>
      <dgm:t>
        <a:bodyPr/>
        <a:lstStyle/>
        <a:p>
          <a:r>
            <a:rPr lang="en-US"/>
            <a:t>Reports must be submitted within 72 hours</a:t>
          </a:r>
        </a:p>
      </dgm:t>
    </dgm:pt>
    <dgm:pt modelId="{F6831A7E-7F8E-4060-92FD-9104D51AF970}" type="parTrans" cxnId="{244265B0-0BD0-40F9-AE89-CD61A29CCC23}">
      <dgm:prSet/>
      <dgm:spPr/>
      <dgm:t>
        <a:bodyPr/>
        <a:lstStyle/>
        <a:p>
          <a:endParaRPr lang="en-US"/>
        </a:p>
      </dgm:t>
    </dgm:pt>
    <dgm:pt modelId="{F863C4A5-FC10-4D60-B1C9-F9CC1BED7B3D}" type="sibTrans" cxnId="{244265B0-0BD0-40F9-AE89-CD61A29CCC23}">
      <dgm:prSet/>
      <dgm:spPr/>
      <dgm:t>
        <a:bodyPr/>
        <a:lstStyle/>
        <a:p>
          <a:endParaRPr lang="en-US"/>
        </a:p>
      </dgm:t>
    </dgm:pt>
    <dgm:pt modelId="{DFD11A6C-1729-414D-A501-7FF2ABE4B755}">
      <dgm:prSet/>
      <dgm:spPr/>
      <dgm:t>
        <a:bodyPr/>
        <a:lstStyle/>
        <a:p>
          <a:r>
            <a:rPr lang="en-US"/>
            <a:t>Report to: youthprotection@rotary.org | +1 866-976-8279</a:t>
          </a:r>
        </a:p>
      </dgm:t>
    </dgm:pt>
    <dgm:pt modelId="{DEB5B473-F0DF-46EC-ACBD-42157A11BF1E}" type="parTrans" cxnId="{CBF47F8F-B4D8-424A-A4B3-C97376F1DE4F}">
      <dgm:prSet/>
      <dgm:spPr/>
      <dgm:t>
        <a:bodyPr/>
        <a:lstStyle/>
        <a:p>
          <a:endParaRPr lang="en-US"/>
        </a:p>
      </dgm:t>
    </dgm:pt>
    <dgm:pt modelId="{821732A0-4630-44C4-B004-2572E9DEEE04}" type="sibTrans" cxnId="{CBF47F8F-B4D8-424A-A4B3-C97376F1DE4F}">
      <dgm:prSet/>
      <dgm:spPr/>
      <dgm:t>
        <a:bodyPr/>
        <a:lstStyle/>
        <a:p>
          <a:endParaRPr lang="en-US"/>
        </a:p>
      </dgm:t>
    </dgm:pt>
    <dgm:pt modelId="{6FDDE636-0BD8-4A1C-A758-FA1E1D84F23E}" type="pres">
      <dgm:prSet presAssocID="{A88964CE-645A-43D3-AC87-7D77D8D53A65}" presName="linear" presStyleCnt="0">
        <dgm:presLayoutVars>
          <dgm:animLvl val="lvl"/>
          <dgm:resizeHandles val="exact"/>
        </dgm:presLayoutVars>
      </dgm:prSet>
      <dgm:spPr/>
    </dgm:pt>
    <dgm:pt modelId="{738D00F0-556D-4BA0-B9AE-D789464C2E04}" type="pres">
      <dgm:prSet presAssocID="{1429ACF2-E24C-40C4-81F3-44E78FEBC702}" presName="parentText" presStyleLbl="node1" presStyleIdx="0" presStyleCnt="5">
        <dgm:presLayoutVars>
          <dgm:chMax val="0"/>
          <dgm:bulletEnabled val="1"/>
        </dgm:presLayoutVars>
      </dgm:prSet>
      <dgm:spPr/>
    </dgm:pt>
    <dgm:pt modelId="{018CC22F-B1E5-4521-9960-DADADB19853A}" type="pres">
      <dgm:prSet presAssocID="{2A545F73-D9E7-4645-88DB-6DA9B7BCB359}" presName="spacer" presStyleCnt="0"/>
      <dgm:spPr/>
    </dgm:pt>
    <dgm:pt modelId="{598DC676-BC8B-4555-8AA1-241041880820}" type="pres">
      <dgm:prSet presAssocID="{13789E8F-D0CE-479C-994D-14995F29024E}" presName="parentText" presStyleLbl="node1" presStyleIdx="1" presStyleCnt="5">
        <dgm:presLayoutVars>
          <dgm:chMax val="0"/>
          <dgm:bulletEnabled val="1"/>
        </dgm:presLayoutVars>
      </dgm:prSet>
      <dgm:spPr/>
    </dgm:pt>
    <dgm:pt modelId="{29C5C60C-0D60-4DF8-B383-581F4DA17E57}" type="pres">
      <dgm:prSet presAssocID="{A21877D7-4258-4FAD-9473-E1F22C359DBC}" presName="spacer" presStyleCnt="0"/>
      <dgm:spPr/>
    </dgm:pt>
    <dgm:pt modelId="{D0F893EF-0ADB-483F-A135-B7CA67ED5B63}" type="pres">
      <dgm:prSet presAssocID="{620A4E8A-5A2A-4EA7-B0D8-22428EA356F7}" presName="parentText" presStyleLbl="node1" presStyleIdx="2" presStyleCnt="5">
        <dgm:presLayoutVars>
          <dgm:chMax val="0"/>
          <dgm:bulletEnabled val="1"/>
        </dgm:presLayoutVars>
      </dgm:prSet>
      <dgm:spPr/>
    </dgm:pt>
    <dgm:pt modelId="{28790F7A-FA48-49F0-9DBE-0ADE08BE1BEE}" type="pres">
      <dgm:prSet presAssocID="{B0A9D9A6-289E-44CC-BFFF-5089BC80F10D}" presName="spacer" presStyleCnt="0"/>
      <dgm:spPr/>
    </dgm:pt>
    <dgm:pt modelId="{3B171704-44D8-4373-AAA4-587B81321D4B}" type="pres">
      <dgm:prSet presAssocID="{AB97BF05-E60D-4EC6-A978-BC30ECF68107}" presName="parentText" presStyleLbl="node1" presStyleIdx="3" presStyleCnt="5">
        <dgm:presLayoutVars>
          <dgm:chMax val="0"/>
          <dgm:bulletEnabled val="1"/>
        </dgm:presLayoutVars>
      </dgm:prSet>
      <dgm:spPr/>
    </dgm:pt>
    <dgm:pt modelId="{D5DB9758-1D3B-45BE-BD19-4C371361DAA7}" type="pres">
      <dgm:prSet presAssocID="{F863C4A5-FC10-4D60-B1C9-F9CC1BED7B3D}" presName="spacer" presStyleCnt="0"/>
      <dgm:spPr/>
    </dgm:pt>
    <dgm:pt modelId="{3590D8C7-3C43-4726-8374-2B1E84AFD427}" type="pres">
      <dgm:prSet presAssocID="{DFD11A6C-1729-414D-A501-7FF2ABE4B755}" presName="parentText" presStyleLbl="node1" presStyleIdx="4" presStyleCnt="5">
        <dgm:presLayoutVars>
          <dgm:chMax val="0"/>
          <dgm:bulletEnabled val="1"/>
        </dgm:presLayoutVars>
      </dgm:prSet>
      <dgm:spPr/>
    </dgm:pt>
  </dgm:ptLst>
  <dgm:cxnLst>
    <dgm:cxn modelId="{2391E504-933F-4067-A99D-7CFB6DE89C75}" type="presOf" srcId="{A88964CE-645A-43D3-AC87-7D77D8D53A65}" destId="{6FDDE636-0BD8-4A1C-A758-FA1E1D84F23E}" srcOrd="0" destOrd="0" presId="urn:microsoft.com/office/officeart/2005/8/layout/vList2"/>
    <dgm:cxn modelId="{66B0F211-FC06-48A6-86D3-5699205C689E}" type="presOf" srcId="{AB97BF05-E60D-4EC6-A978-BC30ECF68107}" destId="{3B171704-44D8-4373-AAA4-587B81321D4B}" srcOrd="0" destOrd="0" presId="urn:microsoft.com/office/officeart/2005/8/layout/vList2"/>
    <dgm:cxn modelId="{8236E225-9582-4223-BACA-7645D097C905}" srcId="{A88964CE-645A-43D3-AC87-7D77D8D53A65}" destId="{620A4E8A-5A2A-4EA7-B0D8-22428EA356F7}" srcOrd="2" destOrd="0" parTransId="{ED7E58FB-65CF-46CD-BDE0-9E18AD760CC2}" sibTransId="{B0A9D9A6-289E-44CC-BFFF-5089BC80F10D}"/>
    <dgm:cxn modelId="{6EA59731-8E29-4FA6-AE92-B9384C779288}" srcId="{A88964CE-645A-43D3-AC87-7D77D8D53A65}" destId="{13789E8F-D0CE-479C-994D-14995F29024E}" srcOrd="1" destOrd="0" parTransId="{61C4952E-8878-4AF6-88FD-5FCAF96A33EF}" sibTransId="{A21877D7-4258-4FAD-9473-E1F22C359DBC}"/>
    <dgm:cxn modelId="{986E693A-54C4-40A0-B631-94B950816D9D}" type="presOf" srcId="{620A4E8A-5A2A-4EA7-B0D8-22428EA356F7}" destId="{D0F893EF-0ADB-483F-A135-B7CA67ED5B63}" srcOrd="0" destOrd="0" presId="urn:microsoft.com/office/officeart/2005/8/layout/vList2"/>
    <dgm:cxn modelId="{78158777-E1C0-4D3B-93C1-1CF94A04E67D}" srcId="{A88964CE-645A-43D3-AC87-7D77D8D53A65}" destId="{1429ACF2-E24C-40C4-81F3-44E78FEBC702}" srcOrd="0" destOrd="0" parTransId="{6694AF22-A315-422C-93F6-957DD0EA043F}" sibTransId="{2A545F73-D9E7-4645-88DB-6DA9B7BCB359}"/>
    <dgm:cxn modelId="{CBF47F8F-B4D8-424A-A4B3-C97376F1DE4F}" srcId="{A88964CE-645A-43D3-AC87-7D77D8D53A65}" destId="{DFD11A6C-1729-414D-A501-7FF2ABE4B755}" srcOrd="4" destOrd="0" parTransId="{DEB5B473-F0DF-46EC-ACBD-42157A11BF1E}" sibTransId="{821732A0-4630-44C4-B004-2572E9DEEE04}"/>
    <dgm:cxn modelId="{0A15BE9C-094A-4A9D-ACF6-84809CDCB6C1}" type="presOf" srcId="{1429ACF2-E24C-40C4-81F3-44E78FEBC702}" destId="{738D00F0-556D-4BA0-B9AE-D789464C2E04}" srcOrd="0" destOrd="0" presId="urn:microsoft.com/office/officeart/2005/8/layout/vList2"/>
    <dgm:cxn modelId="{244265B0-0BD0-40F9-AE89-CD61A29CCC23}" srcId="{A88964CE-645A-43D3-AC87-7D77D8D53A65}" destId="{AB97BF05-E60D-4EC6-A978-BC30ECF68107}" srcOrd="3" destOrd="0" parTransId="{F6831A7E-7F8E-4060-92FD-9104D51AF970}" sibTransId="{F863C4A5-FC10-4D60-B1C9-F9CC1BED7B3D}"/>
    <dgm:cxn modelId="{D4C838E7-2E3A-4472-AE00-F763AE6A0DAC}" type="presOf" srcId="{DFD11A6C-1729-414D-A501-7FF2ABE4B755}" destId="{3590D8C7-3C43-4726-8374-2B1E84AFD427}" srcOrd="0" destOrd="0" presId="urn:microsoft.com/office/officeart/2005/8/layout/vList2"/>
    <dgm:cxn modelId="{798405F1-1BA4-48A0-BAE5-6CD9DD142FE3}" type="presOf" srcId="{13789E8F-D0CE-479C-994D-14995F29024E}" destId="{598DC676-BC8B-4555-8AA1-241041880820}" srcOrd="0" destOrd="0" presId="urn:microsoft.com/office/officeart/2005/8/layout/vList2"/>
    <dgm:cxn modelId="{962B4940-CC10-4FA2-9E9C-70B22764B733}" type="presParOf" srcId="{6FDDE636-0BD8-4A1C-A758-FA1E1D84F23E}" destId="{738D00F0-556D-4BA0-B9AE-D789464C2E04}" srcOrd="0" destOrd="0" presId="urn:microsoft.com/office/officeart/2005/8/layout/vList2"/>
    <dgm:cxn modelId="{EB7BB027-2AAB-41F4-89F0-621A071CEFCA}" type="presParOf" srcId="{6FDDE636-0BD8-4A1C-A758-FA1E1D84F23E}" destId="{018CC22F-B1E5-4521-9960-DADADB19853A}" srcOrd="1" destOrd="0" presId="urn:microsoft.com/office/officeart/2005/8/layout/vList2"/>
    <dgm:cxn modelId="{F01F0FE1-D708-44FD-9D19-90634D946B93}" type="presParOf" srcId="{6FDDE636-0BD8-4A1C-A758-FA1E1D84F23E}" destId="{598DC676-BC8B-4555-8AA1-241041880820}" srcOrd="2" destOrd="0" presId="urn:microsoft.com/office/officeart/2005/8/layout/vList2"/>
    <dgm:cxn modelId="{3AA40ADA-2F34-43F9-A671-2431F2A3D1EA}" type="presParOf" srcId="{6FDDE636-0BD8-4A1C-A758-FA1E1D84F23E}" destId="{29C5C60C-0D60-4DF8-B383-581F4DA17E57}" srcOrd="3" destOrd="0" presId="urn:microsoft.com/office/officeart/2005/8/layout/vList2"/>
    <dgm:cxn modelId="{EA9EC7C8-C255-472A-876F-CEC218456697}" type="presParOf" srcId="{6FDDE636-0BD8-4A1C-A758-FA1E1D84F23E}" destId="{D0F893EF-0ADB-483F-A135-B7CA67ED5B63}" srcOrd="4" destOrd="0" presId="urn:microsoft.com/office/officeart/2005/8/layout/vList2"/>
    <dgm:cxn modelId="{83AC0DA6-CC30-435E-9F2F-71784160480B}" type="presParOf" srcId="{6FDDE636-0BD8-4A1C-A758-FA1E1D84F23E}" destId="{28790F7A-FA48-49F0-9DBE-0ADE08BE1BEE}" srcOrd="5" destOrd="0" presId="urn:microsoft.com/office/officeart/2005/8/layout/vList2"/>
    <dgm:cxn modelId="{2565576B-1B62-4349-9F00-079A223BBE1C}" type="presParOf" srcId="{6FDDE636-0BD8-4A1C-A758-FA1E1D84F23E}" destId="{3B171704-44D8-4373-AAA4-587B81321D4B}" srcOrd="6" destOrd="0" presId="urn:microsoft.com/office/officeart/2005/8/layout/vList2"/>
    <dgm:cxn modelId="{F4B441EC-BA41-4B17-B9C0-512083536831}" type="presParOf" srcId="{6FDDE636-0BD8-4A1C-A758-FA1E1D84F23E}" destId="{D5DB9758-1D3B-45BE-BD19-4C371361DAA7}" srcOrd="7" destOrd="0" presId="urn:microsoft.com/office/officeart/2005/8/layout/vList2"/>
    <dgm:cxn modelId="{BBF22247-5691-451B-B333-C5683E379369}" type="presParOf" srcId="{6FDDE636-0BD8-4A1C-A758-FA1E1D84F23E}" destId="{3590D8C7-3C43-4726-8374-2B1E84AFD42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CF6A0-193C-4FFA-8C59-68C8FAFD4E8C}"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en-US"/>
        </a:p>
      </dgm:t>
    </dgm:pt>
    <dgm:pt modelId="{F3488DAE-9934-4181-BAB1-6663FE7A263E}">
      <dgm:prSet/>
      <dgm:spPr/>
      <dgm:t>
        <a:bodyPr/>
        <a:lstStyle/>
        <a:p>
          <a:r>
            <a:rPr lang="en-US" dirty="0"/>
            <a:t>Noncompliance = suspension or loss of Youth Exchange certification</a:t>
          </a:r>
        </a:p>
      </dgm:t>
    </dgm:pt>
    <dgm:pt modelId="{87A0445B-2C31-45D1-B955-90A9E0DA9C6D}" type="parTrans" cxnId="{E503F2A5-94AC-444C-8050-5ACF5A828A6E}">
      <dgm:prSet/>
      <dgm:spPr/>
      <dgm:t>
        <a:bodyPr/>
        <a:lstStyle/>
        <a:p>
          <a:endParaRPr lang="en-US"/>
        </a:p>
      </dgm:t>
    </dgm:pt>
    <dgm:pt modelId="{A1B83916-FE8A-41ED-9508-B7A69FD7C248}" type="sibTrans" cxnId="{E503F2A5-94AC-444C-8050-5ACF5A828A6E}">
      <dgm:prSet/>
      <dgm:spPr/>
      <dgm:t>
        <a:bodyPr/>
        <a:lstStyle/>
        <a:p>
          <a:endParaRPr lang="en-US"/>
        </a:p>
      </dgm:t>
    </dgm:pt>
    <dgm:pt modelId="{9F247EEA-D842-432B-B8D1-56115CCA559F}">
      <dgm:prSet/>
      <dgm:spPr/>
      <dgm:t>
        <a:bodyPr/>
        <a:lstStyle/>
        <a:p>
          <a:r>
            <a:rPr lang="en-US" dirty="0"/>
            <a:t>Abusers permanently banned from Rotary participation</a:t>
          </a:r>
        </a:p>
      </dgm:t>
    </dgm:pt>
    <dgm:pt modelId="{F447ADF9-EF9D-4986-8D6C-9D98102B7E9E}" type="parTrans" cxnId="{0E061FD1-B1E6-4D16-ABAC-4EDA0104F1F3}">
      <dgm:prSet/>
      <dgm:spPr/>
      <dgm:t>
        <a:bodyPr/>
        <a:lstStyle/>
        <a:p>
          <a:endParaRPr lang="en-US"/>
        </a:p>
      </dgm:t>
    </dgm:pt>
    <dgm:pt modelId="{6365FAC8-2B68-4FD4-818F-1FC099AF9308}" type="sibTrans" cxnId="{0E061FD1-B1E6-4D16-ABAC-4EDA0104F1F3}">
      <dgm:prSet/>
      <dgm:spPr/>
      <dgm:t>
        <a:bodyPr/>
        <a:lstStyle/>
        <a:p>
          <a:endParaRPr lang="en-US"/>
        </a:p>
      </dgm:t>
    </dgm:pt>
    <dgm:pt modelId="{30CFC072-506E-4C8A-A552-5745DF826B9F}">
      <dgm:prSet custT="1"/>
      <dgm:spPr/>
      <dgm:t>
        <a:bodyPr/>
        <a:lstStyle/>
        <a:p>
          <a:r>
            <a:rPr lang="en-US" sz="1600" dirty="0"/>
            <a:t>By not educating  our Clubs we put our members non-members at-risk for possible criminal and civil litigation</a:t>
          </a:r>
        </a:p>
      </dgm:t>
    </dgm:pt>
    <dgm:pt modelId="{56EBA48A-844C-47E8-9E74-9F4A65EBF42D}" type="parTrans" cxnId="{8CD8C220-F55F-4199-82C0-109126A4A451}">
      <dgm:prSet/>
      <dgm:spPr/>
      <dgm:t>
        <a:bodyPr/>
        <a:lstStyle/>
        <a:p>
          <a:endParaRPr lang="en-US"/>
        </a:p>
      </dgm:t>
    </dgm:pt>
    <dgm:pt modelId="{35D98E11-9CA4-40FA-A17C-8977C67E1C66}" type="sibTrans" cxnId="{8CD8C220-F55F-4199-82C0-109126A4A451}">
      <dgm:prSet/>
      <dgm:spPr/>
      <dgm:t>
        <a:bodyPr/>
        <a:lstStyle/>
        <a:p>
          <a:endParaRPr lang="en-US"/>
        </a:p>
      </dgm:t>
    </dgm:pt>
    <dgm:pt modelId="{3E2B0CD6-6914-4B3F-8187-0F73D0DB86F9}">
      <dgm:prSet custT="1"/>
      <dgm:spPr/>
      <dgm:t>
        <a:bodyPr/>
        <a:lstStyle/>
        <a:p>
          <a:r>
            <a:rPr lang="en-US" sz="1800" dirty="0"/>
            <a:t>By not being in compliance we put our District and RI  at risk and possibly liable</a:t>
          </a:r>
        </a:p>
      </dgm:t>
    </dgm:pt>
    <dgm:pt modelId="{ABB93062-9D90-48A9-A9A4-2FDAA2EF0276}" type="parTrans" cxnId="{A2723A29-51FA-4D48-BD82-52DD0567724C}">
      <dgm:prSet/>
      <dgm:spPr/>
      <dgm:t>
        <a:bodyPr/>
        <a:lstStyle/>
        <a:p>
          <a:endParaRPr lang="en-US"/>
        </a:p>
      </dgm:t>
    </dgm:pt>
    <dgm:pt modelId="{A2FD33AA-AAE3-418C-81CB-AAE1ECD293CB}" type="sibTrans" cxnId="{A2723A29-51FA-4D48-BD82-52DD0567724C}">
      <dgm:prSet/>
      <dgm:spPr/>
      <dgm:t>
        <a:bodyPr/>
        <a:lstStyle/>
        <a:p>
          <a:endParaRPr lang="en-US"/>
        </a:p>
      </dgm:t>
    </dgm:pt>
    <dgm:pt modelId="{0606891B-A0EA-4181-A540-8ED3B1A87DAD}" type="pres">
      <dgm:prSet presAssocID="{800CF6A0-193C-4FFA-8C59-68C8FAFD4E8C}" presName="matrix" presStyleCnt="0">
        <dgm:presLayoutVars>
          <dgm:chMax val="1"/>
          <dgm:dir/>
          <dgm:resizeHandles val="exact"/>
        </dgm:presLayoutVars>
      </dgm:prSet>
      <dgm:spPr/>
    </dgm:pt>
    <dgm:pt modelId="{51688898-4B1D-49AF-B433-0A4D3CB1D0C8}" type="pres">
      <dgm:prSet presAssocID="{800CF6A0-193C-4FFA-8C59-68C8FAFD4E8C}" presName="diamond" presStyleLbl="bgShp" presStyleIdx="0" presStyleCnt="1"/>
      <dgm:spPr/>
    </dgm:pt>
    <dgm:pt modelId="{7CCD7B78-0227-4CE1-9517-95BB3A69A6D3}" type="pres">
      <dgm:prSet presAssocID="{800CF6A0-193C-4FFA-8C59-68C8FAFD4E8C}" presName="quad1" presStyleLbl="node1" presStyleIdx="0" presStyleCnt="4">
        <dgm:presLayoutVars>
          <dgm:chMax val="0"/>
          <dgm:chPref val="0"/>
          <dgm:bulletEnabled val="1"/>
        </dgm:presLayoutVars>
      </dgm:prSet>
      <dgm:spPr/>
    </dgm:pt>
    <dgm:pt modelId="{CAFA83CC-08EF-411A-B7BB-0ABB73A6A5C7}" type="pres">
      <dgm:prSet presAssocID="{800CF6A0-193C-4FFA-8C59-68C8FAFD4E8C}" presName="quad2" presStyleLbl="node1" presStyleIdx="1" presStyleCnt="4">
        <dgm:presLayoutVars>
          <dgm:chMax val="0"/>
          <dgm:chPref val="0"/>
          <dgm:bulletEnabled val="1"/>
        </dgm:presLayoutVars>
      </dgm:prSet>
      <dgm:spPr/>
    </dgm:pt>
    <dgm:pt modelId="{B7B5EDD0-46C7-488C-AD9D-814231A80AD2}" type="pres">
      <dgm:prSet presAssocID="{800CF6A0-193C-4FFA-8C59-68C8FAFD4E8C}" presName="quad3" presStyleLbl="node1" presStyleIdx="2" presStyleCnt="4">
        <dgm:presLayoutVars>
          <dgm:chMax val="0"/>
          <dgm:chPref val="0"/>
          <dgm:bulletEnabled val="1"/>
        </dgm:presLayoutVars>
      </dgm:prSet>
      <dgm:spPr/>
    </dgm:pt>
    <dgm:pt modelId="{EA298D17-7206-4B8D-A67F-3AF0DDE8F558}" type="pres">
      <dgm:prSet presAssocID="{800CF6A0-193C-4FFA-8C59-68C8FAFD4E8C}" presName="quad4" presStyleLbl="node1" presStyleIdx="3" presStyleCnt="4">
        <dgm:presLayoutVars>
          <dgm:chMax val="0"/>
          <dgm:chPref val="0"/>
          <dgm:bulletEnabled val="1"/>
        </dgm:presLayoutVars>
      </dgm:prSet>
      <dgm:spPr/>
    </dgm:pt>
  </dgm:ptLst>
  <dgm:cxnLst>
    <dgm:cxn modelId="{8CD8C220-F55F-4199-82C0-109126A4A451}" srcId="{800CF6A0-193C-4FFA-8C59-68C8FAFD4E8C}" destId="{30CFC072-506E-4C8A-A552-5745DF826B9F}" srcOrd="2" destOrd="0" parTransId="{56EBA48A-844C-47E8-9E74-9F4A65EBF42D}" sibTransId="{35D98E11-9CA4-40FA-A17C-8977C67E1C66}"/>
    <dgm:cxn modelId="{A2723A29-51FA-4D48-BD82-52DD0567724C}" srcId="{800CF6A0-193C-4FFA-8C59-68C8FAFD4E8C}" destId="{3E2B0CD6-6914-4B3F-8187-0F73D0DB86F9}" srcOrd="3" destOrd="0" parTransId="{ABB93062-9D90-48A9-A9A4-2FDAA2EF0276}" sibTransId="{A2FD33AA-AAE3-418C-81CB-AAE1ECD293CB}"/>
    <dgm:cxn modelId="{F0C5495B-E236-4753-996E-D1F1AE731978}" type="presOf" srcId="{30CFC072-506E-4C8A-A552-5745DF826B9F}" destId="{B7B5EDD0-46C7-488C-AD9D-814231A80AD2}" srcOrd="0" destOrd="0" presId="urn:microsoft.com/office/officeart/2005/8/layout/matrix3"/>
    <dgm:cxn modelId="{24265195-DD0E-4326-8A1B-304BEA3AC2F7}" type="presOf" srcId="{9F247EEA-D842-432B-B8D1-56115CCA559F}" destId="{CAFA83CC-08EF-411A-B7BB-0ABB73A6A5C7}" srcOrd="0" destOrd="0" presId="urn:microsoft.com/office/officeart/2005/8/layout/matrix3"/>
    <dgm:cxn modelId="{A5028D99-A371-47BC-B0FC-F92BA86170AB}" type="presOf" srcId="{F3488DAE-9934-4181-BAB1-6663FE7A263E}" destId="{7CCD7B78-0227-4CE1-9517-95BB3A69A6D3}" srcOrd="0" destOrd="0" presId="urn:microsoft.com/office/officeart/2005/8/layout/matrix3"/>
    <dgm:cxn modelId="{9265A99A-F6C8-4ADC-8E65-328BBB17D572}" type="presOf" srcId="{3E2B0CD6-6914-4B3F-8187-0F73D0DB86F9}" destId="{EA298D17-7206-4B8D-A67F-3AF0DDE8F558}" srcOrd="0" destOrd="0" presId="urn:microsoft.com/office/officeart/2005/8/layout/matrix3"/>
    <dgm:cxn modelId="{E503F2A5-94AC-444C-8050-5ACF5A828A6E}" srcId="{800CF6A0-193C-4FFA-8C59-68C8FAFD4E8C}" destId="{F3488DAE-9934-4181-BAB1-6663FE7A263E}" srcOrd="0" destOrd="0" parTransId="{87A0445B-2C31-45D1-B955-90A9E0DA9C6D}" sibTransId="{A1B83916-FE8A-41ED-9508-B7A69FD7C248}"/>
    <dgm:cxn modelId="{0E061FD1-B1E6-4D16-ABAC-4EDA0104F1F3}" srcId="{800CF6A0-193C-4FFA-8C59-68C8FAFD4E8C}" destId="{9F247EEA-D842-432B-B8D1-56115CCA559F}" srcOrd="1" destOrd="0" parTransId="{F447ADF9-EF9D-4986-8D6C-9D98102B7E9E}" sibTransId="{6365FAC8-2B68-4FD4-818F-1FC099AF9308}"/>
    <dgm:cxn modelId="{BE3F23FC-6D7D-4344-B034-258508DD9255}" type="presOf" srcId="{800CF6A0-193C-4FFA-8C59-68C8FAFD4E8C}" destId="{0606891B-A0EA-4181-A540-8ED3B1A87DAD}" srcOrd="0" destOrd="0" presId="urn:microsoft.com/office/officeart/2005/8/layout/matrix3"/>
    <dgm:cxn modelId="{F94A6D9B-DA8D-41AC-9B3A-AA7C833895F6}" type="presParOf" srcId="{0606891B-A0EA-4181-A540-8ED3B1A87DAD}" destId="{51688898-4B1D-49AF-B433-0A4D3CB1D0C8}" srcOrd="0" destOrd="0" presId="urn:microsoft.com/office/officeart/2005/8/layout/matrix3"/>
    <dgm:cxn modelId="{F4A27C11-1D5B-46FC-BA16-87A7297B0251}" type="presParOf" srcId="{0606891B-A0EA-4181-A540-8ED3B1A87DAD}" destId="{7CCD7B78-0227-4CE1-9517-95BB3A69A6D3}" srcOrd="1" destOrd="0" presId="urn:microsoft.com/office/officeart/2005/8/layout/matrix3"/>
    <dgm:cxn modelId="{9EA22600-89EA-4AC5-A7A7-0501FB0883BB}" type="presParOf" srcId="{0606891B-A0EA-4181-A540-8ED3B1A87DAD}" destId="{CAFA83CC-08EF-411A-B7BB-0ABB73A6A5C7}" srcOrd="2" destOrd="0" presId="urn:microsoft.com/office/officeart/2005/8/layout/matrix3"/>
    <dgm:cxn modelId="{9B87B6B1-953E-4F02-BBA3-C0A6DA362E43}" type="presParOf" srcId="{0606891B-A0EA-4181-A540-8ED3B1A87DAD}" destId="{B7B5EDD0-46C7-488C-AD9D-814231A80AD2}" srcOrd="3" destOrd="0" presId="urn:microsoft.com/office/officeart/2005/8/layout/matrix3"/>
    <dgm:cxn modelId="{B91DD4FF-DC02-453C-9682-CAB938F5CF40}" type="presParOf" srcId="{0606891B-A0EA-4181-A540-8ED3B1A87DAD}" destId="{EA298D17-7206-4B8D-A67F-3AF0DDE8F558}"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CD27CB-E27F-4B63-90D1-BC2B31247F55}" type="doc">
      <dgm:prSet loTypeId="urn:microsoft.com/office/officeart/2016/7/layout/BasicLinearProcessNumbered" loCatId="process" qsTypeId="urn:microsoft.com/office/officeart/2005/8/quickstyle/simple2" qsCatId="simple" csTypeId="urn:microsoft.com/office/officeart/2005/8/colors/colorful1" csCatId="colorful" phldr="1"/>
      <dgm:spPr/>
      <dgm:t>
        <a:bodyPr/>
        <a:lstStyle/>
        <a:p>
          <a:endParaRPr lang="en-US"/>
        </a:p>
      </dgm:t>
    </dgm:pt>
    <dgm:pt modelId="{356C8466-96F0-412A-AB36-91FF6E4B7996}">
      <dgm:prSet/>
      <dgm:spPr/>
      <dgm:t>
        <a:bodyPr/>
        <a:lstStyle/>
        <a:p>
          <a:r>
            <a:rPr lang="en-US" dirty="0"/>
            <a:t>Education early, often, and with transparency</a:t>
          </a:r>
        </a:p>
      </dgm:t>
    </dgm:pt>
    <dgm:pt modelId="{8CB9BB27-4EC7-4950-8AA7-D37C8DEFC1A3}" type="parTrans" cxnId="{2759AAC7-9B4C-4C77-89ED-57D001DF334B}">
      <dgm:prSet/>
      <dgm:spPr/>
      <dgm:t>
        <a:bodyPr/>
        <a:lstStyle/>
        <a:p>
          <a:endParaRPr lang="en-US"/>
        </a:p>
      </dgm:t>
    </dgm:pt>
    <dgm:pt modelId="{6844BE8A-2004-4CD8-BC32-B062E95659AD}" type="sibTrans" cxnId="{2759AAC7-9B4C-4C77-89ED-57D001DF334B}">
      <dgm:prSet phldrT="1"/>
      <dgm:spPr/>
      <dgm:t>
        <a:bodyPr/>
        <a:lstStyle/>
        <a:p>
          <a:r>
            <a:rPr lang="en-US"/>
            <a:t>1</a:t>
          </a:r>
        </a:p>
      </dgm:t>
    </dgm:pt>
    <dgm:pt modelId="{9632CDA3-60CA-408A-AA5B-4127D00B7CAA}">
      <dgm:prSet/>
      <dgm:spPr/>
      <dgm:t>
        <a:bodyPr/>
        <a:lstStyle/>
        <a:p>
          <a:r>
            <a:rPr lang="en-US"/>
            <a:t>Reinforce respectful communication and inclusiveness</a:t>
          </a:r>
        </a:p>
      </dgm:t>
    </dgm:pt>
    <dgm:pt modelId="{8DEDD042-6154-4512-B0B9-5F4FCBC030D9}" type="parTrans" cxnId="{3C71B0C3-3D0B-4D7D-8559-5FCFF4CE0D4B}">
      <dgm:prSet/>
      <dgm:spPr/>
      <dgm:t>
        <a:bodyPr/>
        <a:lstStyle/>
        <a:p>
          <a:endParaRPr lang="en-US"/>
        </a:p>
      </dgm:t>
    </dgm:pt>
    <dgm:pt modelId="{640C8AED-B251-4902-97FA-E556CAE38BDE}" type="sibTrans" cxnId="{3C71B0C3-3D0B-4D7D-8559-5FCFF4CE0D4B}">
      <dgm:prSet phldrT="2"/>
      <dgm:spPr/>
      <dgm:t>
        <a:bodyPr/>
        <a:lstStyle/>
        <a:p>
          <a:r>
            <a:rPr lang="en-US"/>
            <a:t>2</a:t>
          </a:r>
        </a:p>
      </dgm:t>
    </dgm:pt>
    <dgm:pt modelId="{E9329923-7CA1-41FE-B8D1-3DEEBDDFD14D}">
      <dgm:prSet/>
      <dgm:spPr/>
      <dgm:t>
        <a:bodyPr/>
        <a:lstStyle/>
        <a:p>
          <a:r>
            <a:rPr lang="en-US"/>
            <a:t>Monitor volunteers and environments regularly</a:t>
          </a:r>
        </a:p>
      </dgm:t>
    </dgm:pt>
    <dgm:pt modelId="{995C7517-3279-4CBD-BF7D-3EED3F26AB8F}" type="parTrans" cxnId="{DCAE5F74-0869-4345-ADAA-FAC88B83320A}">
      <dgm:prSet/>
      <dgm:spPr/>
      <dgm:t>
        <a:bodyPr/>
        <a:lstStyle/>
        <a:p>
          <a:endParaRPr lang="en-US"/>
        </a:p>
      </dgm:t>
    </dgm:pt>
    <dgm:pt modelId="{FAE0F5B2-B5DB-4B42-BFB6-8C98969B7770}" type="sibTrans" cxnId="{DCAE5F74-0869-4345-ADAA-FAC88B83320A}">
      <dgm:prSet phldrT="3"/>
      <dgm:spPr/>
      <dgm:t>
        <a:bodyPr/>
        <a:lstStyle/>
        <a:p>
          <a:r>
            <a:rPr lang="en-US"/>
            <a:t>3</a:t>
          </a:r>
        </a:p>
      </dgm:t>
    </dgm:pt>
    <dgm:pt modelId="{40668462-6951-4769-B6F4-0BF2F48BE1B4}" type="pres">
      <dgm:prSet presAssocID="{69CD27CB-E27F-4B63-90D1-BC2B31247F55}" presName="Name0" presStyleCnt="0">
        <dgm:presLayoutVars>
          <dgm:animLvl val="lvl"/>
          <dgm:resizeHandles val="exact"/>
        </dgm:presLayoutVars>
      </dgm:prSet>
      <dgm:spPr/>
    </dgm:pt>
    <dgm:pt modelId="{50B19A6C-A35A-43D8-A3C0-564AEEC902EA}" type="pres">
      <dgm:prSet presAssocID="{356C8466-96F0-412A-AB36-91FF6E4B7996}" presName="compositeNode" presStyleCnt="0">
        <dgm:presLayoutVars>
          <dgm:bulletEnabled val="1"/>
        </dgm:presLayoutVars>
      </dgm:prSet>
      <dgm:spPr/>
    </dgm:pt>
    <dgm:pt modelId="{B621503A-6CCB-4D98-8F67-B9145026ED15}" type="pres">
      <dgm:prSet presAssocID="{356C8466-96F0-412A-AB36-91FF6E4B7996}" presName="bgRect" presStyleLbl="bgAccFollowNode1" presStyleIdx="0" presStyleCnt="3"/>
      <dgm:spPr/>
    </dgm:pt>
    <dgm:pt modelId="{F2F6215C-4104-4D6A-B6C0-9ED6CD0F341B}" type="pres">
      <dgm:prSet presAssocID="{6844BE8A-2004-4CD8-BC32-B062E95659AD}" presName="sibTransNodeCircle" presStyleLbl="alignNode1" presStyleIdx="0" presStyleCnt="6">
        <dgm:presLayoutVars>
          <dgm:chMax val="0"/>
          <dgm:bulletEnabled/>
        </dgm:presLayoutVars>
      </dgm:prSet>
      <dgm:spPr/>
    </dgm:pt>
    <dgm:pt modelId="{773C23E1-D2EA-419D-A975-A5C6564B783C}" type="pres">
      <dgm:prSet presAssocID="{356C8466-96F0-412A-AB36-91FF6E4B7996}" presName="bottomLine" presStyleLbl="alignNode1" presStyleIdx="1" presStyleCnt="6">
        <dgm:presLayoutVars/>
      </dgm:prSet>
      <dgm:spPr/>
    </dgm:pt>
    <dgm:pt modelId="{CB9E8A32-377A-41E2-A5AB-8AB905F03692}" type="pres">
      <dgm:prSet presAssocID="{356C8466-96F0-412A-AB36-91FF6E4B7996}" presName="nodeText" presStyleLbl="bgAccFollowNode1" presStyleIdx="0" presStyleCnt="3">
        <dgm:presLayoutVars>
          <dgm:bulletEnabled val="1"/>
        </dgm:presLayoutVars>
      </dgm:prSet>
      <dgm:spPr/>
    </dgm:pt>
    <dgm:pt modelId="{28E16E1F-9240-48A8-A0FE-8A6472A07924}" type="pres">
      <dgm:prSet presAssocID="{6844BE8A-2004-4CD8-BC32-B062E95659AD}" presName="sibTrans" presStyleCnt="0"/>
      <dgm:spPr/>
    </dgm:pt>
    <dgm:pt modelId="{1DC8191B-0820-4F3A-B404-45FBC5642681}" type="pres">
      <dgm:prSet presAssocID="{9632CDA3-60CA-408A-AA5B-4127D00B7CAA}" presName="compositeNode" presStyleCnt="0">
        <dgm:presLayoutVars>
          <dgm:bulletEnabled val="1"/>
        </dgm:presLayoutVars>
      </dgm:prSet>
      <dgm:spPr/>
    </dgm:pt>
    <dgm:pt modelId="{5AB9FFAE-22A3-468C-90BB-79B3D3860FF5}" type="pres">
      <dgm:prSet presAssocID="{9632CDA3-60CA-408A-AA5B-4127D00B7CAA}" presName="bgRect" presStyleLbl="bgAccFollowNode1" presStyleIdx="1" presStyleCnt="3"/>
      <dgm:spPr/>
    </dgm:pt>
    <dgm:pt modelId="{36F074AA-CFCE-471D-B067-FE654707134B}" type="pres">
      <dgm:prSet presAssocID="{640C8AED-B251-4902-97FA-E556CAE38BDE}" presName="sibTransNodeCircle" presStyleLbl="alignNode1" presStyleIdx="2" presStyleCnt="6">
        <dgm:presLayoutVars>
          <dgm:chMax val="0"/>
          <dgm:bulletEnabled/>
        </dgm:presLayoutVars>
      </dgm:prSet>
      <dgm:spPr/>
    </dgm:pt>
    <dgm:pt modelId="{3A406AC1-1A88-4B86-8DFB-B7F9B0252115}" type="pres">
      <dgm:prSet presAssocID="{9632CDA3-60CA-408A-AA5B-4127D00B7CAA}" presName="bottomLine" presStyleLbl="alignNode1" presStyleIdx="3" presStyleCnt="6">
        <dgm:presLayoutVars/>
      </dgm:prSet>
      <dgm:spPr/>
    </dgm:pt>
    <dgm:pt modelId="{2153676D-945B-431E-8D5E-1CBFE7D92A96}" type="pres">
      <dgm:prSet presAssocID="{9632CDA3-60CA-408A-AA5B-4127D00B7CAA}" presName="nodeText" presStyleLbl="bgAccFollowNode1" presStyleIdx="1" presStyleCnt="3">
        <dgm:presLayoutVars>
          <dgm:bulletEnabled val="1"/>
        </dgm:presLayoutVars>
      </dgm:prSet>
      <dgm:spPr/>
    </dgm:pt>
    <dgm:pt modelId="{4CCBF142-6A05-4B0B-BC01-654B7519D585}" type="pres">
      <dgm:prSet presAssocID="{640C8AED-B251-4902-97FA-E556CAE38BDE}" presName="sibTrans" presStyleCnt="0"/>
      <dgm:spPr/>
    </dgm:pt>
    <dgm:pt modelId="{E63B3BAA-A3DC-4310-8833-397815576A70}" type="pres">
      <dgm:prSet presAssocID="{E9329923-7CA1-41FE-B8D1-3DEEBDDFD14D}" presName="compositeNode" presStyleCnt="0">
        <dgm:presLayoutVars>
          <dgm:bulletEnabled val="1"/>
        </dgm:presLayoutVars>
      </dgm:prSet>
      <dgm:spPr/>
    </dgm:pt>
    <dgm:pt modelId="{C6A165D8-6B1A-4A7B-9668-AD0304BE6F10}" type="pres">
      <dgm:prSet presAssocID="{E9329923-7CA1-41FE-B8D1-3DEEBDDFD14D}" presName="bgRect" presStyleLbl="bgAccFollowNode1" presStyleIdx="2" presStyleCnt="3"/>
      <dgm:spPr/>
    </dgm:pt>
    <dgm:pt modelId="{B3A0D439-DC71-45E8-8CDF-F480E16319D6}" type="pres">
      <dgm:prSet presAssocID="{FAE0F5B2-B5DB-4B42-BFB6-8C98969B7770}" presName="sibTransNodeCircle" presStyleLbl="alignNode1" presStyleIdx="4" presStyleCnt="6">
        <dgm:presLayoutVars>
          <dgm:chMax val="0"/>
          <dgm:bulletEnabled/>
        </dgm:presLayoutVars>
      </dgm:prSet>
      <dgm:spPr/>
    </dgm:pt>
    <dgm:pt modelId="{DB19477A-B8EB-4CD6-B260-2EBF2D486FF8}" type="pres">
      <dgm:prSet presAssocID="{E9329923-7CA1-41FE-B8D1-3DEEBDDFD14D}" presName="bottomLine" presStyleLbl="alignNode1" presStyleIdx="5" presStyleCnt="6">
        <dgm:presLayoutVars/>
      </dgm:prSet>
      <dgm:spPr/>
    </dgm:pt>
    <dgm:pt modelId="{C58D3564-8402-4273-B1E3-A4811D3F40A1}" type="pres">
      <dgm:prSet presAssocID="{E9329923-7CA1-41FE-B8D1-3DEEBDDFD14D}" presName="nodeText" presStyleLbl="bgAccFollowNode1" presStyleIdx="2" presStyleCnt="3">
        <dgm:presLayoutVars>
          <dgm:bulletEnabled val="1"/>
        </dgm:presLayoutVars>
      </dgm:prSet>
      <dgm:spPr/>
    </dgm:pt>
  </dgm:ptLst>
  <dgm:cxnLst>
    <dgm:cxn modelId="{B8FCAC4E-16FF-4CE3-A5A7-E6F4A41860EE}" type="presOf" srcId="{9632CDA3-60CA-408A-AA5B-4127D00B7CAA}" destId="{2153676D-945B-431E-8D5E-1CBFE7D92A96}" srcOrd="1" destOrd="0" presId="urn:microsoft.com/office/officeart/2016/7/layout/BasicLinearProcessNumbered"/>
    <dgm:cxn modelId="{DCAE5F74-0869-4345-ADAA-FAC88B83320A}" srcId="{69CD27CB-E27F-4B63-90D1-BC2B31247F55}" destId="{E9329923-7CA1-41FE-B8D1-3DEEBDDFD14D}" srcOrd="2" destOrd="0" parTransId="{995C7517-3279-4CBD-BF7D-3EED3F26AB8F}" sibTransId="{FAE0F5B2-B5DB-4B42-BFB6-8C98969B7770}"/>
    <dgm:cxn modelId="{5B0FF556-A360-4A4B-86A4-E9A9C09868CC}" type="presOf" srcId="{69CD27CB-E27F-4B63-90D1-BC2B31247F55}" destId="{40668462-6951-4769-B6F4-0BF2F48BE1B4}" srcOrd="0" destOrd="0" presId="urn:microsoft.com/office/officeart/2016/7/layout/BasicLinearProcessNumbered"/>
    <dgm:cxn modelId="{1370EB85-F309-4F70-AE32-4ECE6B318857}" type="presOf" srcId="{9632CDA3-60CA-408A-AA5B-4127D00B7CAA}" destId="{5AB9FFAE-22A3-468C-90BB-79B3D3860FF5}" srcOrd="0" destOrd="0" presId="urn:microsoft.com/office/officeart/2016/7/layout/BasicLinearProcessNumbered"/>
    <dgm:cxn modelId="{66EF908B-C2EE-41F2-A208-D9327C242B09}" type="presOf" srcId="{E9329923-7CA1-41FE-B8D1-3DEEBDDFD14D}" destId="{C58D3564-8402-4273-B1E3-A4811D3F40A1}" srcOrd="1" destOrd="0" presId="urn:microsoft.com/office/officeart/2016/7/layout/BasicLinearProcessNumbered"/>
    <dgm:cxn modelId="{05787E8F-A400-4574-B0B8-A6AC6B426165}" type="presOf" srcId="{6844BE8A-2004-4CD8-BC32-B062E95659AD}" destId="{F2F6215C-4104-4D6A-B6C0-9ED6CD0F341B}" srcOrd="0" destOrd="0" presId="urn:microsoft.com/office/officeart/2016/7/layout/BasicLinearProcessNumbered"/>
    <dgm:cxn modelId="{3C71B0C3-3D0B-4D7D-8559-5FCFF4CE0D4B}" srcId="{69CD27CB-E27F-4B63-90D1-BC2B31247F55}" destId="{9632CDA3-60CA-408A-AA5B-4127D00B7CAA}" srcOrd="1" destOrd="0" parTransId="{8DEDD042-6154-4512-B0B9-5F4FCBC030D9}" sibTransId="{640C8AED-B251-4902-97FA-E556CAE38BDE}"/>
    <dgm:cxn modelId="{2759AAC7-9B4C-4C77-89ED-57D001DF334B}" srcId="{69CD27CB-E27F-4B63-90D1-BC2B31247F55}" destId="{356C8466-96F0-412A-AB36-91FF6E4B7996}" srcOrd="0" destOrd="0" parTransId="{8CB9BB27-4EC7-4950-8AA7-D37C8DEFC1A3}" sibTransId="{6844BE8A-2004-4CD8-BC32-B062E95659AD}"/>
    <dgm:cxn modelId="{0B398CC8-154C-440C-9E6C-992807969663}" type="presOf" srcId="{640C8AED-B251-4902-97FA-E556CAE38BDE}" destId="{36F074AA-CFCE-471D-B067-FE654707134B}" srcOrd="0" destOrd="0" presId="urn:microsoft.com/office/officeart/2016/7/layout/BasicLinearProcessNumbered"/>
    <dgm:cxn modelId="{307FD8CC-CC0D-4BD8-9AF0-5FAD0CC1CBF5}" type="presOf" srcId="{356C8466-96F0-412A-AB36-91FF6E4B7996}" destId="{B621503A-6CCB-4D98-8F67-B9145026ED15}" srcOrd="0" destOrd="0" presId="urn:microsoft.com/office/officeart/2016/7/layout/BasicLinearProcessNumbered"/>
    <dgm:cxn modelId="{F66FF2DD-00D9-4728-B500-6B1525EE32C4}" type="presOf" srcId="{E9329923-7CA1-41FE-B8D1-3DEEBDDFD14D}" destId="{C6A165D8-6B1A-4A7B-9668-AD0304BE6F10}" srcOrd="0" destOrd="0" presId="urn:microsoft.com/office/officeart/2016/7/layout/BasicLinearProcessNumbered"/>
    <dgm:cxn modelId="{367696F6-0987-47C3-8D15-BAFC7D0CD986}" type="presOf" srcId="{356C8466-96F0-412A-AB36-91FF6E4B7996}" destId="{CB9E8A32-377A-41E2-A5AB-8AB905F03692}" srcOrd="1" destOrd="0" presId="urn:microsoft.com/office/officeart/2016/7/layout/BasicLinearProcessNumbered"/>
    <dgm:cxn modelId="{1D3E95FB-C2E5-44E2-A7D2-B0B01230F2C0}" type="presOf" srcId="{FAE0F5B2-B5DB-4B42-BFB6-8C98969B7770}" destId="{B3A0D439-DC71-45E8-8CDF-F480E16319D6}" srcOrd="0" destOrd="0" presId="urn:microsoft.com/office/officeart/2016/7/layout/BasicLinearProcessNumbered"/>
    <dgm:cxn modelId="{3868E999-171F-45BB-8178-0A65A227BCCD}" type="presParOf" srcId="{40668462-6951-4769-B6F4-0BF2F48BE1B4}" destId="{50B19A6C-A35A-43D8-A3C0-564AEEC902EA}" srcOrd="0" destOrd="0" presId="urn:microsoft.com/office/officeart/2016/7/layout/BasicLinearProcessNumbered"/>
    <dgm:cxn modelId="{AF78EF69-25D5-4935-9BF3-008403FCDB03}" type="presParOf" srcId="{50B19A6C-A35A-43D8-A3C0-564AEEC902EA}" destId="{B621503A-6CCB-4D98-8F67-B9145026ED15}" srcOrd="0" destOrd="0" presId="urn:microsoft.com/office/officeart/2016/7/layout/BasicLinearProcessNumbered"/>
    <dgm:cxn modelId="{5535C10F-7D48-41C0-A1BB-504E50E260F1}" type="presParOf" srcId="{50B19A6C-A35A-43D8-A3C0-564AEEC902EA}" destId="{F2F6215C-4104-4D6A-B6C0-9ED6CD0F341B}" srcOrd="1" destOrd="0" presId="urn:microsoft.com/office/officeart/2016/7/layout/BasicLinearProcessNumbered"/>
    <dgm:cxn modelId="{E1A503DD-DC47-4EB5-B70F-A615E1132416}" type="presParOf" srcId="{50B19A6C-A35A-43D8-A3C0-564AEEC902EA}" destId="{773C23E1-D2EA-419D-A975-A5C6564B783C}" srcOrd="2" destOrd="0" presId="urn:microsoft.com/office/officeart/2016/7/layout/BasicLinearProcessNumbered"/>
    <dgm:cxn modelId="{C1168C46-8221-4925-934A-1B1819C97FF3}" type="presParOf" srcId="{50B19A6C-A35A-43D8-A3C0-564AEEC902EA}" destId="{CB9E8A32-377A-41E2-A5AB-8AB905F03692}" srcOrd="3" destOrd="0" presId="urn:microsoft.com/office/officeart/2016/7/layout/BasicLinearProcessNumbered"/>
    <dgm:cxn modelId="{EE6AD4DF-4011-492B-86CF-80D203497BE2}" type="presParOf" srcId="{40668462-6951-4769-B6F4-0BF2F48BE1B4}" destId="{28E16E1F-9240-48A8-A0FE-8A6472A07924}" srcOrd="1" destOrd="0" presId="urn:microsoft.com/office/officeart/2016/7/layout/BasicLinearProcessNumbered"/>
    <dgm:cxn modelId="{23E3F29D-D967-4533-9086-78A17B357FC1}" type="presParOf" srcId="{40668462-6951-4769-B6F4-0BF2F48BE1B4}" destId="{1DC8191B-0820-4F3A-B404-45FBC5642681}" srcOrd="2" destOrd="0" presId="urn:microsoft.com/office/officeart/2016/7/layout/BasicLinearProcessNumbered"/>
    <dgm:cxn modelId="{26DBD098-68C8-46F2-80A8-BB19556467A7}" type="presParOf" srcId="{1DC8191B-0820-4F3A-B404-45FBC5642681}" destId="{5AB9FFAE-22A3-468C-90BB-79B3D3860FF5}" srcOrd="0" destOrd="0" presId="urn:microsoft.com/office/officeart/2016/7/layout/BasicLinearProcessNumbered"/>
    <dgm:cxn modelId="{AC8A0ECB-23F7-4AD7-ABF6-4CDBCA155ABC}" type="presParOf" srcId="{1DC8191B-0820-4F3A-B404-45FBC5642681}" destId="{36F074AA-CFCE-471D-B067-FE654707134B}" srcOrd="1" destOrd="0" presId="urn:microsoft.com/office/officeart/2016/7/layout/BasicLinearProcessNumbered"/>
    <dgm:cxn modelId="{BDC77FC2-31BA-4BC5-9BBC-B82DA6960564}" type="presParOf" srcId="{1DC8191B-0820-4F3A-B404-45FBC5642681}" destId="{3A406AC1-1A88-4B86-8DFB-B7F9B0252115}" srcOrd="2" destOrd="0" presId="urn:microsoft.com/office/officeart/2016/7/layout/BasicLinearProcessNumbered"/>
    <dgm:cxn modelId="{BB0F377A-3721-41C6-B0A2-6B7CC0C812F6}" type="presParOf" srcId="{1DC8191B-0820-4F3A-B404-45FBC5642681}" destId="{2153676D-945B-431E-8D5E-1CBFE7D92A96}" srcOrd="3" destOrd="0" presId="urn:microsoft.com/office/officeart/2016/7/layout/BasicLinearProcessNumbered"/>
    <dgm:cxn modelId="{C023134E-43D1-44BC-B5AB-D4AFD435BC10}" type="presParOf" srcId="{40668462-6951-4769-B6F4-0BF2F48BE1B4}" destId="{4CCBF142-6A05-4B0B-BC01-654B7519D585}" srcOrd="3" destOrd="0" presId="urn:microsoft.com/office/officeart/2016/7/layout/BasicLinearProcessNumbered"/>
    <dgm:cxn modelId="{6839B6AC-3A43-4367-AF12-0311C718EB25}" type="presParOf" srcId="{40668462-6951-4769-B6F4-0BF2F48BE1B4}" destId="{E63B3BAA-A3DC-4310-8833-397815576A70}" srcOrd="4" destOrd="0" presId="urn:microsoft.com/office/officeart/2016/7/layout/BasicLinearProcessNumbered"/>
    <dgm:cxn modelId="{8DC0176F-21A6-4A47-BB69-B4C4563585CD}" type="presParOf" srcId="{E63B3BAA-A3DC-4310-8833-397815576A70}" destId="{C6A165D8-6B1A-4A7B-9668-AD0304BE6F10}" srcOrd="0" destOrd="0" presId="urn:microsoft.com/office/officeart/2016/7/layout/BasicLinearProcessNumbered"/>
    <dgm:cxn modelId="{1985E7C8-1535-4E52-A8BC-67ACA210E3FF}" type="presParOf" srcId="{E63B3BAA-A3DC-4310-8833-397815576A70}" destId="{B3A0D439-DC71-45E8-8CDF-F480E16319D6}" srcOrd="1" destOrd="0" presId="urn:microsoft.com/office/officeart/2016/7/layout/BasicLinearProcessNumbered"/>
    <dgm:cxn modelId="{F1721762-4AFC-4C91-BEAE-F45DA99454D5}" type="presParOf" srcId="{E63B3BAA-A3DC-4310-8833-397815576A70}" destId="{DB19477A-B8EB-4CD6-B260-2EBF2D486FF8}" srcOrd="2" destOrd="0" presId="urn:microsoft.com/office/officeart/2016/7/layout/BasicLinearProcessNumbered"/>
    <dgm:cxn modelId="{CF1DE495-A660-4E17-8FBB-27DED7E620F0}" type="presParOf" srcId="{E63B3BAA-A3DC-4310-8833-397815576A70}" destId="{C58D3564-8402-4273-B1E3-A4811D3F40A1}"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DBA335-6CCB-46AD-892D-988784E7337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DC20081-5EC3-4196-8CD8-E0D815FBE9D5}">
      <dgm:prSet/>
      <dgm:spPr/>
      <dgm:t>
        <a:bodyPr/>
        <a:lstStyle/>
        <a:p>
          <a:r>
            <a:rPr lang="en-US" b="0" dirty="0"/>
            <a:t>Rotary Youth Protection Guide</a:t>
          </a:r>
        </a:p>
      </dgm:t>
    </dgm:pt>
    <dgm:pt modelId="{8B894A61-E97D-4836-AE52-ACA40DEC334C}" type="parTrans" cxnId="{F82286AB-44A5-4148-A5EC-F8CB870DE172}">
      <dgm:prSet/>
      <dgm:spPr/>
      <dgm:t>
        <a:bodyPr/>
        <a:lstStyle/>
        <a:p>
          <a:endParaRPr lang="en-US"/>
        </a:p>
      </dgm:t>
    </dgm:pt>
    <dgm:pt modelId="{0C7B53E1-55FD-45A2-AF40-83005F4691F0}" type="sibTrans" cxnId="{F82286AB-44A5-4148-A5EC-F8CB870DE172}">
      <dgm:prSet/>
      <dgm:spPr/>
      <dgm:t>
        <a:bodyPr/>
        <a:lstStyle/>
        <a:p>
          <a:endParaRPr lang="en-US"/>
        </a:p>
      </dgm:t>
    </dgm:pt>
    <dgm:pt modelId="{CB348F98-3334-45AC-9E9F-0E032FA12693}">
      <dgm:prSet/>
      <dgm:spPr/>
      <dgm:t>
        <a:bodyPr/>
        <a:lstStyle/>
        <a:p>
          <a:r>
            <a:rPr lang="en-US" b="1" dirty="0"/>
            <a:t>Youth Protection Quiz and Tutorial</a:t>
          </a:r>
        </a:p>
      </dgm:t>
    </dgm:pt>
    <dgm:pt modelId="{8339F09A-48C0-4C6F-A272-0E89113A4F4C}" type="parTrans" cxnId="{D54C6189-5360-4523-91CB-9583008DB9F4}">
      <dgm:prSet/>
      <dgm:spPr/>
      <dgm:t>
        <a:bodyPr/>
        <a:lstStyle/>
        <a:p>
          <a:endParaRPr lang="en-US"/>
        </a:p>
      </dgm:t>
    </dgm:pt>
    <dgm:pt modelId="{599CED44-A320-4D05-B2A5-114DCB851623}" type="sibTrans" cxnId="{D54C6189-5360-4523-91CB-9583008DB9F4}">
      <dgm:prSet/>
      <dgm:spPr/>
      <dgm:t>
        <a:bodyPr/>
        <a:lstStyle/>
        <a:p>
          <a:endParaRPr lang="en-US"/>
        </a:p>
      </dgm:t>
    </dgm:pt>
    <dgm:pt modelId="{F0EA1A51-3CF3-4FC6-B676-296E624BF4D9}">
      <dgm:prSet/>
      <dgm:spPr/>
      <dgm:t>
        <a:bodyPr/>
        <a:lstStyle/>
        <a:p>
          <a:r>
            <a:rPr lang="en-US" b="1" dirty="0"/>
            <a:t>The District Crisis Management Plan and Clubs’ Plan</a:t>
          </a:r>
        </a:p>
      </dgm:t>
    </dgm:pt>
    <dgm:pt modelId="{9F477019-58E8-4190-8C52-1DADC4B34CCB}" type="parTrans" cxnId="{C001157E-0650-4E6E-A091-0DCE836E0184}">
      <dgm:prSet/>
      <dgm:spPr/>
      <dgm:t>
        <a:bodyPr/>
        <a:lstStyle/>
        <a:p>
          <a:endParaRPr lang="en-US"/>
        </a:p>
      </dgm:t>
    </dgm:pt>
    <dgm:pt modelId="{75F8FD4B-83F7-4DA4-8C7D-9657601A3454}" type="sibTrans" cxnId="{C001157E-0650-4E6E-A091-0DCE836E0184}">
      <dgm:prSet/>
      <dgm:spPr/>
      <dgm:t>
        <a:bodyPr/>
        <a:lstStyle/>
        <a:p>
          <a:endParaRPr lang="en-US"/>
        </a:p>
      </dgm:t>
    </dgm:pt>
    <dgm:pt modelId="{E5F857CE-1BFC-4BE9-82AA-7B415AEAD918}">
      <dgm:prSet/>
      <dgm:spPr/>
      <dgm:t>
        <a:bodyPr/>
        <a:lstStyle/>
        <a:p>
          <a:r>
            <a:rPr lang="en-US" b="1" dirty="0"/>
            <a:t>Online Classes with RI and Zone</a:t>
          </a:r>
        </a:p>
      </dgm:t>
    </dgm:pt>
    <dgm:pt modelId="{3BDFED63-C9ED-43F4-9CD4-BA7AFFAD3C2D}" type="parTrans" cxnId="{C266FDD1-F68B-4151-B9C3-6ABEF35002E6}">
      <dgm:prSet/>
      <dgm:spPr/>
      <dgm:t>
        <a:bodyPr/>
        <a:lstStyle/>
        <a:p>
          <a:endParaRPr lang="en-US"/>
        </a:p>
      </dgm:t>
    </dgm:pt>
    <dgm:pt modelId="{E7F5791A-8F1B-48FF-90D4-980325297912}" type="sibTrans" cxnId="{C266FDD1-F68B-4151-B9C3-6ABEF35002E6}">
      <dgm:prSet/>
      <dgm:spPr/>
      <dgm:t>
        <a:bodyPr/>
        <a:lstStyle/>
        <a:p>
          <a:endParaRPr lang="en-US"/>
        </a:p>
      </dgm:t>
    </dgm:pt>
    <dgm:pt modelId="{2E3C16F4-4A53-4B33-A133-425C544A067A}">
      <dgm:prSet/>
      <dgm:spPr/>
      <dgm:t>
        <a:bodyPr/>
        <a:lstStyle/>
        <a:p>
          <a:r>
            <a:rPr lang="en-US" b="1" dirty="0"/>
            <a:t>Online courses: Harassment Prevention, DEI, LGBTQ+ Support</a:t>
          </a:r>
        </a:p>
      </dgm:t>
    </dgm:pt>
    <dgm:pt modelId="{53A023AC-5848-45CC-9D0A-A7A16AF56580}" type="parTrans" cxnId="{B4FDD726-2C15-4A31-955B-D73C5BE2AA57}">
      <dgm:prSet/>
      <dgm:spPr/>
      <dgm:t>
        <a:bodyPr/>
        <a:lstStyle/>
        <a:p>
          <a:endParaRPr lang="en-US"/>
        </a:p>
      </dgm:t>
    </dgm:pt>
    <dgm:pt modelId="{5CF30131-CC35-4AA2-B39D-71D0D6326424}" type="sibTrans" cxnId="{B4FDD726-2C15-4A31-955B-D73C5BE2AA57}">
      <dgm:prSet/>
      <dgm:spPr/>
      <dgm:t>
        <a:bodyPr/>
        <a:lstStyle/>
        <a:p>
          <a:endParaRPr lang="en-US"/>
        </a:p>
      </dgm:t>
    </dgm:pt>
    <dgm:pt modelId="{8407C77E-82F3-4473-8124-88542C075D24}">
      <dgm:prSet/>
      <dgm:spPr/>
      <dgm:t>
        <a:bodyPr/>
        <a:lstStyle/>
        <a:p>
          <a:r>
            <a:rPr lang="en-US" b="1" dirty="0"/>
            <a:t>District YPO</a:t>
          </a:r>
        </a:p>
      </dgm:t>
    </dgm:pt>
    <dgm:pt modelId="{B2CD78E1-73EA-4B89-AB6D-20FFB3486A28}" type="parTrans" cxnId="{97CD3BB0-2DE8-495C-ACFB-74A32E2CE1E2}">
      <dgm:prSet/>
      <dgm:spPr/>
      <dgm:t>
        <a:bodyPr/>
        <a:lstStyle/>
        <a:p>
          <a:endParaRPr lang="en-US"/>
        </a:p>
      </dgm:t>
    </dgm:pt>
    <dgm:pt modelId="{C54F9927-4DCD-4D44-AFA0-00CC680055DA}" type="sibTrans" cxnId="{97CD3BB0-2DE8-495C-ACFB-74A32E2CE1E2}">
      <dgm:prSet/>
      <dgm:spPr/>
      <dgm:t>
        <a:bodyPr/>
        <a:lstStyle/>
        <a:p>
          <a:endParaRPr lang="en-US"/>
        </a:p>
      </dgm:t>
    </dgm:pt>
    <dgm:pt modelId="{DC5D6E0C-E768-44E6-9EAD-683349754C83}">
      <dgm:prSet/>
      <dgm:spPr/>
      <dgm:t>
        <a:bodyPr/>
        <a:lstStyle/>
        <a:p>
          <a:r>
            <a:rPr lang="en-US" b="1" dirty="0"/>
            <a:t>D5450 Youth &amp; At-Risk Protection Policy</a:t>
          </a:r>
        </a:p>
      </dgm:t>
    </dgm:pt>
    <dgm:pt modelId="{F5EA98A3-A2DF-4D03-A0F0-D5C6373B9CC2}" type="parTrans" cxnId="{E90A8EC6-7018-4D87-98BB-C66487485817}">
      <dgm:prSet/>
      <dgm:spPr/>
      <dgm:t>
        <a:bodyPr/>
        <a:lstStyle/>
        <a:p>
          <a:endParaRPr lang="en-US"/>
        </a:p>
      </dgm:t>
    </dgm:pt>
    <dgm:pt modelId="{E353D9D7-24A4-40FD-B42D-2BFB4023EFEA}" type="sibTrans" cxnId="{E90A8EC6-7018-4D87-98BB-C66487485817}">
      <dgm:prSet/>
      <dgm:spPr/>
      <dgm:t>
        <a:bodyPr/>
        <a:lstStyle/>
        <a:p>
          <a:endParaRPr lang="en-US"/>
        </a:p>
      </dgm:t>
    </dgm:pt>
    <dgm:pt modelId="{DF08513D-F21E-46CE-9BA9-DB8A8B7A432A}">
      <dgm:prSet/>
      <dgm:spPr/>
      <dgm:t>
        <a:bodyPr/>
        <a:lstStyle/>
        <a:p>
          <a:r>
            <a:rPr lang="en-US" b="1" dirty="0"/>
            <a:t>Rotary Code of Policies, section 2.120</a:t>
          </a:r>
        </a:p>
      </dgm:t>
    </dgm:pt>
    <dgm:pt modelId="{7622CDF5-1DA1-4A7A-95BE-3C2F9DC2AB77}" type="parTrans" cxnId="{65855C7A-FCA2-447C-A344-CB78219DD6AC}">
      <dgm:prSet/>
      <dgm:spPr/>
      <dgm:t>
        <a:bodyPr/>
        <a:lstStyle/>
        <a:p>
          <a:endParaRPr lang="en-US"/>
        </a:p>
      </dgm:t>
    </dgm:pt>
    <dgm:pt modelId="{8BBDFD15-851D-428E-B831-FD5E2A2D7018}" type="sibTrans" cxnId="{65855C7A-FCA2-447C-A344-CB78219DD6AC}">
      <dgm:prSet/>
      <dgm:spPr/>
      <dgm:t>
        <a:bodyPr/>
        <a:lstStyle/>
        <a:p>
          <a:endParaRPr lang="en-US"/>
        </a:p>
      </dgm:t>
    </dgm:pt>
    <dgm:pt modelId="{D9120496-E06D-4FD6-8D73-3B2DACDAAAF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Electronic and Online Safety Considerations</a:t>
          </a:r>
        </a:p>
        <a:p>
          <a:pPr marL="0" lvl="0" defTabSz="622300">
            <a:lnSpc>
              <a:spcPct val="90000"/>
            </a:lnSpc>
            <a:spcBef>
              <a:spcPct val="0"/>
            </a:spcBef>
            <a:spcAft>
              <a:spcPct val="35000"/>
            </a:spcAft>
            <a:buNone/>
          </a:pPr>
          <a:endParaRPr lang="en-US" dirty="0"/>
        </a:p>
      </dgm:t>
    </dgm:pt>
    <dgm:pt modelId="{6DCF3E3A-CBBC-4943-ABE8-94DB4AB84BD7}" type="parTrans" cxnId="{014E8592-84E6-4D1D-823D-373F8C35A90F}">
      <dgm:prSet/>
      <dgm:spPr/>
      <dgm:t>
        <a:bodyPr/>
        <a:lstStyle/>
        <a:p>
          <a:endParaRPr lang="en-US"/>
        </a:p>
      </dgm:t>
    </dgm:pt>
    <dgm:pt modelId="{D88D9533-7967-4524-8EA1-77404BAED06C}" type="sibTrans" cxnId="{014E8592-84E6-4D1D-823D-373F8C35A90F}">
      <dgm:prSet/>
      <dgm:spPr/>
      <dgm:t>
        <a:bodyPr/>
        <a:lstStyle/>
        <a:p>
          <a:endParaRPr lang="en-US"/>
        </a:p>
      </dgm:t>
    </dgm:pt>
    <dgm:pt modelId="{C8410ED2-D6E8-473C-83A9-659ABB849B1D}">
      <dgm:prSet/>
      <dgm:spPr/>
      <dgm:t>
        <a:bodyPr/>
        <a:lstStyle/>
        <a:p>
          <a:pPr>
            <a:buFont typeface="Arial" panose="020B0604020202020204" pitchFamily="34" charset="0"/>
            <a:buChar char="•"/>
          </a:pPr>
          <a:r>
            <a:rPr lang="en-US" b="1" i="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Developing a Crisis Management Plan</a:t>
          </a:r>
          <a:endParaRPr lang="en-US" b="0" i="0" dirty="0">
            <a:solidFill>
              <a:schemeClr val="tx1"/>
            </a:solidFill>
          </a:endParaRPr>
        </a:p>
      </dgm:t>
    </dgm:pt>
    <dgm:pt modelId="{5B23B89C-E314-4027-B548-079421C34132}" type="parTrans" cxnId="{024D6F1E-BA8E-44F0-8D15-F371AC225DCA}">
      <dgm:prSet/>
      <dgm:spPr/>
      <dgm:t>
        <a:bodyPr/>
        <a:lstStyle/>
        <a:p>
          <a:endParaRPr lang="en-US"/>
        </a:p>
      </dgm:t>
    </dgm:pt>
    <dgm:pt modelId="{8683177C-FF27-4AAB-8D6D-273237990CEE}" type="sibTrans" cxnId="{024D6F1E-BA8E-44F0-8D15-F371AC225DCA}">
      <dgm:prSet/>
      <dgm:spPr/>
      <dgm:t>
        <a:bodyPr/>
        <a:lstStyle/>
        <a:p>
          <a:endParaRPr lang="en-US"/>
        </a:p>
      </dgm:t>
    </dgm:pt>
    <dgm:pt modelId="{6DDB8410-D808-403E-AED7-64F868729402}">
      <dgm:prSet/>
      <dgm:spPr/>
      <dgm:t>
        <a:bodyPr/>
        <a:lstStyle/>
        <a:p>
          <a:pPr>
            <a:buFont typeface="Arial" panose="020B0604020202020204" pitchFamily="34" charset="0"/>
            <a:buChar char="•"/>
          </a:pPr>
          <a:r>
            <a:rPr lang="en-US" b="1" i="0" dirty="0">
              <a:solidFill>
                <a:schemeClr val="tx1"/>
              </a:solidFill>
            </a:rPr>
            <a:t>District Crisi Policy</a:t>
          </a:r>
        </a:p>
      </dgm:t>
    </dgm:pt>
    <dgm:pt modelId="{F3809690-8376-4FB1-A0A1-A2012F643884}" type="parTrans" cxnId="{37ABBF93-3C65-42E9-8DAC-5C08E987885D}">
      <dgm:prSet/>
      <dgm:spPr/>
      <dgm:t>
        <a:bodyPr/>
        <a:lstStyle/>
        <a:p>
          <a:endParaRPr lang="en-US"/>
        </a:p>
      </dgm:t>
    </dgm:pt>
    <dgm:pt modelId="{9D41C891-2036-4CBC-A64A-9A07602520AE}" type="sibTrans" cxnId="{37ABBF93-3C65-42E9-8DAC-5C08E987885D}">
      <dgm:prSet/>
      <dgm:spPr/>
      <dgm:t>
        <a:bodyPr/>
        <a:lstStyle/>
        <a:p>
          <a:endParaRPr lang="en-US"/>
        </a:p>
      </dgm:t>
    </dgm:pt>
    <dgm:pt modelId="{CF75D475-F9AF-4DA0-A465-93590AF35AF1}">
      <dgm:prSet/>
      <dgm:spPr/>
      <dgm:t>
        <a:bodyPr/>
        <a:lstStyle/>
        <a:p>
          <a:pPr>
            <a:buFont typeface="Arial" panose="020B0604020202020204" pitchFamily="34" charset="0"/>
            <a:buChar char="•"/>
          </a:pPr>
          <a:r>
            <a:rPr lang="en-US" b="1" i="0" dirty="0">
              <a:solidFill>
                <a:schemeClr val="tx1"/>
              </a:solidFill>
            </a:rPr>
            <a:t>District 5450 Website –Youth Protection</a:t>
          </a:r>
        </a:p>
      </dgm:t>
    </dgm:pt>
    <dgm:pt modelId="{0DDAA999-6700-455C-BF30-6E10B219D522}" type="parTrans" cxnId="{09079EC8-56BC-43AC-A74A-FD904CEED751}">
      <dgm:prSet/>
      <dgm:spPr/>
      <dgm:t>
        <a:bodyPr/>
        <a:lstStyle/>
        <a:p>
          <a:endParaRPr lang="en-US"/>
        </a:p>
      </dgm:t>
    </dgm:pt>
    <dgm:pt modelId="{5A275DA2-D291-47B5-A126-92EA887FC420}" type="sibTrans" cxnId="{09079EC8-56BC-43AC-A74A-FD904CEED751}">
      <dgm:prSet/>
      <dgm:spPr/>
      <dgm:t>
        <a:bodyPr/>
        <a:lstStyle/>
        <a:p>
          <a:endParaRPr lang="en-US"/>
        </a:p>
      </dgm:t>
    </dgm:pt>
    <dgm:pt modelId="{F4404E2C-65F2-493D-B65C-FDCCCEF9FBDC}" type="pres">
      <dgm:prSet presAssocID="{B4DBA335-6CCB-46AD-892D-988784E73370}" presName="diagram" presStyleCnt="0">
        <dgm:presLayoutVars>
          <dgm:dir/>
          <dgm:resizeHandles val="exact"/>
        </dgm:presLayoutVars>
      </dgm:prSet>
      <dgm:spPr/>
    </dgm:pt>
    <dgm:pt modelId="{D06B913C-B5AF-463B-9E3C-64DD39BC34E1}" type="pres">
      <dgm:prSet presAssocID="{5DC20081-5EC3-4196-8CD8-E0D815FBE9D5}" presName="node" presStyleLbl="node1" presStyleIdx="0" presStyleCnt="12">
        <dgm:presLayoutVars>
          <dgm:bulletEnabled val="1"/>
        </dgm:presLayoutVars>
      </dgm:prSet>
      <dgm:spPr/>
    </dgm:pt>
    <dgm:pt modelId="{91EF2A29-DAB7-427C-86C0-3D9241A4996C}" type="pres">
      <dgm:prSet presAssocID="{0C7B53E1-55FD-45A2-AF40-83005F4691F0}" presName="sibTrans" presStyleCnt="0"/>
      <dgm:spPr/>
    </dgm:pt>
    <dgm:pt modelId="{067255B5-E8F1-43A7-B12A-CA4C62E6D7E3}" type="pres">
      <dgm:prSet presAssocID="{CB348F98-3334-45AC-9E9F-0E032FA12693}" presName="node" presStyleLbl="node1" presStyleIdx="1" presStyleCnt="12">
        <dgm:presLayoutVars>
          <dgm:bulletEnabled val="1"/>
        </dgm:presLayoutVars>
      </dgm:prSet>
      <dgm:spPr/>
    </dgm:pt>
    <dgm:pt modelId="{B147E1E3-4AD9-4F4B-B9A1-3674EC3324E2}" type="pres">
      <dgm:prSet presAssocID="{599CED44-A320-4D05-B2A5-114DCB851623}" presName="sibTrans" presStyleCnt="0"/>
      <dgm:spPr/>
    </dgm:pt>
    <dgm:pt modelId="{4984BB73-ADBE-447E-9C24-C001BCBF683B}" type="pres">
      <dgm:prSet presAssocID="{F0EA1A51-3CF3-4FC6-B676-296E624BF4D9}" presName="node" presStyleLbl="node1" presStyleIdx="2" presStyleCnt="12">
        <dgm:presLayoutVars>
          <dgm:bulletEnabled val="1"/>
        </dgm:presLayoutVars>
      </dgm:prSet>
      <dgm:spPr/>
    </dgm:pt>
    <dgm:pt modelId="{0E334AC4-8445-4ECE-B8A5-6ED0D0EEB374}" type="pres">
      <dgm:prSet presAssocID="{75F8FD4B-83F7-4DA4-8C7D-9657601A3454}" presName="sibTrans" presStyleCnt="0"/>
      <dgm:spPr/>
    </dgm:pt>
    <dgm:pt modelId="{174BE383-0352-44C9-B554-10D37CC107D9}" type="pres">
      <dgm:prSet presAssocID="{E5F857CE-1BFC-4BE9-82AA-7B415AEAD918}" presName="node" presStyleLbl="node1" presStyleIdx="3" presStyleCnt="12">
        <dgm:presLayoutVars>
          <dgm:bulletEnabled val="1"/>
        </dgm:presLayoutVars>
      </dgm:prSet>
      <dgm:spPr/>
    </dgm:pt>
    <dgm:pt modelId="{9623A7CA-9FF4-45B5-BD83-A9261624AA34}" type="pres">
      <dgm:prSet presAssocID="{E7F5791A-8F1B-48FF-90D4-980325297912}" presName="sibTrans" presStyleCnt="0"/>
      <dgm:spPr/>
    </dgm:pt>
    <dgm:pt modelId="{560744E2-14F7-4D0C-B400-5EAA8C464BD3}" type="pres">
      <dgm:prSet presAssocID="{2E3C16F4-4A53-4B33-A133-425C544A067A}" presName="node" presStyleLbl="node1" presStyleIdx="4" presStyleCnt="12">
        <dgm:presLayoutVars>
          <dgm:bulletEnabled val="1"/>
        </dgm:presLayoutVars>
      </dgm:prSet>
      <dgm:spPr/>
    </dgm:pt>
    <dgm:pt modelId="{EE029859-DB71-470B-885D-433403E12043}" type="pres">
      <dgm:prSet presAssocID="{5CF30131-CC35-4AA2-B39D-71D0D6326424}" presName="sibTrans" presStyleCnt="0"/>
      <dgm:spPr/>
    </dgm:pt>
    <dgm:pt modelId="{93587B39-ACBC-4FE3-84C2-6C490E7B623D}" type="pres">
      <dgm:prSet presAssocID="{8407C77E-82F3-4473-8124-88542C075D24}" presName="node" presStyleLbl="node1" presStyleIdx="5" presStyleCnt="12">
        <dgm:presLayoutVars>
          <dgm:bulletEnabled val="1"/>
        </dgm:presLayoutVars>
      </dgm:prSet>
      <dgm:spPr/>
    </dgm:pt>
    <dgm:pt modelId="{3C59C020-CB35-46E8-9FB5-6DED31A135E6}" type="pres">
      <dgm:prSet presAssocID="{C54F9927-4DCD-4D44-AFA0-00CC680055DA}" presName="sibTrans" presStyleCnt="0"/>
      <dgm:spPr/>
    </dgm:pt>
    <dgm:pt modelId="{478ADF36-805A-48FA-B132-85954C61F185}" type="pres">
      <dgm:prSet presAssocID="{DF08513D-F21E-46CE-9BA9-DB8A8B7A432A}" presName="node" presStyleLbl="node1" presStyleIdx="6" presStyleCnt="12">
        <dgm:presLayoutVars>
          <dgm:bulletEnabled val="1"/>
        </dgm:presLayoutVars>
      </dgm:prSet>
      <dgm:spPr/>
    </dgm:pt>
    <dgm:pt modelId="{D5002E2F-92F7-4AEE-B41E-4F3A5F6D4995}" type="pres">
      <dgm:prSet presAssocID="{8BBDFD15-851D-428E-B831-FD5E2A2D7018}" presName="sibTrans" presStyleCnt="0"/>
      <dgm:spPr/>
    </dgm:pt>
    <dgm:pt modelId="{DEF92441-694D-4A7D-B74C-42A766F1AC87}" type="pres">
      <dgm:prSet presAssocID="{DC5D6E0C-E768-44E6-9EAD-683349754C83}" presName="node" presStyleLbl="node1" presStyleIdx="7" presStyleCnt="12">
        <dgm:presLayoutVars>
          <dgm:bulletEnabled val="1"/>
        </dgm:presLayoutVars>
      </dgm:prSet>
      <dgm:spPr/>
    </dgm:pt>
    <dgm:pt modelId="{F608FA0C-FA45-4481-821F-FD81C075418F}" type="pres">
      <dgm:prSet presAssocID="{E353D9D7-24A4-40FD-B42D-2BFB4023EFEA}" presName="sibTrans" presStyleCnt="0"/>
      <dgm:spPr/>
    </dgm:pt>
    <dgm:pt modelId="{073208A5-0587-4885-B2B3-3995B1FE7C43}" type="pres">
      <dgm:prSet presAssocID="{D9120496-E06D-4FD6-8D73-3B2DACDAAAFA}" presName="node" presStyleLbl="node1" presStyleIdx="8" presStyleCnt="12">
        <dgm:presLayoutVars>
          <dgm:bulletEnabled val="1"/>
        </dgm:presLayoutVars>
      </dgm:prSet>
      <dgm:spPr/>
    </dgm:pt>
    <dgm:pt modelId="{25214E2B-F1D8-45D6-86E2-7A74A1D7AAC9}" type="pres">
      <dgm:prSet presAssocID="{D88D9533-7967-4524-8EA1-77404BAED06C}" presName="sibTrans" presStyleCnt="0"/>
      <dgm:spPr/>
    </dgm:pt>
    <dgm:pt modelId="{605A599C-9128-4C12-8337-B1108756BF49}" type="pres">
      <dgm:prSet presAssocID="{C8410ED2-D6E8-473C-83A9-659ABB849B1D}" presName="node" presStyleLbl="node1" presStyleIdx="9" presStyleCnt="12">
        <dgm:presLayoutVars>
          <dgm:bulletEnabled val="1"/>
        </dgm:presLayoutVars>
      </dgm:prSet>
      <dgm:spPr/>
    </dgm:pt>
    <dgm:pt modelId="{11FADED6-AC97-4931-87E4-B91B6A2E1A5F}" type="pres">
      <dgm:prSet presAssocID="{8683177C-FF27-4AAB-8D6D-273237990CEE}" presName="sibTrans" presStyleCnt="0"/>
      <dgm:spPr/>
    </dgm:pt>
    <dgm:pt modelId="{5A5EB9A9-7674-4534-A25B-4C76B34323E5}" type="pres">
      <dgm:prSet presAssocID="{6DDB8410-D808-403E-AED7-64F868729402}" presName="node" presStyleLbl="node1" presStyleIdx="10" presStyleCnt="12">
        <dgm:presLayoutVars>
          <dgm:bulletEnabled val="1"/>
        </dgm:presLayoutVars>
      </dgm:prSet>
      <dgm:spPr/>
    </dgm:pt>
    <dgm:pt modelId="{B459AF2E-8C5C-48DB-A2A6-C846E8F40902}" type="pres">
      <dgm:prSet presAssocID="{9D41C891-2036-4CBC-A64A-9A07602520AE}" presName="sibTrans" presStyleCnt="0"/>
      <dgm:spPr/>
    </dgm:pt>
    <dgm:pt modelId="{07DDAB82-A71E-4252-BF7E-64C112E0B89B}" type="pres">
      <dgm:prSet presAssocID="{CF75D475-F9AF-4DA0-A465-93590AF35AF1}" presName="node" presStyleLbl="node1" presStyleIdx="11" presStyleCnt="12">
        <dgm:presLayoutVars>
          <dgm:bulletEnabled val="1"/>
        </dgm:presLayoutVars>
      </dgm:prSet>
      <dgm:spPr/>
    </dgm:pt>
  </dgm:ptLst>
  <dgm:cxnLst>
    <dgm:cxn modelId="{98AFC217-FDB3-4A1F-BC61-2DA2D015EC41}" type="presOf" srcId="{8407C77E-82F3-4473-8124-88542C075D24}" destId="{93587B39-ACBC-4FE3-84C2-6C490E7B623D}" srcOrd="0" destOrd="0" presId="urn:microsoft.com/office/officeart/2005/8/layout/default"/>
    <dgm:cxn modelId="{33043F1C-D6DC-459B-B1EF-234791279FAF}" type="presOf" srcId="{F0EA1A51-3CF3-4FC6-B676-296E624BF4D9}" destId="{4984BB73-ADBE-447E-9C24-C001BCBF683B}" srcOrd="0" destOrd="0" presId="urn:microsoft.com/office/officeart/2005/8/layout/default"/>
    <dgm:cxn modelId="{024D6F1E-BA8E-44F0-8D15-F371AC225DCA}" srcId="{B4DBA335-6CCB-46AD-892D-988784E73370}" destId="{C8410ED2-D6E8-473C-83A9-659ABB849B1D}" srcOrd="9" destOrd="0" parTransId="{5B23B89C-E314-4027-B548-079421C34132}" sibTransId="{8683177C-FF27-4AAB-8D6D-273237990CEE}"/>
    <dgm:cxn modelId="{B4FDD726-2C15-4A31-955B-D73C5BE2AA57}" srcId="{B4DBA335-6CCB-46AD-892D-988784E73370}" destId="{2E3C16F4-4A53-4B33-A133-425C544A067A}" srcOrd="4" destOrd="0" parTransId="{53A023AC-5848-45CC-9D0A-A7A16AF56580}" sibTransId="{5CF30131-CC35-4AA2-B39D-71D0D6326424}"/>
    <dgm:cxn modelId="{A148B432-7F22-4BCB-8776-89C072DA2B1F}" type="presOf" srcId="{E5F857CE-1BFC-4BE9-82AA-7B415AEAD918}" destId="{174BE383-0352-44C9-B554-10D37CC107D9}" srcOrd="0" destOrd="0" presId="urn:microsoft.com/office/officeart/2005/8/layout/default"/>
    <dgm:cxn modelId="{E1A39C36-0357-4A57-92B8-3731A3BE28B3}" type="presOf" srcId="{2E3C16F4-4A53-4B33-A133-425C544A067A}" destId="{560744E2-14F7-4D0C-B400-5EAA8C464BD3}" srcOrd="0" destOrd="0" presId="urn:microsoft.com/office/officeart/2005/8/layout/default"/>
    <dgm:cxn modelId="{3A7B7950-F136-4C51-9196-A2A2076F857A}" type="presOf" srcId="{B4DBA335-6CCB-46AD-892D-988784E73370}" destId="{F4404E2C-65F2-493D-B65C-FDCCCEF9FBDC}" srcOrd="0" destOrd="0" presId="urn:microsoft.com/office/officeart/2005/8/layout/default"/>
    <dgm:cxn modelId="{A89FFF75-92A7-4171-8359-AEAF6923DD41}" type="presOf" srcId="{DC5D6E0C-E768-44E6-9EAD-683349754C83}" destId="{DEF92441-694D-4A7D-B74C-42A766F1AC87}" srcOrd="0" destOrd="0" presId="urn:microsoft.com/office/officeart/2005/8/layout/default"/>
    <dgm:cxn modelId="{65855C7A-FCA2-447C-A344-CB78219DD6AC}" srcId="{B4DBA335-6CCB-46AD-892D-988784E73370}" destId="{DF08513D-F21E-46CE-9BA9-DB8A8B7A432A}" srcOrd="6" destOrd="0" parTransId="{7622CDF5-1DA1-4A7A-95BE-3C2F9DC2AB77}" sibTransId="{8BBDFD15-851D-428E-B831-FD5E2A2D7018}"/>
    <dgm:cxn modelId="{C001157E-0650-4E6E-A091-0DCE836E0184}" srcId="{B4DBA335-6CCB-46AD-892D-988784E73370}" destId="{F0EA1A51-3CF3-4FC6-B676-296E624BF4D9}" srcOrd="2" destOrd="0" parTransId="{9F477019-58E8-4190-8C52-1DADC4B34CCB}" sibTransId="{75F8FD4B-83F7-4DA4-8C7D-9657601A3454}"/>
    <dgm:cxn modelId="{F20B9287-9F48-498C-B957-139DD7337085}" type="presOf" srcId="{D9120496-E06D-4FD6-8D73-3B2DACDAAAFA}" destId="{073208A5-0587-4885-B2B3-3995B1FE7C43}" srcOrd="0" destOrd="0" presId="urn:microsoft.com/office/officeart/2005/8/layout/default"/>
    <dgm:cxn modelId="{D54C6189-5360-4523-91CB-9583008DB9F4}" srcId="{B4DBA335-6CCB-46AD-892D-988784E73370}" destId="{CB348F98-3334-45AC-9E9F-0E032FA12693}" srcOrd="1" destOrd="0" parTransId="{8339F09A-48C0-4C6F-A272-0E89113A4F4C}" sibTransId="{599CED44-A320-4D05-B2A5-114DCB851623}"/>
    <dgm:cxn modelId="{014E8592-84E6-4D1D-823D-373F8C35A90F}" srcId="{B4DBA335-6CCB-46AD-892D-988784E73370}" destId="{D9120496-E06D-4FD6-8D73-3B2DACDAAAFA}" srcOrd="8" destOrd="0" parTransId="{6DCF3E3A-CBBC-4943-ABE8-94DB4AB84BD7}" sibTransId="{D88D9533-7967-4524-8EA1-77404BAED06C}"/>
    <dgm:cxn modelId="{37ABBF93-3C65-42E9-8DAC-5C08E987885D}" srcId="{B4DBA335-6CCB-46AD-892D-988784E73370}" destId="{6DDB8410-D808-403E-AED7-64F868729402}" srcOrd="10" destOrd="0" parTransId="{F3809690-8376-4FB1-A0A1-A2012F643884}" sibTransId="{9D41C891-2036-4CBC-A64A-9A07602520AE}"/>
    <dgm:cxn modelId="{910B9A96-D825-47D4-9E44-8D2EB2F54E2B}" type="presOf" srcId="{5DC20081-5EC3-4196-8CD8-E0D815FBE9D5}" destId="{D06B913C-B5AF-463B-9E3C-64DD39BC34E1}" srcOrd="0" destOrd="0" presId="urn:microsoft.com/office/officeart/2005/8/layout/default"/>
    <dgm:cxn modelId="{F82286AB-44A5-4148-A5EC-F8CB870DE172}" srcId="{B4DBA335-6CCB-46AD-892D-988784E73370}" destId="{5DC20081-5EC3-4196-8CD8-E0D815FBE9D5}" srcOrd="0" destOrd="0" parTransId="{8B894A61-E97D-4836-AE52-ACA40DEC334C}" sibTransId="{0C7B53E1-55FD-45A2-AF40-83005F4691F0}"/>
    <dgm:cxn modelId="{97CD3BB0-2DE8-495C-ACFB-74A32E2CE1E2}" srcId="{B4DBA335-6CCB-46AD-892D-988784E73370}" destId="{8407C77E-82F3-4473-8124-88542C075D24}" srcOrd="5" destOrd="0" parTransId="{B2CD78E1-73EA-4B89-AB6D-20FFB3486A28}" sibTransId="{C54F9927-4DCD-4D44-AFA0-00CC680055DA}"/>
    <dgm:cxn modelId="{AE9B0DC3-4CCD-4372-80C1-EA8424CED551}" type="presOf" srcId="{C8410ED2-D6E8-473C-83A9-659ABB849B1D}" destId="{605A599C-9128-4C12-8337-B1108756BF49}" srcOrd="0" destOrd="0" presId="urn:microsoft.com/office/officeart/2005/8/layout/default"/>
    <dgm:cxn modelId="{D3CB25C5-C03D-46E1-BE45-A5AD1C5C1BA9}" type="presOf" srcId="{DF08513D-F21E-46CE-9BA9-DB8A8B7A432A}" destId="{478ADF36-805A-48FA-B132-85954C61F185}" srcOrd="0" destOrd="0" presId="urn:microsoft.com/office/officeart/2005/8/layout/default"/>
    <dgm:cxn modelId="{E90A8EC6-7018-4D87-98BB-C66487485817}" srcId="{B4DBA335-6CCB-46AD-892D-988784E73370}" destId="{DC5D6E0C-E768-44E6-9EAD-683349754C83}" srcOrd="7" destOrd="0" parTransId="{F5EA98A3-A2DF-4D03-A0F0-D5C6373B9CC2}" sibTransId="{E353D9D7-24A4-40FD-B42D-2BFB4023EFEA}"/>
    <dgm:cxn modelId="{09079EC8-56BC-43AC-A74A-FD904CEED751}" srcId="{B4DBA335-6CCB-46AD-892D-988784E73370}" destId="{CF75D475-F9AF-4DA0-A465-93590AF35AF1}" srcOrd="11" destOrd="0" parTransId="{0DDAA999-6700-455C-BF30-6E10B219D522}" sibTransId="{5A275DA2-D291-47B5-A126-92EA887FC420}"/>
    <dgm:cxn modelId="{58D79ACE-66AE-4498-B867-353A0151B953}" type="presOf" srcId="{6DDB8410-D808-403E-AED7-64F868729402}" destId="{5A5EB9A9-7674-4534-A25B-4C76B34323E5}" srcOrd="0" destOrd="0" presId="urn:microsoft.com/office/officeart/2005/8/layout/default"/>
    <dgm:cxn modelId="{C266FDD1-F68B-4151-B9C3-6ABEF35002E6}" srcId="{B4DBA335-6CCB-46AD-892D-988784E73370}" destId="{E5F857CE-1BFC-4BE9-82AA-7B415AEAD918}" srcOrd="3" destOrd="0" parTransId="{3BDFED63-C9ED-43F4-9CD4-BA7AFFAD3C2D}" sibTransId="{E7F5791A-8F1B-48FF-90D4-980325297912}"/>
    <dgm:cxn modelId="{D35C14E2-DDC4-4E94-8069-6E60BA51D180}" type="presOf" srcId="{CB348F98-3334-45AC-9E9F-0E032FA12693}" destId="{067255B5-E8F1-43A7-B12A-CA4C62E6D7E3}" srcOrd="0" destOrd="0" presId="urn:microsoft.com/office/officeart/2005/8/layout/default"/>
    <dgm:cxn modelId="{FF0C50FB-D422-45BA-86A9-1BDA5AADCCC7}" type="presOf" srcId="{CF75D475-F9AF-4DA0-A465-93590AF35AF1}" destId="{07DDAB82-A71E-4252-BF7E-64C112E0B89B}" srcOrd="0" destOrd="0" presId="urn:microsoft.com/office/officeart/2005/8/layout/default"/>
    <dgm:cxn modelId="{1B02EB77-B279-4FC6-901D-D0A58F59A6DB}" type="presParOf" srcId="{F4404E2C-65F2-493D-B65C-FDCCCEF9FBDC}" destId="{D06B913C-B5AF-463B-9E3C-64DD39BC34E1}" srcOrd="0" destOrd="0" presId="urn:microsoft.com/office/officeart/2005/8/layout/default"/>
    <dgm:cxn modelId="{0A3AE0DD-AF2C-45D5-9A32-4F1D01AFB79C}" type="presParOf" srcId="{F4404E2C-65F2-493D-B65C-FDCCCEF9FBDC}" destId="{91EF2A29-DAB7-427C-86C0-3D9241A4996C}" srcOrd="1" destOrd="0" presId="urn:microsoft.com/office/officeart/2005/8/layout/default"/>
    <dgm:cxn modelId="{E45A269A-53C7-4F91-AC1C-128E6DFB8C64}" type="presParOf" srcId="{F4404E2C-65F2-493D-B65C-FDCCCEF9FBDC}" destId="{067255B5-E8F1-43A7-B12A-CA4C62E6D7E3}" srcOrd="2" destOrd="0" presId="urn:microsoft.com/office/officeart/2005/8/layout/default"/>
    <dgm:cxn modelId="{7949FA43-9924-4E77-9843-C44673566AFA}" type="presParOf" srcId="{F4404E2C-65F2-493D-B65C-FDCCCEF9FBDC}" destId="{B147E1E3-4AD9-4F4B-B9A1-3674EC3324E2}" srcOrd="3" destOrd="0" presId="urn:microsoft.com/office/officeart/2005/8/layout/default"/>
    <dgm:cxn modelId="{397491A2-4928-4677-8138-541B8BB012D4}" type="presParOf" srcId="{F4404E2C-65F2-493D-B65C-FDCCCEF9FBDC}" destId="{4984BB73-ADBE-447E-9C24-C001BCBF683B}" srcOrd="4" destOrd="0" presId="urn:microsoft.com/office/officeart/2005/8/layout/default"/>
    <dgm:cxn modelId="{39CE8A24-2E6E-4B99-BB1A-3DC35A693F52}" type="presParOf" srcId="{F4404E2C-65F2-493D-B65C-FDCCCEF9FBDC}" destId="{0E334AC4-8445-4ECE-B8A5-6ED0D0EEB374}" srcOrd="5" destOrd="0" presId="urn:microsoft.com/office/officeart/2005/8/layout/default"/>
    <dgm:cxn modelId="{A40FDAE1-5912-4C69-ADE1-F4E1449FB364}" type="presParOf" srcId="{F4404E2C-65F2-493D-B65C-FDCCCEF9FBDC}" destId="{174BE383-0352-44C9-B554-10D37CC107D9}" srcOrd="6" destOrd="0" presId="urn:microsoft.com/office/officeart/2005/8/layout/default"/>
    <dgm:cxn modelId="{4187BE35-BD2D-44D3-A252-0001B1178132}" type="presParOf" srcId="{F4404E2C-65F2-493D-B65C-FDCCCEF9FBDC}" destId="{9623A7CA-9FF4-45B5-BD83-A9261624AA34}" srcOrd="7" destOrd="0" presId="urn:microsoft.com/office/officeart/2005/8/layout/default"/>
    <dgm:cxn modelId="{67FF107B-D0C8-4DAA-A568-C2BC40CF4812}" type="presParOf" srcId="{F4404E2C-65F2-493D-B65C-FDCCCEF9FBDC}" destId="{560744E2-14F7-4D0C-B400-5EAA8C464BD3}" srcOrd="8" destOrd="0" presId="urn:microsoft.com/office/officeart/2005/8/layout/default"/>
    <dgm:cxn modelId="{A651D114-7478-410D-8DE9-765222EFC8A2}" type="presParOf" srcId="{F4404E2C-65F2-493D-B65C-FDCCCEF9FBDC}" destId="{EE029859-DB71-470B-885D-433403E12043}" srcOrd="9" destOrd="0" presId="urn:microsoft.com/office/officeart/2005/8/layout/default"/>
    <dgm:cxn modelId="{EB5FD13F-681B-4EC0-9FC2-ACCA28F3EF94}" type="presParOf" srcId="{F4404E2C-65F2-493D-B65C-FDCCCEF9FBDC}" destId="{93587B39-ACBC-4FE3-84C2-6C490E7B623D}" srcOrd="10" destOrd="0" presId="urn:microsoft.com/office/officeart/2005/8/layout/default"/>
    <dgm:cxn modelId="{5ACC20D5-AAFC-4087-9EE1-6CB625969278}" type="presParOf" srcId="{F4404E2C-65F2-493D-B65C-FDCCCEF9FBDC}" destId="{3C59C020-CB35-46E8-9FB5-6DED31A135E6}" srcOrd="11" destOrd="0" presId="urn:microsoft.com/office/officeart/2005/8/layout/default"/>
    <dgm:cxn modelId="{5FA1FC52-29D1-42E4-AFBE-4285814599C4}" type="presParOf" srcId="{F4404E2C-65F2-493D-B65C-FDCCCEF9FBDC}" destId="{478ADF36-805A-48FA-B132-85954C61F185}" srcOrd="12" destOrd="0" presId="urn:microsoft.com/office/officeart/2005/8/layout/default"/>
    <dgm:cxn modelId="{E5CA5141-966F-462B-83E6-12A795985E91}" type="presParOf" srcId="{F4404E2C-65F2-493D-B65C-FDCCCEF9FBDC}" destId="{D5002E2F-92F7-4AEE-B41E-4F3A5F6D4995}" srcOrd="13" destOrd="0" presId="urn:microsoft.com/office/officeart/2005/8/layout/default"/>
    <dgm:cxn modelId="{D3D935B5-D229-4322-B3FA-9D590981ADB7}" type="presParOf" srcId="{F4404E2C-65F2-493D-B65C-FDCCCEF9FBDC}" destId="{DEF92441-694D-4A7D-B74C-42A766F1AC87}" srcOrd="14" destOrd="0" presId="urn:microsoft.com/office/officeart/2005/8/layout/default"/>
    <dgm:cxn modelId="{E7656ED3-DF46-4905-892C-5A8725DFB6E3}" type="presParOf" srcId="{F4404E2C-65F2-493D-B65C-FDCCCEF9FBDC}" destId="{F608FA0C-FA45-4481-821F-FD81C075418F}" srcOrd="15" destOrd="0" presId="urn:microsoft.com/office/officeart/2005/8/layout/default"/>
    <dgm:cxn modelId="{25CBBD3D-3FB8-44A9-A19A-7EF9E7F8A267}" type="presParOf" srcId="{F4404E2C-65F2-493D-B65C-FDCCCEF9FBDC}" destId="{073208A5-0587-4885-B2B3-3995B1FE7C43}" srcOrd="16" destOrd="0" presId="urn:microsoft.com/office/officeart/2005/8/layout/default"/>
    <dgm:cxn modelId="{BFEEADD6-F8C0-49CF-96A5-407FD447AF37}" type="presParOf" srcId="{F4404E2C-65F2-493D-B65C-FDCCCEF9FBDC}" destId="{25214E2B-F1D8-45D6-86E2-7A74A1D7AAC9}" srcOrd="17" destOrd="0" presId="urn:microsoft.com/office/officeart/2005/8/layout/default"/>
    <dgm:cxn modelId="{F534A03F-8710-4C6F-87F3-EEB37AEB06BE}" type="presParOf" srcId="{F4404E2C-65F2-493D-B65C-FDCCCEF9FBDC}" destId="{605A599C-9128-4C12-8337-B1108756BF49}" srcOrd="18" destOrd="0" presId="urn:microsoft.com/office/officeart/2005/8/layout/default"/>
    <dgm:cxn modelId="{C92CF80C-4638-4B80-B591-9999534D6A1E}" type="presParOf" srcId="{F4404E2C-65F2-493D-B65C-FDCCCEF9FBDC}" destId="{11FADED6-AC97-4931-87E4-B91B6A2E1A5F}" srcOrd="19" destOrd="0" presId="urn:microsoft.com/office/officeart/2005/8/layout/default"/>
    <dgm:cxn modelId="{10600215-CECF-46E5-A65D-7C8EA182ECF9}" type="presParOf" srcId="{F4404E2C-65F2-493D-B65C-FDCCCEF9FBDC}" destId="{5A5EB9A9-7674-4534-A25B-4C76B34323E5}" srcOrd="20" destOrd="0" presId="urn:microsoft.com/office/officeart/2005/8/layout/default"/>
    <dgm:cxn modelId="{33303DF8-0864-4266-87F6-47C2BF8B157C}" type="presParOf" srcId="{F4404E2C-65F2-493D-B65C-FDCCCEF9FBDC}" destId="{B459AF2E-8C5C-48DB-A2A6-C846E8F40902}" srcOrd="21" destOrd="0" presId="urn:microsoft.com/office/officeart/2005/8/layout/default"/>
    <dgm:cxn modelId="{1CC267A7-4658-4670-99A7-3C3D6BB77879}" type="presParOf" srcId="{F4404E2C-65F2-493D-B65C-FDCCCEF9FBDC}" destId="{07DDAB82-A71E-4252-BF7E-64C112E0B89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C845A7-D779-4460-995C-7DB38E67A8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0E6DCB-A54C-429B-93F0-E365989842AB}">
      <dgm:prSet/>
      <dgm:spPr/>
      <dgm:t>
        <a:bodyPr/>
        <a:lstStyle/>
        <a:p>
          <a:r>
            <a:rPr lang="en-US" dirty="0"/>
            <a:t>Rotary Youth Protection: youthprotection@rotary.org | +1 866-976-8279</a:t>
          </a:r>
        </a:p>
      </dgm:t>
    </dgm:pt>
    <dgm:pt modelId="{62388411-B9C1-41AB-8EB0-2147F46D9E4C}" type="parTrans" cxnId="{A0AA58E8-7ACA-4C73-9127-1FFF6C63F787}">
      <dgm:prSet/>
      <dgm:spPr/>
      <dgm:t>
        <a:bodyPr/>
        <a:lstStyle/>
        <a:p>
          <a:endParaRPr lang="en-US"/>
        </a:p>
      </dgm:t>
    </dgm:pt>
    <dgm:pt modelId="{79712940-2AE1-41AE-A00D-45ACC806CBDE}" type="sibTrans" cxnId="{A0AA58E8-7ACA-4C73-9127-1FFF6C63F787}">
      <dgm:prSet/>
      <dgm:spPr/>
      <dgm:t>
        <a:bodyPr/>
        <a:lstStyle/>
        <a:p>
          <a:endParaRPr lang="en-US"/>
        </a:p>
      </dgm:t>
    </dgm:pt>
    <dgm:pt modelId="{E79BBAD8-887C-4AB2-96C7-425261727907}">
      <dgm:prSet/>
      <dgm:spPr/>
      <dgm:t>
        <a:bodyPr/>
        <a:lstStyle/>
        <a:p>
          <a:r>
            <a:rPr lang="en-US" dirty="0"/>
            <a:t>District 5450 Youth&amp; At Risk Protection Officer (YPO) Michelle Rea-Meredith|</a:t>
          </a:r>
        </a:p>
        <a:p>
          <a:r>
            <a:rPr lang="en-US" dirty="0"/>
            <a:t> </a:t>
          </a:r>
          <a:r>
            <a:rPr lang="en-US" dirty="0">
              <a:solidFill>
                <a:srgbClr val="000066"/>
              </a:solidFill>
              <a:hlinkClick xmlns:r="http://schemas.openxmlformats.org/officeDocument/2006/relationships" r:id="rId1">
                <a:extLst>
                  <a:ext uri="{A12FA001-AC4F-418D-AE19-62706E023703}">
                    <ahyp:hlinkClr xmlns:ahyp="http://schemas.microsoft.com/office/drawing/2018/hyperlinkcolor" val="tx"/>
                  </a:ext>
                </a:extLst>
              </a:hlinkClick>
            </a:rPr>
            <a:t>M.ReaMeredith@gmail.com</a:t>
          </a:r>
          <a:r>
            <a:rPr lang="en-US" dirty="0">
              <a:solidFill>
                <a:srgbClr val="000066"/>
              </a:solidFill>
            </a:rPr>
            <a:t> </a:t>
          </a:r>
        </a:p>
      </dgm:t>
    </dgm:pt>
    <dgm:pt modelId="{DBC66208-3A56-405E-9831-494AC15A465F}" type="parTrans" cxnId="{BBA263E0-C6E7-4051-B0FC-DCA5C599C214}">
      <dgm:prSet/>
      <dgm:spPr/>
      <dgm:t>
        <a:bodyPr/>
        <a:lstStyle/>
        <a:p>
          <a:endParaRPr lang="en-US"/>
        </a:p>
      </dgm:t>
    </dgm:pt>
    <dgm:pt modelId="{67EE24CB-FD5B-4876-B1FC-789C3638363F}" type="sibTrans" cxnId="{BBA263E0-C6E7-4051-B0FC-DCA5C599C214}">
      <dgm:prSet/>
      <dgm:spPr/>
      <dgm:t>
        <a:bodyPr/>
        <a:lstStyle/>
        <a:p>
          <a:endParaRPr lang="en-US"/>
        </a:p>
      </dgm:t>
    </dgm:pt>
    <dgm:pt modelId="{BBAC1BE3-30DD-489A-B397-1F4547876836}">
      <dgm:prSet/>
      <dgm:spPr/>
      <dgm:t>
        <a:bodyPr/>
        <a:lstStyle/>
        <a:p>
          <a:r>
            <a:rPr lang="en-US" dirty="0"/>
            <a:t>• Submit compliance by August 20</a:t>
          </a:r>
          <a:r>
            <a:rPr lang="en-US" baseline="30000" dirty="0"/>
            <a:t>th</a:t>
          </a:r>
          <a:r>
            <a:rPr lang="en-US" dirty="0"/>
            <a:t> to YPO</a:t>
          </a:r>
        </a:p>
      </dgm:t>
    </dgm:pt>
    <dgm:pt modelId="{54BAFBB6-5DA5-4981-8D82-82D697E14FDA}" type="parTrans" cxnId="{38874CCA-4BDE-4DC9-8039-F8739E2D91ED}">
      <dgm:prSet/>
      <dgm:spPr/>
      <dgm:t>
        <a:bodyPr/>
        <a:lstStyle/>
        <a:p>
          <a:endParaRPr lang="en-US"/>
        </a:p>
      </dgm:t>
    </dgm:pt>
    <dgm:pt modelId="{410126FF-ADF3-4A9F-9B3F-393AEAFF8BE6}" type="sibTrans" cxnId="{38874CCA-4BDE-4DC9-8039-F8739E2D91ED}">
      <dgm:prSet/>
      <dgm:spPr/>
      <dgm:t>
        <a:bodyPr/>
        <a:lstStyle/>
        <a:p>
          <a:endParaRPr lang="en-US"/>
        </a:p>
      </dgm:t>
    </dgm:pt>
    <dgm:pt modelId="{D825ECCB-2B7F-4E38-B93D-EAA0ACF7C0B4}" type="pres">
      <dgm:prSet presAssocID="{E5C845A7-D779-4460-995C-7DB38E67A82A}" presName="root" presStyleCnt="0">
        <dgm:presLayoutVars>
          <dgm:dir/>
          <dgm:resizeHandles val="exact"/>
        </dgm:presLayoutVars>
      </dgm:prSet>
      <dgm:spPr/>
    </dgm:pt>
    <dgm:pt modelId="{0B493E54-0E9E-4AE4-8427-BE360A73E557}" type="pres">
      <dgm:prSet presAssocID="{0D0E6DCB-A54C-429B-93F0-E365989842AB}" presName="compNode" presStyleCnt="0"/>
      <dgm:spPr/>
    </dgm:pt>
    <dgm:pt modelId="{C54EE3CB-3E3E-4474-81C5-5D79DCF5121E}" type="pres">
      <dgm:prSet presAssocID="{0D0E6DCB-A54C-429B-93F0-E365989842AB}" presName="bgRect" presStyleLbl="bgShp" presStyleIdx="0" presStyleCnt="3"/>
      <dgm:spPr/>
    </dgm:pt>
    <dgm:pt modelId="{7B0501AE-DAA0-4500-9B4F-08D2FABD62B5}" type="pres">
      <dgm:prSet presAssocID="{0D0E6DCB-A54C-429B-93F0-E365989842AB}" presName="iconRect" presStyleLbl="node1" presStyleIdx="0"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Receiver with solid fill"/>
        </a:ext>
      </dgm:extLst>
    </dgm:pt>
    <dgm:pt modelId="{0A575CB8-CB3E-41E3-AF81-F92AB70902C0}" type="pres">
      <dgm:prSet presAssocID="{0D0E6DCB-A54C-429B-93F0-E365989842AB}" presName="spaceRect" presStyleCnt="0"/>
      <dgm:spPr/>
    </dgm:pt>
    <dgm:pt modelId="{762F665E-B960-4C99-9A02-DA716252FA53}" type="pres">
      <dgm:prSet presAssocID="{0D0E6DCB-A54C-429B-93F0-E365989842AB}" presName="parTx" presStyleLbl="revTx" presStyleIdx="0" presStyleCnt="3" custScaleX="99244">
        <dgm:presLayoutVars>
          <dgm:chMax val="0"/>
          <dgm:chPref val="0"/>
        </dgm:presLayoutVars>
      </dgm:prSet>
      <dgm:spPr/>
    </dgm:pt>
    <dgm:pt modelId="{086F7EA6-F019-480C-94F5-F8C00177BEE2}" type="pres">
      <dgm:prSet presAssocID="{79712940-2AE1-41AE-A00D-45ACC806CBDE}" presName="sibTrans" presStyleCnt="0"/>
      <dgm:spPr/>
    </dgm:pt>
    <dgm:pt modelId="{712B79F9-AD2A-4C2A-8204-F7240285B9D4}" type="pres">
      <dgm:prSet presAssocID="{E79BBAD8-887C-4AB2-96C7-425261727907}" presName="compNode" presStyleCnt="0"/>
      <dgm:spPr/>
    </dgm:pt>
    <dgm:pt modelId="{0A800D75-A9B8-43BF-B519-070072F5CF98}" type="pres">
      <dgm:prSet presAssocID="{E79BBAD8-887C-4AB2-96C7-425261727907}" presName="bgRect" presStyleLbl="bgShp" presStyleIdx="1" presStyleCnt="3"/>
      <dgm:spPr/>
    </dgm:pt>
    <dgm:pt modelId="{7256CEC5-BAD4-42AD-A159-E638EB003167}" type="pres">
      <dgm:prSet presAssocID="{E79BBAD8-887C-4AB2-96C7-425261727907}"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FB9D90E5-988A-43BF-B653-AD7099F38B60}" type="pres">
      <dgm:prSet presAssocID="{E79BBAD8-887C-4AB2-96C7-425261727907}" presName="spaceRect" presStyleCnt="0"/>
      <dgm:spPr/>
    </dgm:pt>
    <dgm:pt modelId="{BA11E7C9-5F58-470D-8A86-0045A848E380}" type="pres">
      <dgm:prSet presAssocID="{E79BBAD8-887C-4AB2-96C7-425261727907}" presName="parTx" presStyleLbl="revTx" presStyleIdx="1" presStyleCnt="3">
        <dgm:presLayoutVars>
          <dgm:chMax val="0"/>
          <dgm:chPref val="0"/>
        </dgm:presLayoutVars>
      </dgm:prSet>
      <dgm:spPr/>
    </dgm:pt>
    <dgm:pt modelId="{C17965C4-726D-4D97-8DA5-F04B66A46D8D}" type="pres">
      <dgm:prSet presAssocID="{67EE24CB-FD5B-4876-B1FC-789C3638363F}" presName="sibTrans" presStyleCnt="0"/>
      <dgm:spPr/>
    </dgm:pt>
    <dgm:pt modelId="{0779DDEE-85E9-4484-89F3-A0F23C144DD6}" type="pres">
      <dgm:prSet presAssocID="{BBAC1BE3-30DD-489A-B397-1F4547876836}" presName="compNode" presStyleCnt="0"/>
      <dgm:spPr/>
    </dgm:pt>
    <dgm:pt modelId="{4457C565-10B6-4C04-A077-0D8D2C85F418}" type="pres">
      <dgm:prSet presAssocID="{BBAC1BE3-30DD-489A-B397-1F4547876836}" presName="bgRect" presStyleLbl="bgShp" presStyleIdx="2" presStyleCnt="3"/>
      <dgm:spPr/>
    </dgm:pt>
    <dgm:pt modelId="{CE4CB2BD-A231-43DA-A78B-DE06CEA9A10C}" type="pres">
      <dgm:prSet presAssocID="{BBAC1BE3-30DD-489A-B397-1F4547876836}"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E18ED7AF-A744-4E37-B7F6-138E9606E629}" type="pres">
      <dgm:prSet presAssocID="{BBAC1BE3-30DD-489A-B397-1F4547876836}" presName="spaceRect" presStyleCnt="0"/>
      <dgm:spPr/>
    </dgm:pt>
    <dgm:pt modelId="{E0871262-61DA-47D3-AA01-911CF255FC85}" type="pres">
      <dgm:prSet presAssocID="{BBAC1BE3-30DD-489A-B397-1F4547876836}" presName="parTx" presStyleLbl="revTx" presStyleIdx="2" presStyleCnt="3">
        <dgm:presLayoutVars>
          <dgm:chMax val="0"/>
          <dgm:chPref val="0"/>
        </dgm:presLayoutVars>
      </dgm:prSet>
      <dgm:spPr/>
    </dgm:pt>
  </dgm:ptLst>
  <dgm:cxnLst>
    <dgm:cxn modelId="{2461ED66-B0C1-42F8-B015-D9B77E927068}" type="presOf" srcId="{E79BBAD8-887C-4AB2-96C7-425261727907}" destId="{BA11E7C9-5F58-470D-8A86-0045A848E380}" srcOrd="0" destOrd="0" presId="urn:microsoft.com/office/officeart/2018/2/layout/IconVerticalSolidList"/>
    <dgm:cxn modelId="{6834A57F-1513-416E-91B6-25D28E2BF62B}" type="presOf" srcId="{E5C845A7-D779-4460-995C-7DB38E67A82A}" destId="{D825ECCB-2B7F-4E38-B93D-EAA0ACF7C0B4}" srcOrd="0" destOrd="0" presId="urn:microsoft.com/office/officeart/2018/2/layout/IconVerticalSolidList"/>
    <dgm:cxn modelId="{B396F9B7-42FD-4270-99B2-39382DBD5D2E}" type="presOf" srcId="{0D0E6DCB-A54C-429B-93F0-E365989842AB}" destId="{762F665E-B960-4C99-9A02-DA716252FA53}" srcOrd="0" destOrd="0" presId="urn:microsoft.com/office/officeart/2018/2/layout/IconVerticalSolidList"/>
    <dgm:cxn modelId="{38874CCA-4BDE-4DC9-8039-F8739E2D91ED}" srcId="{E5C845A7-D779-4460-995C-7DB38E67A82A}" destId="{BBAC1BE3-30DD-489A-B397-1F4547876836}" srcOrd="2" destOrd="0" parTransId="{54BAFBB6-5DA5-4981-8D82-82D697E14FDA}" sibTransId="{410126FF-ADF3-4A9F-9B3F-393AEAFF8BE6}"/>
    <dgm:cxn modelId="{111A2FD3-B6FD-441A-8B4B-A30F8B77F846}" type="presOf" srcId="{BBAC1BE3-30DD-489A-B397-1F4547876836}" destId="{E0871262-61DA-47D3-AA01-911CF255FC85}" srcOrd="0" destOrd="0" presId="urn:microsoft.com/office/officeart/2018/2/layout/IconVerticalSolidList"/>
    <dgm:cxn modelId="{BBA263E0-C6E7-4051-B0FC-DCA5C599C214}" srcId="{E5C845A7-D779-4460-995C-7DB38E67A82A}" destId="{E79BBAD8-887C-4AB2-96C7-425261727907}" srcOrd="1" destOrd="0" parTransId="{DBC66208-3A56-405E-9831-494AC15A465F}" sibTransId="{67EE24CB-FD5B-4876-B1FC-789C3638363F}"/>
    <dgm:cxn modelId="{A0AA58E8-7ACA-4C73-9127-1FFF6C63F787}" srcId="{E5C845A7-D779-4460-995C-7DB38E67A82A}" destId="{0D0E6DCB-A54C-429B-93F0-E365989842AB}" srcOrd="0" destOrd="0" parTransId="{62388411-B9C1-41AB-8EB0-2147F46D9E4C}" sibTransId="{79712940-2AE1-41AE-A00D-45ACC806CBDE}"/>
    <dgm:cxn modelId="{267DD783-2EEB-4C8B-8F1F-16556B167D43}" type="presParOf" srcId="{D825ECCB-2B7F-4E38-B93D-EAA0ACF7C0B4}" destId="{0B493E54-0E9E-4AE4-8427-BE360A73E557}" srcOrd="0" destOrd="0" presId="urn:microsoft.com/office/officeart/2018/2/layout/IconVerticalSolidList"/>
    <dgm:cxn modelId="{B84F6887-487B-490E-86F2-DBD957EF0715}" type="presParOf" srcId="{0B493E54-0E9E-4AE4-8427-BE360A73E557}" destId="{C54EE3CB-3E3E-4474-81C5-5D79DCF5121E}" srcOrd="0" destOrd="0" presId="urn:microsoft.com/office/officeart/2018/2/layout/IconVerticalSolidList"/>
    <dgm:cxn modelId="{56D79E31-E750-4CF4-9C9B-C9DED61D1FCF}" type="presParOf" srcId="{0B493E54-0E9E-4AE4-8427-BE360A73E557}" destId="{7B0501AE-DAA0-4500-9B4F-08D2FABD62B5}" srcOrd="1" destOrd="0" presId="urn:microsoft.com/office/officeart/2018/2/layout/IconVerticalSolidList"/>
    <dgm:cxn modelId="{752F0C19-2C82-41FA-9016-741DF439DA45}" type="presParOf" srcId="{0B493E54-0E9E-4AE4-8427-BE360A73E557}" destId="{0A575CB8-CB3E-41E3-AF81-F92AB70902C0}" srcOrd="2" destOrd="0" presId="urn:microsoft.com/office/officeart/2018/2/layout/IconVerticalSolidList"/>
    <dgm:cxn modelId="{160AE7F8-9570-4ABA-850E-024B8FC79D28}" type="presParOf" srcId="{0B493E54-0E9E-4AE4-8427-BE360A73E557}" destId="{762F665E-B960-4C99-9A02-DA716252FA53}" srcOrd="3" destOrd="0" presId="urn:microsoft.com/office/officeart/2018/2/layout/IconVerticalSolidList"/>
    <dgm:cxn modelId="{47956BF8-9170-4917-8B9C-AC5B3690AECB}" type="presParOf" srcId="{D825ECCB-2B7F-4E38-B93D-EAA0ACF7C0B4}" destId="{086F7EA6-F019-480C-94F5-F8C00177BEE2}" srcOrd="1" destOrd="0" presId="urn:microsoft.com/office/officeart/2018/2/layout/IconVerticalSolidList"/>
    <dgm:cxn modelId="{39DC7180-7F03-4624-B063-D5A0DBDBD85A}" type="presParOf" srcId="{D825ECCB-2B7F-4E38-B93D-EAA0ACF7C0B4}" destId="{712B79F9-AD2A-4C2A-8204-F7240285B9D4}" srcOrd="2" destOrd="0" presId="urn:microsoft.com/office/officeart/2018/2/layout/IconVerticalSolidList"/>
    <dgm:cxn modelId="{A6F1807D-42DC-488A-96EF-72A14EF5D3D5}" type="presParOf" srcId="{712B79F9-AD2A-4C2A-8204-F7240285B9D4}" destId="{0A800D75-A9B8-43BF-B519-070072F5CF98}" srcOrd="0" destOrd="0" presId="urn:microsoft.com/office/officeart/2018/2/layout/IconVerticalSolidList"/>
    <dgm:cxn modelId="{3CB0A8E7-3187-4C5E-9027-74319A2A04B7}" type="presParOf" srcId="{712B79F9-AD2A-4C2A-8204-F7240285B9D4}" destId="{7256CEC5-BAD4-42AD-A159-E638EB003167}" srcOrd="1" destOrd="0" presId="urn:microsoft.com/office/officeart/2018/2/layout/IconVerticalSolidList"/>
    <dgm:cxn modelId="{E30AD057-7EF5-4366-BA77-5E4BA1E445FE}" type="presParOf" srcId="{712B79F9-AD2A-4C2A-8204-F7240285B9D4}" destId="{FB9D90E5-988A-43BF-B653-AD7099F38B60}" srcOrd="2" destOrd="0" presId="urn:microsoft.com/office/officeart/2018/2/layout/IconVerticalSolidList"/>
    <dgm:cxn modelId="{7738D596-D572-4F8E-B055-AC4433116240}" type="presParOf" srcId="{712B79F9-AD2A-4C2A-8204-F7240285B9D4}" destId="{BA11E7C9-5F58-470D-8A86-0045A848E380}" srcOrd="3" destOrd="0" presId="urn:microsoft.com/office/officeart/2018/2/layout/IconVerticalSolidList"/>
    <dgm:cxn modelId="{0727BBDB-39F0-432C-83A4-21FA138D8A7D}" type="presParOf" srcId="{D825ECCB-2B7F-4E38-B93D-EAA0ACF7C0B4}" destId="{C17965C4-726D-4D97-8DA5-F04B66A46D8D}" srcOrd="3" destOrd="0" presId="urn:microsoft.com/office/officeart/2018/2/layout/IconVerticalSolidList"/>
    <dgm:cxn modelId="{AE739E17-002F-4AA0-8FB2-0351CA2233D0}" type="presParOf" srcId="{D825ECCB-2B7F-4E38-B93D-EAA0ACF7C0B4}" destId="{0779DDEE-85E9-4484-89F3-A0F23C144DD6}" srcOrd="4" destOrd="0" presId="urn:microsoft.com/office/officeart/2018/2/layout/IconVerticalSolidList"/>
    <dgm:cxn modelId="{4A550FA7-DADC-4FDD-A956-DB957501E425}" type="presParOf" srcId="{0779DDEE-85E9-4484-89F3-A0F23C144DD6}" destId="{4457C565-10B6-4C04-A077-0D8D2C85F418}" srcOrd="0" destOrd="0" presId="urn:microsoft.com/office/officeart/2018/2/layout/IconVerticalSolidList"/>
    <dgm:cxn modelId="{974C3FD7-F3AA-475C-893E-ED480C77105D}" type="presParOf" srcId="{0779DDEE-85E9-4484-89F3-A0F23C144DD6}" destId="{CE4CB2BD-A231-43DA-A78B-DE06CEA9A10C}" srcOrd="1" destOrd="0" presId="urn:microsoft.com/office/officeart/2018/2/layout/IconVerticalSolidList"/>
    <dgm:cxn modelId="{AD62FE31-0086-4584-AF44-5CC94B5958B3}" type="presParOf" srcId="{0779DDEE-85E9-4484-89F3-A0F23C144DD6}" destId="{E18ED7AF-A744-4E37-B7F6-138E9606E629}" srcOrd="2" destOrd="0" presId="urn:microsoft.com/office/officeart/2018/2/layout/IconVerticalSolidList"/>
    <dgm:cxn modelId="{4A1A4786-70EE-4977-A09E-C46B086D97F1}" type="presParOf" srcId="{0779DDEE-85E9-4484-89F3-A0F23C144DD6}" destId="{E0871262-61DA-47D3-AA01-911CF255FC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21C2D-FE55-4E7A-BC61-A1276470777F}">
      <dsp:nvSpPr>
        <dsp:cNvPr id="0" name=""/>
        <dsp:cNvSpPr/>
      </dsp:nvSpPr>
      <dsp:spPr>
        <a:xfrm>
          <a:off x="0" y="844231"/>
          <a:ext cx="2183978" cy="1386826"/>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8DE4D-08DE-4A57-BDB5-7417954241E8}">
      <dsp:nvSpPr>
        <dsp:cNvPr id="0" name=""/>
        <dsp:cNvSpPr/>
      </dsp:nvSpPr>
      <dsp:spPr>
        <a:xfrm>
          <a:off x="242664" y="1074762"/>
          <a:ext cx="2183978" cy="1386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Youth-serving groups are prime targets for abusers</a:t>
          </a:r>
        </a:p>
      </dsp:txBody>
      <dsp:txXfrm>
        <a:off x="283283" y="1115381"/>
        <a:ext cx="2102740" cy="1305588"/>
      </dsp:txXfrm>
    </dsp:sp>
    <dsp:sp modelId="{32D750AC-1922-4E28-912F-82CF30D616A9}">
      <dsp:nvSpPr>
        <dsp:cNvPr id="0" name=""/>
        <dsp:cNvSpPr/>
      </dsp:nvSpPr>
      <dsp:spPr>
        <a:xfrm>
          <a:off x="2669306" y="844231"/>
          <a:ext cx="2183978" cy="1386826"/>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315C04-4C01-4B0A-9C2F-1CB978BBE1AD}">
      <dsp:nvSpPr>
        <dsp:cNvPr id="0" name=""/>
        <dsp:cNvSpPr/>
      </dsp:nvSpPr>
      <dsp:spPr>
        <a:xfrm>
          <a:off x="2911971" y="1074762"/>
          <a:ext cx="2183978" cy="1386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Most abuse cases involve long-trusted adults</a:t>
          </a:r>
        </a:p>
      </dsp:txBody>
      <dsp:txXfrm>
        <a:off x="2952590" y="1115381"/>
        <a:ext cx="2102740" cy="1305588"/>
      </dsp:txXfrm>
    </dsp:sp>
    <dsp:sp modelId="{343F8A24-6B24-4241-B8CA-F091DA07521D}">
      <dsp:nvSpPr>
        <dsp:cNvPr id="0" name=""/>
        <dsp:cNvSpPr/>
      </dsp:nvSpPr>
      <dsp:spPr>
        <a:xfrm>
          <a:off x="5338613" y="844231"/>
          <a:ext cx="2183978" cy="1386826"/>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EFC4E7-2914-4130-8B7E-B9083DC1F21B}">
      <dsp:nvSpPr>
        <dsp:cNvPr id="0" name=""/>
        <dsp:cNvSpPr/>
      </dsp:nvSpPr>
      <dsp:spPr>
        <a:xfrm>
          <a:off x="5581277" y="1074762"/>
          <a:ext cx="2183978" cy="1386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Rotary has seen past cases and adjusted policies to protect youth</a:t>
          </a:r>
        </a:p>
      </dsp:txBody>
      <dsp:txXfrm>
        <a:off x="5621896" y="1115381"/>
        <a:ext cx="2102740" cy="1305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41A55-76A1-41EF-8154-B9E999E6A309}">
      <dsp:nvSpPr>
        <dsp:cNvPr id="0" name=""/>
        <dsp:cNvSpPr/>
      </dsp:nvSpPr>
      <dsp:spPr>
        <a:xfrm>
          <a:off x="0" y="1823"/>
          <a:ext cx="8672601"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2F5DE-C55C-48E7-9932-DDEFFD5F4C68}">
      <dsp:nvSpPr>
        <dsp:cNvPr id="0" name=""/>
        <dsp:cNvSpPr/>
      </dsp:nvSpPr>
      <dsp:spPr>
        <a:xfrm>
          <a:off x="0" y="1823"/>
          <a:ext cx="8672601"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Zero tolerance for *abuse and harassment</a:t>
          </a:r>
          <a:endParaRPr lang="en-US" sz="2000" kern="1200" dirty="0"/>
        </a:p>
      </dsp:txBody>
      <dsp:txXfrm>
        <a:off x="0" y="1823"/>
        <a:ext cx="8672601" cy="954708"/>
      </dsp:txXfrm>
    </dsp:sp>
    <dsp:sp modelId="{47F31D99-0700-475C-AC62-A16FD02AAD85}">
      <dsp:nvSpPr>
        <dsp:cNvPr id="0" name=""/>
        <dsp:cNvSpPr/>
      </dsp:nvSpPr>
      <dsp:spPr>
        <a:xfrm>
          <a:off x="0" y="0"/>
          <a:ext cx="8672601" cy="0"/>
        </a:xfrm>
        <a:prstGeom prst="line">
          <a:avLst/>
        </a:prstGeom>
        <a:solidFill>
          <a:schemeClr val="lt1">
            <a:hueOff val="0"/>
            <a:satOff val="0"/>
            <a:lumOff val="0"/>
            <a:alphaOff val="0"/>
          </a:schemeClr>
        </a:solidFill>
        <a:ln w="19050" cap="flat"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sp>
    <dsp:sp modelId="{DB0AEA4B-A10E-4DAB-938D-7E91CFAD0942}">
      <dsp:nvSpPr>
        <dsp:cNvPr id="0" name=""/>
        <dsp:cNvSpPr/>
      </dsp:nvSpPr>
      <dsp:spPr>
        <a:xfrm>
          <a:off x="452883" y="483397"/>
          <a:ext cx="7766834" cy="6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t>*“Abuse” means any willful act or threatened act that results in any physical, mental, or sexual abuse, injury, or harm that causes or is likely to cause the child's physical, mental, or emotional health to be significantly impaired.</a:t>
          </a:r>
          <a:endParaRPr lang="en-US" sz="1600" kern="1200" dirty="0"/>
        </a:p>
      </dsp:txBody>
      <dsp:txXfrm>
        <a:off x="452883" y="483397"/>
        <a:ext cx="7766834" cy="698312"/>
      </dsp:txXfrm>
    </dsp:sp>
    <dsp:sp modelId="{E52D19DE-2031-446E-860A-37E47BAFE9BF}">
      <dsp:nvSpPr>
        <dsp:cNvPr id="0" name=""/>
        <dsp:cNvSpPr/>
      </dsp:nvSpPr>
      <dsp:spPr>
        <a:xfrm>
          <a:off x="0" y="1654844"/>
          <a:ext cx="8672601"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6697-3D13-4326-BA9B-4893E343749E}">
      <dsp:nvSpPr>
        <dsp:cNvPr id="0" name=""/>
        <dsp:cNvSpPr/>
      </dsp:nvSpPr>
      <dsp:spPr>
        <a:xfrm>
          <a:off x="0" y="1654844"/>
          <a:ext cx="8672601"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**Statement of Conduct for Working with Youth</a:t>
          </a:r>
          <a:endParaRPr lang="en-US" sz="2000" kern="1200" dirty="0"/>
        </a:p>
      </dsp:txBody>
      <dsp:txXfrm>
        <a:off x="0" y="1654844"/>
        <a:ext cx="8672601" cy="954708"/>
      </dsp:txXfrm>
    </dsp:sp>
    <dsp:sp modelId="{20E05C14-BD52-47A7-9999-3BA60B283CE7}">
      <dsp:nvSpPr>
        <dsp:cNvPr id="0" name=""/>
        <dsp:cNvSpPr/>
      </dsp:nvSpPr>
      <dsp:spPr>
        <a:xfrm>
          <a:off x="0" y="1650298"/>
          <a:ext cx="8672601" cy="0"/>
        </a:xfrm>
        <a:prstGeom prst="line">
          <a:avLst/>
        </a:prstGeom>
        <a:solidFill>
          <a:schemeClr val="lt1">
            <a:hueOff val="0"/>
            <a:satOff val="0"/>
            <a:lumOff val="0"/>
            <a:alphaOff val="0"/>
          </a:schemeClr>
        </a:solidFill>
        <a:ln w="19050" cap="flat"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sp>
    <dsp:sp modelId="{5DC247AD-3719-4B03-B2FC-FA35BD8F6932}">
      <dsp:nvSpPr>
        <dsp:cNvPr id="0" name=""/>
        <dsp:cNvSpPr/>
      </dsp:nvSpPr>
      <dsp:spPr>
        <a:xfrm>
          <a:off x="452883" y="2191113"/>
          <a:ext cx="7766834"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t>**Rotary International strives to create and maintain a safe environment for all youth who participate in Rotary activities. To the best of their ability, Rotary members, their partners, and other volunteers must safeguard the children and young people with whom they come into contact and protect them from physical, sexual, and psychological abuse.</a:t>
          </a:r>
        </a:p>
        <a:p>
          <a:pPr marL="0" lvl="0" indent="0" algn="l" defTabSz="711200">
            <a:lnSpc>
              <a:spcPct val="90000"/>
            </a:lnSpc>
            <a:spcBef>
              <a:spcPct val="0"/>
            </a:spcBef>
            <a:spcAft>
              <a:spcPct val="35000"/>
            </a:spcAft>
            <a:buNone/>
          </a:pPr>
          <a:endParaRPr lang="en-US" sz="1600" i="1" kern="1200" dirty="0"/>
        </a:p>
        <a:p>
          <a:pPr marL="0" lvl="0" indent="0" algn="l" defTabSz="711200">
            <a:lnSpc>
              <a:spcPct val="90000"/>
            </a:lnSpc>
            <a:spcBef>
              <a:spcPct val="0"/>
            </a:spcBef>
            <a:spcAft>
              <a:spcPct val="35000"/>
            </a:spcAft>
            <a:buNone/>
          </a:pPr>
          <a:endParaRPr lang="en-US" sz="1600" kern="1200" dirty="0"/>
        </a:p>
      </dsp:txBody>
      <dsp:txXfrm>
        <a:off x="452883" y="2191113"/>
        <a:ext cx="7766834" cy="954708"/>
      </dsp:txXfrm>
    </dsp:sp>
    <dsp:sp modelId="{2F5E0103-F4FB-47A9-97FC-CD1C913F23A2}">
      <dsp:nvSpPr>
        <dsp:cNvPr id="0" name=""/>
        <dsp:cNvSpPr/>
      </dsp:nvSpPr>
      <dsp:spPr>
        <a:xfrm>
          <a:off x="0" y="3564261"/>
          <a:ext cx="8672601" cy="0"/>
        </a:xfrm>
        <a:prstGeom prst="line">
          <a:avLst/>
        </a:prstGeom>
        <a:solidFill>
          <a:schemeClr val="lt1">
            <a:hueOff val="0"/>
            <a:satOff val="0"/>
            <a:lumOff val="0"/>
            <a:alphaOff val="0"/>
          </a:schemeClr>
        </a:solidFill>
        <a:ln w="19050" cap="flat"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sp>
    <dsp:sp modelId="{82F8FEE0-0369-4A40-8D4C-C25FFFC44994}">
      <dsp:nvSpPr>
        <dsp:cNvPr id="0" name=""/>
        <dsp:cNvSpPr/>
      </dsp:nvSpPr>
      <dsp:spPr>
        <a:xfrm>
          <a:off x="0" y="3564261"/>
          <a:ext cx="8672601"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 </a:t>
          </a:r>
          <a:r>
            <a:rPr lang="en-US" sz="2000" b="1" kern="1200" dirty="0"/>
            <a:t>Applies to youth and at-risk individuals under 21 </a:t>
          </a:r>
        </a:p>
        <a:p>
          <a:pPr marL="0" lvl="0" indent="0" algn="l" defTabSz="711200">
            <a:lnSpc>
              <a:spcPct val="90000"/>
            </a:lnSpc>
            <a:spcBef>
              <a:spcPct val="0"/>
            </a:spcBef>
            <a:spcAft>
              <a:spcPct val="35000"/>
            </a:spcAft>
            <a:buNone/>
          </a:pPr>
          <a:r>
            <a:rPr lang="en-US" sz="1600" kern="1200" dirty="0"/>
            <a:t>        Side note: </a:t>
          </a:r>
          <a:r>
            <a:rPr lang="en-US" sz="1600" i="1" kern="1200" dirty="0"/>
            <a:t>(please do not forget about our older adults that are at risk due to cognitive     impairment)</a:t>
          </a:r>
          <a:endParaRPr lang="en-US" sz="1600" kern="1200" dirty="0"/>
        </a:p>
      </dsp:txBody>
      <dsp:txXfrm>
        <a:off x="0" y="3564261"/>
        <a:ext cx="8672601" cy="954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30BDC-8643-491F-98C2-D781862A6C11}">
      <dsp:nvSpPr>
        <dsp:cNvPr id="0" name=""/>
        <dsp:cNvSpPr/>
      </dsp:nvSpPr>
      <dsp:spPr>
        <a:xfrm>
          <a:off x="0" y="4207"/>
          <a:ext cx="4443413" cy="1486484"/>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District Governor: oversight</a:t>
          </a:r>
        </a:p>
      </dsp:txBody>
      <dsp:txXfrm>
        <a:off x="72564" y="76771"/>
        <a:ext cx="4298285" cy="1341356"/>
      </dsp:txXfrm>
    </dsp:sp>
    <dsp:sp modelId="{B2B627D9-00E3-4EB6-8B39-A916536542C9}">
      <dsp:nvSpPr>
        <dsp:cNvPr id="0" name=""/>
        <dsp:cNvSpPr/>
      </dsp:nvSpPr>
      <dsp:spPr>
        <a:xfrm>
          <a:off x="0" y="1571332"/>
          <a:ext cx="4443413" cy="1486484"/>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 Youth Protection Officer</a:t>
          </a:r>
          <a:r>
            <a:rPr lang="en-US" sz="2800" kern="1200"/>
            <a:t>: Educating, </a:t>
          </a:r>
          <a:r>
            <a:rPr lang="en-US" sz="2800" kern="1200" dirty="0"/>
            <a:t>screening, investigations</a:t>
          </a:r>
        </a:p>
      </dsp:txBody>
      <dsp:txXfrm>
        <a:off x="72564" y="1643896"/>
        <a:ext cx="4298285" cy="1341356"/>
      </dsp:txXfrm>
    </dsp:sp>
    <dsp:sp modelId="{469F9BD7-FE15-47FB-8A26-6C783B594BCB}">
      <dsp:nvSpPr>
        <dsp:cNvPr id="0" name=""/>
        <dsp:cNvSpPr/>
      </dsp:nvSpPr>
      <dsp:spPr>
        <a:xfrm>
          <a:off x="0" y="3138457"/>
          <a:ext cx="4443413" cy="1486484"/>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Club Presidents: implementation, volunteer supervision</a:t>
          </a:r>
        </a:p>
      </dsp:txBody>
      <dsp:txXfrm>
        <a:off x="72564" y="3211021"/>
        <a:ext cx="4298285" cy="1341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00F0-556D-4BA0-B9AE-D789464C2E04}">
      <dsp:nvSpPr>
        <dsp:cNvPr id="0" name=""/>
        <dsp:cNvSpPr/>
      </dsp:nvSpPr>
      <dsp:spPr>
        <a:xfrm>
          <a:off x="0" y="364213"/>
          <a:ext cx="4443413" cy="736368"/>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First priority: Ensure youth safety</a:t>
          </a:r>
        </a:p>
      </dsp:txBody>
      <dsp:txXfrm>
        <a:off x="35947" y="400160"/>
        <a:ext cx="4371519" cy="664474"/>
      </dsp:txXfrm>
    </dsp:sp>
    <dsp:sp modelId="{598DC676-BC8B-4555-8AA1-241041880820}">
      <dsp:nvSpPr>
        <dsp:cNvPr id="0" name=""/>
        <dsp:cNvSpPr/>
      </dsp:nvSpPr>
      <dsp:spPr>
        <a:xfrm>
          <a:off x="0" y="1155301"/>
          <a:ext cx="4443413" cy="736368"/>
        </a:xfrm>
        <a:prstGeom prst="roundRect">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Emergency? Call local law enforcement</a:t>
          </a:r>
        </a:p>
      </dsp:txBody>
      <dsp:txXfrm>
        <a:off x="35947" y="1191248"/>
        <a:ext cx="4371519" cy="664474"/>
      </dsp:txXfrm>
    </dsp:sp>
    <dsp:sp modelId="{D0F893EF-0ADB-483F-A135-B7CA67ED5B63}">
      <dsp:nvSpPr>
        <dsp:cNvPr id="0" name=""/>
        <dsp:cNvSpPr/>
      </dsp:nvSpPr>
      <dsp:spPr>
        <a:xfrm>
          <a:off x="0" y="1946390"/>
          <a:ext cx="4443413" cy="736368"/>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Call your YPO - ASAP</a:t>
          </a:r>
        </a:p>
      </dsp:txBody>
      <dsp:txXfrm>
        <a:off x="35947" y="1982337"/>
        <a:ext cx="4371519" cy="664474"/>
      </dsp:txXfrm>
    </dsp:sp>
    <dsp:sp modelId="{3B171704-44D8-4373-AAA4-587B81321D4B}">
      <dsp:nvSpPr>
        <dsp:cNvPr id="0" name=""/>
        <dsp:cNvSpPr/>
      </dsp:nvSpPr>
      <dsp:spPr>
        <a:xfrm>
          <a:off x="0" y="2737479"/>
          <a:ext cx="4443413" cy="736368"/>
        </a:xfrm>
        <a:prstGeom prst="roundRect">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Reports must be submitted within 72 hours</a:t>
          </a:r>
        </a:p>
      </dsp:txBody>
      <dsp:txXfrm>
        <a:off x="35947" y="2773426"/>
        <a:ext cx="4371519" cy="664474"/>
      </dsp:txXfrm>
    </dsp:sp>
    <dsp:sp modelId="{3590D8C7-3C43-4726-8374-2B1E84AFD427}">
      <dsp:nvSpPr>
        <dsp:cNvPr id="0" name=""/>
        <dsp:cNvSpPr/>
      </dsp:nvSpPr>
      <dsp:spPr>
        <a:xfrm>
          <a:off x="0" y="3528568"/>
          <a:ext cx="4443413" cy="736368"/>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Report to: youthprotection@rotary.org | +1 866-976-8279</a:t>
          </a:r>
        </a:p>
      </dsp:txBody>
      <dsp:txXfrm>
        <a:off x="35947" y="3564515"/>
        <a:ext cx="4371519" cy="664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8898-4B1D-49AF-B433-0A4D3CB1D0C8}">
      <dsp:nvSpPr>
        <dsp:cNvPr id="0" name=""/>
        <dsp:cNvSpPr/>
      </dsp:nvSpPr>
      <dsp:spPr>
        <a:xfrm>
          <a:off x="1454014" y="0"/>
          <a:ext cx="4857292" cy="4857292"/>
        </a:xfrm>
        <a:prstGeom prst="diamond">
          <a:avLst/>
        </a:prstGeom>
        <a:solidFill>
          <a:schemeClr val="accent2">
            <a:tint val="40000"/>
            <a:hueOff val="0"/>
            <a:satOff val="0"/>
            <a:lumOff val="0"/>
            <a:alphaOff val="0"/>
          </a:schemeClr>
        </a:solidFill>
        <a:ln>
          <a:noFill/>
        </a:ln>
        <a:effectLst>
          <a:outerShdw blurRad="50800" dist="38100" dir="5400000" sy="96000" rotWithShape="0">
            <a:srgbClr val="000000">
              <a:alpha val="54000"/>
            </a:srgbClr>
          </a:outerShdw>
        </a:effectLst>
      </dsp:spPr>
      <dsp:style>
        <a:lnRef idx="0">
          <a:scrgbClr r="0" g="0" b="0"/>
        </a:lnRef>
        <a:fillRef idx="1">
          <a:scrgbClr r="0" g="0" b="0"/>
        </a:fillRef>
        <a:effectRef idx="2">
          <a:scrgbClr r="0" g="0" b="0"/>
        </a:effectRef>
        <a:fontRef idx="minor"/>
      </dsp:style>
    </dsp:sp>
    <dsp:sp modelId="{7CCD7B78-0227-4CE1-9517-95BB3A69A6D3}">
      <dsp:nvSpPr>
        <dsp:cNvPr id="0" name=""/>
        <dsp:cNvSpPr/>
      </dsp:nvSpPr>
      <dsp:spPr>
        <a:xfrm>
          <a:off x="1915457" y="461442"/>
          <a:ext cx="1894343" cy="1894343"/>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Noncompliance = suspension or loss of Youth Exchange certification</a:t>
          </a:r>
        </a:p>
      </dsp:txBody>
      <dsp:txXfrm>
        <a:off x="2007931" y="553916"/>
        <a:ext cx="1709395" cy="1709395"/>
      </dsp:txXfrm>
    </dsp:sp>
    <dsp:sp modelId="{CAFA83CC-08EF-411A-B7BB-0ABB73A6A5C7}">
      <dsp:nvSpPr>
        <dsp:cNvPr id="0" name=""/>
        <dsp:cNvSpPr/>
      </dsp:nvSpPr>
      <dsp:spPr>
        <a:xfrm>
          <a:off x="3955519" y="461442"/>
          <a:ext cx="1894343" cy="1894343"/>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Abusers permanently banned from Rotary participation</a:t>
          </a:r>
        </a:p>
      </dsp:txBody>
      <dsp:txXfrm>
        <a:off x="4047993" y="553916"/>
        <a:ext cx="1709395" cy="1709395"/>
      </dsp:txXfrm>
    </dsp:sp>
    <dsp:sp modelId="{B7B5EDD0-46C7-488C-AD9D-814231A80AD2}">
      <dsp:nvSpPr>
        <dsp:cNvPr id="0" name=""/>
        <dsp:cNvSpPr/>
      </dsp:nvSpPr>
      <dsp:spPr>
        <a:xfrm>
          <a:off x="1915457" y="2501505"/>
          <a:ext cx="1894343" cy="1894343"/>
        </a:xfrm>
        <a:prstGeom prst="round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By not educating  our Clubs we put our members non-members at-risk for possible criminal and civil litigation</a:t>
          </a:r>
        </a:p>
      </dsp:txBody>
      <dsp:txXfrm>
        <a:off x="2007931" y="2593979"/>
        <a:ext cx="1709395" cy="1709395"/>
      </dsp:txXfrm>
    </dsp:sp>
    <dsp:sp modelId="{EA298D17-7206-4B8D-A67F-3AF0DDE8F558}">
      <dsp:nvSpPr>
        <dsp:cNvPr id="0" name=""/>
        <dsp:cNvSpPr/>
      </dsp:nvSpPr>
      <dsp:spPr>
        <a:xfrm>
          <a:off x="3955519" y="2501505"/>
          <a:ext cx="1894343" cy="189434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By not being in compliance we put our District and RI  at risk and possibly liable</a:t>
          </a:r>
        </a:p>
      </dsp:txBody>
      <dsp:txXfrm>
        <a:off x="4047993" y="2593979"/>
        <a:ext cx="1709395" cy="1709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1503A-6CCB-4D98-8F67-B9145026ED15}">
      <dsp:nvSpPr>
        <dsp:cNvPr id="0" name=""/>
        <dsp:cNvSpPr/>
      </dsp:nvSpPr>
      <dsp:spPr>
        <a:xfrm>
          <a:off x="0" y="149373"/>
          <a:ext cx="2426394" cy="339695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71" tIns="330200" rIns="189171" bIns="330200" numCol="1" spcCol="1270" anchor="t" anchorCtr="0">
          <a:noAutofit/>
        </a:bodyPr>
        <a:lstStyle/>
        <a:p>
          <a:pPr marL="0" lvl="0" indent="0" algn="l" defTabSz="889000">
            <a:lnSpc>
              <a:spcPct val="90000"/>
            </a:lnSpc>
            <a:spcBef>
              <a:spcPct val="0"/>
            </a:spcBef>
            <a:spcAft>
              <a:spcPct val="35000"/>
            </a:spcAft>
            <a:buNone/>
          </a:pPr>
          <a:r>
            <a:rPr lang="en-US" sz="2000" kern="1200" dirty="0"/>
            <a:t>Education early, often, and with transparency</a:t>
          </a:r>
        </a:p>
      </dsp:txBody>
      <dsp:txXfrm>
        <a:off x="0" y="1440215"/>
        <a:ext cx="2426394" cy="2038171"/>
      </dsp:txXfrm>
    </dsp:sp>
    <dsp:sp modelId="{F2F6215C-4104-4D6A-B6C0-9ED6CD0F341B}">
      <dsp:nvSpPr>
        <dsp:cNvPr id="0" name=""/>
        <dsp:cNvSpPr/>
      </dsp:nvSpPr>
      <dsp:spPr>
        <a:xfrm>
          <a:off x="703654" y="489068"/>
          <a:ext cx="1019085" cy="1019085"/>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452" tIns="12700" rIns="7945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52896" y="638310"/>
        <a:ext cx="720601" cy="720601"/>
      </dsp:txXfrm>
    </dsp:sp>
    <dsp:sp modelId="{773C23E1-D2EA-419D-A975-A5C6564B783C}">
      <dsp:nvSpPr>
        <dsp:cNvPr id="0" name=""/>
        <dsp:cNvSpPr/>
      </dsp:nvSpPr>
      <dsp:spPr>
        <a:xfrm>
          <a:off x="0" y="3546254"/>
          <a:ext cx="2426394"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AB9FFAE-22A3-468C-90BB-79B3D3860FF5}">
      <dsp:nvSpPr>
        <dsp:cNvPr id="0" name=""/>
        <dsp:cNvSpPr/>
      </dsp:nvSpPr>
      <dsp:spPr>
        <a:xfrm>
          <a:off x="2669034" y="149373"/>
          <a:ext cx="2426394" cy="339695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71" tIns="330200" rIns="189171" bIns="330200" numCol="1" spcCol="1270" anchor="t" anchorCtr="0">
          <a:noAutofit/>
        </a:bodyPr>
        <a:lstStyle/>
        <a:p>
          <a:pPr marL="0" lvl="0" indent="0" algn="l" defTabSz="889000">
            <a:lnSpc>
              <a:spcPct val="90000"/>
            </a:lnSpc>
            <a:spcBef>
              <a:spcPct val="0"/>
            </a:spcBef>
            <a:spcAft>
              <a:spcPct val="35000"/>
            </a:spcAft>
            <a:buNone/>
          </a:pPr>
          <a:r>
            <a:rPr lang="en-US" sz="2000" kern="1200"/>
            <a:t>Reinforce respectful communication and inclusiveness</a:t>
          </a:r>
        </a:p>
      </dsp:txBody>
      <dsp:txXfrm>
        <a:off x="2669034" y="1440215"/>
        <a:ext cx="2426394" cy="2038171"/>
      </dsp:txXfrm>
    </dsp:sp>
    <dsp:sp modelId="{36F074AA-CFCE-471D-B067-FE654707134B}">
      <dsp:nvSpPr>
        <dsp:cNvPr id="0" name=""/>
        <dsp:cNvSpPr/>
      </dsp:nvSpPr>
      <dsp:spPr>
        <a:xfrm>
          <a:off x="3372688" y="489068"/>
          <a:ext cx="1019085" cy="1019085"/>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452" tIns="12700" rIns="7945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21930" y="638310"/>
        <a:ext cx="720601" cy="720601"/>
      </dsp:txXfrm>
    </dsp:sp>
    <dsp:sp modelId="{3A406AC1-1A88-4B86-8DFB-B7F9B0252115}">
      <dsp:nvSpPr>
        <dsp:cNvPr id="0" name=""/>
        <dsp:cNvSpPr/>
      </dsp:nvSpPr>
      <dsp:spPr>
        <a:xfrm>
          <a:off x="2669034" y="3546254"/>
          <a:ext cx="2426394"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A165D8-6B1A-4A7B-9668-AD0304BE6F10}">
      <dsp:nvSpPr>
        <dsp:cNvPr id="0" name=""/>
        <dsp:cNvSpPr/>
      </dsp:nvSpPr>
      <dsp:spPr>
        <a:xfrm>
          <a:off x="5338068" y="149373"/>
          <a:ext cx="2426394" cy="3396952"/>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71" tIns="330200" rIns="189171" bIns="330200" numCol="1" spcCol="1270" anchor="t" anchorCtr="0">
          <a:noAutofit/>
        </a:bodyPr>
        <a:lstStyle/>
        <a:p>
          <a:pPr marL="0" lvl="0" indent="0" algn="l" defTabSz="889000">
            <a:lnSpc>
              <a:spcPct val="90000"/>
            </a:lnSpc>
            <a:spcBef>
              <a:spcPct val="0"/>
            </a:spcBef>
            <a:spcAft>
              <a:spcPct val="35000"/>
            </a:spcAft>
            <a:buNone/>
          </a:pPr>
          <a:r>
            <a:rPr lang="en-US" sz="2000" kern="1200"/>
            <a:t>Monitor volunteers and environments regularly</a:t>
          </a:r>
        </a:p>
      </dsp:txBody>
      <dsp:txXfrm>
        <a:off x="5338068" y="1440215"/>
        <a:ext cx="2426394" cy="2038171"/>
      </dsp:txXfrm>
    </dsp:sp>
    <dsp:sp modelId="{B3A0D439-DC71-45E8-8CDF-F480E16319D6}">
      <dsp:nvSpPr>
        <dsp:cNvPr id="0" name=""/>
        <dsp:cNvSpPr/>
      </dsp:nvSpPr>
      <dsp:spPr>
        <a:xfrm>
          <a:off x="6041722" y="489068"/>
          <a:ext cx="1019085" cy="1019085"/>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452" tIns="12700" rIns="7945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190964" y="638310"/>
        <a:ext cx="720601" cy="720601"/>
      </dsp:txXfrm>
    </dsp:sp>
    <dsp:sp modelId="{DB19477A-B8EB-4CD6-B260-2EBF2D486FF8}">
      <dsp:nvSpPr>
        <dsp:cNvPr id="0" name=""/>
        <dsp:cNvSpPr/>
      </dsp:nvSpPr>
      <dsp:spPr>
        <a:xfrm>
          <a:off x="5338068" y="3546254"/>
          <a:ext cx="2426394"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B913C-B5AF-463B-9E3C-64DD39BC34E1}">
      <dsp:nvSpPr>
        <dsp:cNvPr id="0" name=""/>
        <dsp:cNvSpPr/>
      </dsp:nvSpPr>
      <dsp:spPr>
        <a:xfrm>
          <a:off x="332431" y="1655"/>
          <a:ext cx="1651254" cy="99075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Rotary Youth Protection Guide</a:t>
          </a:r>
        </a:p>
      </dsp:txBody>
      <dsp:txXfrm>
        <a:off x="332431" y="1655"/>
        <a:ext cx="1651254" cy="990752"/>
      </dsp:txXfrm>
    </dsp:sp>
    <dsp:sp modelId="{067255B5-E8F1-43A7-B12A-CA4C62E6D7E3}">
      <dsp:nvSpPr>
        <dsp:cNvPr id="0" name=""/>
        <dsp:cNvSpPr/>
      </dsp:nvSpPr>
      <dsp:spPr>
        <a:xfrm>
          <a:off x="2148810" y="1655"/>
          <a:ext cx="1651254" cy="990752"/>
        </a:xfrm>
        <a:prstGeom prst="rect">
          <a:avLst/>
        </a:prstGeom>
        <a:solidFill>
          <a:schemeClr val="accent5">
            <a:hueOff val="-1675405"/>
            <a:satOff val="1875"/>
            <a:lumOff val="1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Youth Protection Quiz and Tutorial</a:t>
          </a:r>
        </a:p>
      </dsp:txBody>
      <dsp:txXfrm>
        <a:off x="2148810" y="1655"/>
        <a:ext cx="1651254" cy="990752"/>
      </dsp:txXfrm>
    </dsp:sp>
    <dsp:sp modelId="{4984BB73-ADBE-447E-9C24-C001BCBF683B}">
      <dsp:nvSpPr>
        <dsp:cNvPr id="0" name=""/>
        <dsp:cNvSpPr/>
      </dsp:nvSpPr>
      <dsp:spPr>
        <a:xfrm>
          <a:off x="3965190" y="1655"/>
          <a:ext cx="1651254" cy="990752"/>
        </a:xfrm>
        <a:prstGeom prst="rect">
          <a:avLst/>
        </a:prstGeom>
        <a:solidFill>
          <a:schemeClr val="accent5">
            <a:hueOff val="-3350811"/>
            <a:satOff val="3750"/>
            <a:lumOff val="2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The District Crisis Management Plan and Clubs’ Plan</a:t>
          </a:r>
        </a:p>
      </dsp:txBody>
      <dsp:txXfrm>
        <a:off x="3965190" y="1655"/>
        <a:ext cx="1651254" cy="990752"/>
      </dsp:txXfrm>
    </dsp:sp>
    <dsp:sp modelId="{174BE383-0352-44C9-B554-10D37CC107D9}">
      <dsp:nvSpPr>
        <dsp:cNvPr id="0" name=""/>
        <dsp:cNvSpPr/>
      </dsp:nvSpPr>
      <dsp:spPr>
        <a:xfrm>
          <a:off x="5781570" y="1655"/>
          <a:ext cx="1651254" cy="990752"/>
        </a:xfrm>
        <a:prstGeom prst="rect">
          <a:avLst/>
        </a:prstGeom>
        <a:solidFill>
          <a:schemeClr val="accent5">
            <a:hueOff val="-5026216"/>
            <a:satOff val="5625"/>
            <a:lumOff val="3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Online Classes with RI and Zone</a:t>
          </a:r>
        </a:p>
      </dsp:txBody>
      <dsp:txXfrm>
        <a:off x="5781570" y="1655"/>
        <a:ext cx="1651254" cy="990752"/>
      </dsp:txXfrm>
    </dsp:sp>
    <dsp:sp modelId="{560744E2-14F7-4D0C-B400-5EAA8C464BD3}">
      <dsp:nvSpPr>
        <dsp:cNvPr id="0" name=""/>
        <dsp:cNvSpPr/>
      </dsp:nvSpPr>
      <dsp:spPr>
        <a:xfrm>
          <a:off x="332431" y="1157533"/>
          <a:ext cx="1651254" cy="990752"/>
        </a:xfrm>
        <a:prstGeom prst="rect">
          <a:avLst/>
        </a:prstGeom>
        <a:solidFill>
          <a:schemeClr val="accent5">
            <a:hueOff val="-6701621"/>
            <a:satOff val="7500"/>
            <a:lumOff val="4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Online courses: Harassment Prevention, DEI, LGBTQ+ Support</a:t>
          </a:r>
        </a:p>
      </dsp:txBody>
      <dsp:txXfrm>
        <a:off x="332431" y="1157533"/>
        <a:ext cx="1651254" cy="990752"/>
      </dsp:txXfrm>
    </dsp:sp>
    <dsp:sp modelId="{93587B39-ACBC-4FE3-84C2-6C490E7B623D}">
      <dsp:nvSpPr>
        <dsp:cNvPr id="0" name=""/>
        <dsp:cNvSpPr/>
      </dsp:nvSpPr>
      <dsp:spPr>
        <a:xfrm>
          <a:off x="2148810" y="1157533"/>
          <a:ext cx="1651254" cy="990752"/>
        </a:xfrm>
        <a:prstGeom prst="rect">
          <a:avLst/>
        </a:prstGeom>
        <a:solidFill>
          <a:schemeClr val="accent5">
            <a:hueOff val="-8377027"/>
            <a:satOff val="9375"/>
            <a:lumOff val="5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District YPO</a:t>
          </a:r>
        </a:p>
      </dsp:txBody>
      <dsp:txXfrm>
        <a:off x="2148810" y="1157533"/>
        <a:ext cx="1651254" cy="990752"/>
      </dsp:txXfrm>
    </dsp:sp>
    <dsp:sp modelId="{478ADF36-805A-48FA-B132-85954C61F185}">
      <dsp:nvSpPr>
        <dsp:cNvPr id="0" name=""/>
        <dsp:cNvSpPr/>
      </dsp:nvSpPr>
      <dsp:spPr>
        <a:xfrm>
          <a:off x="3965190" y="1157533"/>
          <a:ext cx="1651254" cy="990752"/>
        </a:xfrm>
        <a:prstGeom prst="rect">
          <a:avLst/>
        </a:prstGeom>
        <a:solidFill>
          <a:schemeClr val="accent5">
            <a:hueOff val="-10052432"/>
            <a:satOff val="11250"/>
            <a:lumOff val="6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Rotary Code of Policies, section 2.120</a:t>
          </a:r>
        </a:p>
      </dsp:txBody>
      <dsp:txXfrm>
        <a:off x="3965190" y="1157533"/>
        <a:ext cx="1651254" cy="990752"/>
      </dsp:txXfrm>
    </dsp:sp>
    <dsp:sp modelId="{DEF92441-694D-4A7D-B74C-42A766F1AC87}">
      <dsp:nvSpPr>
        <dsp:cNvPr id="0" name=""/>
        <dsp:cNvSpPr/>
      </dsp:nvSpPr>
      <dsp:spPr>
        <a:xfrm>
          <a:off x="5781570" y="1157533"/>
          <a:ext cx="1651254" cy="990752"/>
        </a:xfrm>
        <a:prstGeom prst="rect">
          <a:avLst/>
        </a:prstGeom>
        <a:solidFill>
          <a:schemeClr val="accent5">
            <a:hueOff val="-11727837"/>
            <a:satOff val="13125"/>
            <a:lumOff val="7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D5450 Youth &amp; At-Risk Protection Policy</a:t>
          </a:r>
        </a:p>
      </dsp:txBody>
      <dsp:txXfrm>
        <a:off x="5781570" y="1157533"/>
        <a:ext cx="1651254" cy="990752"/>
      </dsp:txXfrm>
    </dsp:sp>
    <dsp:sp modelId="{073208A5-0587-4885-B2B3-3995B1FE7C43}">
      <dsp:nvSpPr>
        <dsp:cNvPr id="0" name=""/>
        <dsp:cNvSpPr/>
      </dsp:nvSpPr>
      <dsp:spPr>
        <a:xfrm>
          <a:off x="332431" y="2313411"/>
          <a:ext cx="1651254" cy="990752"/>
        </a:xfrm>
        <a:prstGeom prst="rect">
          <a:avLst/>
        </a:prstGeom>
        <a:solidFill>
          <a:schemeClr val="accent5">
            <a:hueOff val="-13403242"/>
            <a:satOff val="15000"/>
            <a:lumOff val="8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b="1" kern="1200" dirty="0"/>
            <a:t>Electronic and Online Safety Considerations</a:t>
          </a:r>
        </a:p>
        <a:p>
          <a:pPr marL="0" lvl="0" algn="ctr" defTabSz="622300">
            <a:lnSpc>
              <a:spcPct val="90000"/>
            </a:lnSpc>
            <a:spcBef>
              <a:spcPct val="0"/>
            </a:spcBef>
            <a:spcAft>
              <a:spcPct val="35000"/>
            </a:spcAft>
            <a:buNone/>
          </a:pPr>
          <a:endParaRPr lang="en-US" sz="1300" kern="1200" dirty="0"/>
        </a:p>
      </dsp:txBody>
      <dsp:txXfrm>
        <a:off x="332431" y="2313411"/>
        <a:ext cx="1651254" cy="990752"/>
      </dsp:txXfrm>
    </dsp:sp>
    <dsp:sp modelId="{605A599C-9128-4C12-8337-B1108756BF49}">
      <dsp:nvSpPr>
        <dsp:cNvPr id="0" name=""/>
        <dsp:cNvSpPr/>
      </dsp:nvSpPr>
      <dsp:spPr>
        <a:xfrm>
          <a:off x="2148810" y="2313411"/>
          <a:ext cx="1651254" cy="990752"/>
        </a:xfrm>
        <a:prstGeom prst="rect">
          <a:avLst/>
        </a:prstGeom>
        <a:solidFill>
          <a:schemeClr val="accent5">
            <a:hueOff val="-15078647"/>
            <a:satOff val="16875"/>
            <a:lumOff val="9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i="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Developing a Crisis Management Plan</a:t>
          </a:r>
          <a:endParaRPr lang="en-US" sz="1300" b="0" i="0" kern="1200" dirty="0">
            <a:solidFill>
              <a:schemeClr val="tx1"/>
            </a:solidFill>
          </a:endParaRPr>
        </a:p>
      </dsp:txBody>
      <dsp:txXfrm>
        <a:off x="2148810" y="2313411"/>
        <a:ext cx="1651254" cy="990752"/>
      </dsp:txXfrm>
    </dsp:sp>
    <dsp:sp modelId="{5A5EB9A9-7674-4534-A25B-4C76B34323E5}">
      <dsp:nvSpPr>
        <dsp:cNvPr id="0" name=""/>
        <dsp:cNvSpPr/>
      </dsp:nvSpPr>
      <dsp:spPr>
        <a:xfrm>
          <a:off x="3965190" y="2313411"/>
          <a:ext cx="1651254" cy="990752"/>
        </a:xfrm>
        <a:prstGeom prst="rect">
          <a:avLst/>
        </a:prstGeom>
        <a:solidFill>
          <a:schemeClr val="accent5">
            <a:hueOff val="-16754053"/>
            <a:satOff val="18750"/>
            <a:lumOff val="10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i="0" kern="1200" dirty="0">
              <a:solidFill>
                <a:schemeClr val="tx1"/>
              </a:solidFill>
            </a:rPr>
            <a:t>District Crisi Policy</a:t>
          </a:r>
        </a:p>
      </dsp:txBody>
      <dsp:txXfrm>
        <a:off x="3965190" y="2313411"/>
        <a:ext cx="1651254" cy="990752"/>
      </dsp:txXfrm>
    </dsp:sp>
    <dsp:sp modelId="{07DDAB82-A71E-4252-BF7E-64C112E0B89B}">
      <dsp:nvSpPr>
        <dsp:cNvPr id="0" name=""/>
        <dsp:cNvSpPr/>
      </dsp:nvSpPr>
      <dsp:spPr>
        <a:xfrm>
          <a:off x="5781570" y="2313411"/>
          <a:ext cx="1651254" cy="990752"/>
        </a:xfrm>
        <a:prstGeom prst="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i="0" kern="1200" dirty="0">
              <a:solidFill>
                <a:schemeClr val="tx1"/>
              </a:solidFill>
            </a:rPr>
            <a:t>District 5450 Website –Youth Protection</a:t>
          </a:r>
        </a:p>
      </dsp:txBody>
      <dsp:txXfrm>
        <a:off x="5781570" y="2313411"/>
        <a:ext cx="1651254" cy="990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EE3CB-3E3E-4474-81C5-5D79DCF5121E}">
      <dsp:nvSpPr>
        <dsp:cNvPr id="0" name=""/>
        <dsp:cNvSpPr/>
      </dsp:nvSpPr>
      <dsp:spPr>
        <a:xfrm>
          <a:off x="0" y="565"/>
          <a:ext cx="4443413" cy="13222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501AE-DAA0-4500-9B4F-08D2FABD62B5}">
      <dsp:nvSpPr>
        <dsp:cNvPr id="0" name=""/>
        <dsp:cNvSpPr/>
      </dsp:nvSpPr>
      <dsp:spPr>
        <a:xfrm>
          <a:off x="399993" y="298080"/>
          <a:ext cx="727260" cy="7272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F665E-B960-4C99-9A02-DA716252FA53}">
      <dsp:nvSpPr>
        <dsp:cNvPr id="0" name=""/>
        <dsp:cNvSpPr/>
      </dsp:nvSpPr>
      <dsp:spPr>
        <a:xfrm>
          <a:off x="1538269" y="565"/>
          <a:ext cx="2894120"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dirty="0"/>
            <a:t>Rotary Youth Protection: youthprotection@rotary.org | +1 866-976-8279</a:t>
          </a:r>
        </a:p>
      </dsp:txBody>
      <dsp:txXfrm>
        <a:off x="1538269" y="565"/>
        <a:ext cx="2894120" cy="1322291"/>
      </dsp:txXfrm>
    </dsp:sp>
    <dsp:sp modelId="{0A800D75-A9B8-43BF-B519-070072F5CF98}">
      <dsp:nvSpPr>
        <dsp:cNvPr id="0" name=""/>
        <dsp:cNvSpPr/>
      </dsp:nvSpPr>
      <dsp:spPr>
        <a:xfrm>
          <a:off x="0" y="1653429"/>
          <a:ext cx="4443413" cy="13222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6CEC5-BAD4-42AD-A159-E638EB003167}">
      <dsp:nvSpPr>
        <dsp:cNvPr id="0" name=""/>
        <dsp:cNvSpPr/>
      </dsp:nvSpPr>
      <dsp:spPr>
        <a:xfrm>
          <a:off x="399993" y="1950944"/>
          <a:ext cx="727260" cy="727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11E7C9-5F58-470D-8A86-0045A848E380}">
      <dsp:nvSpPr>
        <dsp:cNvPr id="0" name=""/>
        <dsp:cNvSpPr/>
      </dsp:nvSpPr>
      <dsp:spPr>
        <a:xfrm>
          <a:off x="1527246" y="1653429"/>
          <a:ext cx="2916166"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dirty="0"/>
            <a:t>District 5450 Youth&amp; At Risk Protection Officer (YPO) Michelle Rea-Meredith|</a:t>
          </a:r>
        </a:p>
        <a:p>
          <a:pPr marL="0" lvl="0" indent="0" algn="l" defTabSz="666750">
            <a:lnSpc>
              <a:spcPct val="90000"/>
            </a:lnSpc>
            <a:spcBef>
              <a:spcPct val="0"/>
            </a:spcBef>
            <a:spcAft>
              <a:spcPct val="35000"/>
            </a:spcAft>
            <a:buNone/>
          </a:pPr>
          <a:r>
            <a:rPr lang="en-US" sz="1500" kern="1200" dirty="0"/>
            <a:t> </a:t>
          </a:r>
          <a:r>
            <a:rPr lang="en-US" sz="1500" kern="1200" dirty="0">
              <a:solidFill>
                <a:srgbClr val="000066"/>
              </a:solidFill>
              <a:hlinkClick xmlns:r="http://schemas.openxmlformats.org/officeDocument/2006/relationships" r:id="rId5">
                <a:extLst>
                  <a:ext uri="{A12FA001-AC4F-418D-AE19-62706E023703}">
                    <ahyp:hlinkClr xmlns:ahyp="http://schemas.microsoft.com/office/drawing/2018/hyperlinkcolor" val="tx"/>
                  </a:ext>
                </a:extLst>
              </a:hlinkClick>
            </a:rPr>
            <a:t>M.ReaMeredith@gmail.com</a:t>
          </a:r>
          <a:r>
            <a:rPr lang="en-US" sz="1500" kern="1200" dirty="0">
              <a:solidFill>
                <a:srgbClr val="000066"/>
              </a:solidFill>
            </a:rPr>
            <a:t> </a:t>
          </a:r>
        </a:p>
      </dsp:txBody>
      <dsp:txXfrm>
        <a:off x="1527246" y="1653429"/>
        <a:ext cx="2916166" cy="1322291"/>
      </dsp:txXfrm>
    </dsp:sp>
    <dsp:sp modelId="{4457C565-10B6-4C04-A077-0D8D2C85F418}">
      <dsp:nvSpPr>
        <dsp:cNvPr id="0" name=""/>
        <dsp:cNvSpPr/>
      </dsp:nvSpPr>
      <dsp:spPr>
        <a:xfrm>
          <a:off x="0" y="3306293"/>
          <a:ext cx="4443413" cy="13222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CB2BD-A231-43DA-A78B-DE06CEA9A10C}">
      <dsp:nvSpPr>
        <dsp:cNvPr id="0" name=""/>
        <dsp:cNvSpPr/>
      </dsp:nvSpPr>
      <dsp:spPr>
        <a:xfrm>
          <a:off x="399993" y="3603809"/>
          <a:ext cx="727260" cy="72726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871262-61DA-47D3-AA01-911CF255FC85}">
      <dsp:nvSpPr>
        <dsp:cNvPr id="0" name=""/>
        <dsp:cNvSpPr/>
      </dsp:nvSpPr>
      <dsp:spPr>
        <a:xfrm>
          <a:off x="1527246" y="3306293"/>
          <a:ext cx="2916166"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dirty="0"/>
            <a:t>• Submit compliance by August 20</a:t>
          </a:r>
          <a:r>
            <a:rPr lang="en-US" sz="1500" kern="1200" baseline="30000" dirty="0"/>
            <a:t>th</a:t>
          </a:r>
          <a:r>
            <a:rPr lang="en-US" sz="1500" kern="1200" dirty="0"/>
            <a:t> to YPO</a:t>
          </a:r>
        </a:p>
      </dsp:txBody>
      <dsp:txXfrm>
        <a:off x="1527246" y="3306293"/>
        <a:ext cx="2916166" cy="1322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3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Introduce the session, note the audience (e.g., Presidents, Youth Chairs, Volunteers)</a:t>
            </a:r>
            <a:r>
              <a:rPr lang="en-US" dirty="0">
                <a:solidFill>
                  <a:schemeClr val="tx1"/>
                </a:solidFill>
              </a:rPr>
              <a:t> Image: 2017 Ukraine Well-Being for Kids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presentation should provide some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Focus on creating a community, not just enforcing rules</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Don’t assume external groups are safe—verify and formalize</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Show where to get help—point to website or give printed handouts</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End with a call to action—'Who here is responsible in your club?'</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Emphasize why this policy exists, cite real stats, and connect to local relevance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Knowledge of the Perpetrator: A significant percentage of children who are sexually abused know their abuser. 90% of child victims know their abuser, 30% are abused by family members, 60% by people the family trusts, and 10% or less by a stranger.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adolescents who experienced sexual abuse in their lifetime, 5.3% of them were victims of sexual abuse by a coach, according to the National Institutes of Health (NIH). This highlights the potential risks even within seemingly safe and trusted environments. Knowledge of the Perpetrator: A significant percentage of children who are sexually abused know their abuser. 90% of child victims know their abuser, 30% are abused by family members, 60% by people the family trusts, and 10% or less by a stranger.</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Provide real-world context to underscore policy evolution</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Rotary International’s position and the weight of local responsibility</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F986F-3225-47FA-3A55-24880706B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BFBB2-37AC-B680-F716-452CE7A30449}"/>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F8700BC-56AA-EC41-D387-56A0E7304149}"/>
              </a:ext>
            </a:extLst>
          </p:cNvPr>
          <p:cNvSpPr>
            <a:spLocks noGrp="1"/>
          </p:cNvSpPr>
          <p:nvPr>
            <p:ph type="body" sz="quarter" idx="3"/>
          </p:nvPr>
        </p:nvSpPr>
        <p:spPr/>
        <p:txBody>
          <a:bodyPr/>
          <a:lstStyle/>
          <a:p>
            <a:r>
              <a:t>Walk through each step, emphasizing consequences for missed deadlines</a:t>
            </a:r>
          </a:p>
        </p:txBody>
      </p:sp>
      <p:sp>
        <p:nvSpPr>
          <p:cNvPr id="4" name="Slide Number Placeholder 3">
            <a:extLst>
              <a:ext uri="{FF2B5EF4-FFF2-40B4-BE49-F238E27FC236}">
                <a16:creationId xmlns:a16="http://schemas.microsoft.com/office/drawing/2014/main" id="{4D2BAA70-5290-39B3-3E34-BF76FB919C10}"/>
              </a:ext>
            </a:extLst>
          </p:cNvPr>
          <p:cNvSpPr>
            <a:spLocks noGrp="1"/>
          </p:cNvSpPr>
          <p:nvPr>
            <p:ph type="sldNum" sz="quarter" idx="5"/>
          </p:nvPr>
        </p:nvSpPr>
        <p:spPr/>
      </p:sp>
    </p:spTree>
    <p:extLst>
      <p:ext uri="{BB962C8B-B14F-4D97-AF65-F5344CB8AC3E}">
        <p14:creationId xmlns:p14="http://schemas.microsoft.com/office/powerpoint/2010/main" val="251426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Emphasize shared responsibility, highlight escalation paths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Provide examples and make this practical for event volunteers</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Normalize reporting, remove fear of reprisal, encourage early action</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Policies are serious and enforced—your actions matter</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AEBE72-4770-419B-91FD-9E812A2E5CAF}" type="datetime1">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6019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6ED1E0-12C2-477C-BCA4-8854388430AE}" type="datetime1">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4089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9D3FE-86EE-478A-B2AE-898D4DFD0B1C}" type="datetime1">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7511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695589-707D-4567-853B-FD834DCBDAED}" type="datetime1">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409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09F74C-9F65-4F12-A150-2ECEA3FA3D1A}" type="datetime1">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4800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08D0AA2-3E58-4ABE-B74A-2879A9903590}" type="datetime1">
              <a:rPr lang="en-US" smtClean="0"/>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401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59C034-958D-4B8D-897B-24E8F99A4748}" type="datetime1">
              <a:rPr lang="en-US" smtClean="0"/>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678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13EEF-F391-4D09-BDE5-BE78E92A7B71}" type="datetime1">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776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3139D-43FC-4375-9879-8F8CF0D0E45A}" type="datetime1">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6634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08645-1938-4F52-9856-78E8C5D1BCA3}" type="datetime1">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0475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D864E-6664-427A-87A3-570E8D4D35C9}" type="datetime1">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765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30D21-9494-48C0-B0F7-61EDE1C580E3}" type="datetime1">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9383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3A5E20-37BD-441F-B05F-2742D5E659AC}" type="datetime1">
              <a:rPr lang="en-US" smtClean="0"/>
              <a:t>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26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71948B-E8F4-413C-842A-46200ABDCF89}" type="datetime1">
              <a:rPr lang="en-US" smtClean="0"/>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900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64D1B-5CD5-4E27-A8EE-F467849058A5}" type="datetime1">
              <a:rPr lang="en-US" smtClean="0"/>
              <a:t>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910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BE4E0-EB37-4723-B5FE-CA00341476D0}" type="datetime1">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1439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94309-64D6-475A-81C3-3826E108929F}" type="datetime1">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5027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tx2">
              <a:lumMod val="2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01EB0A5-5A27-4FDE-9230-AAB2C6F2689B}" type="datetime1">
              <a:rPr lang="en-US" smtClean="0"/>
              <a:t>7/11/2025</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37580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franklinmatters.org/2019_01_06_archive.html" TargetMode="External"/><Relationship Id="rId4" Type="http://schemas.openxmlformats.org/officeDocument/2006/relationships/diagramLayout" Target="../diagrams/layout2.xml"/><Relationship Id="rId9" Type="http://schemas.openxmlformats.org/officeDocument/2006/relationships/hyperlink" Target="https://www.franklinmatters.org/2018/10/volunteers-wanted-rotary-club-and.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lubrunner.blob.core.windows.net/00000050085/en-ca/files/homepage/club-eligibility-requirement-flow-chart/Club-Eligibility-Requirement-Flow-Chart.docx"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A2D77-D2EA-C5E8-E3C7-2B130FCD9A09}"/>
              </a:ext>
            </a:extLst>
          </p:cNvPr>
          <p:cNvPicPr>
            <a:picLocks noChangeAspect="1"/>
          </p:cNvPicPr>
          <p:nvPr/>
        </p:nvPicPr>
        <p:blipFill>
          <a:blip r:embed="rId3"/>
          <a:srcRect l="7036" r="3939" b="1"/>
          <a:stretch>
            <a:fillRect/>
          </a:stretch>
        </p:blipFill>
        <p:spPr>
          <a:xfrm>
            <a:off x="0" y="4060"/>
            <a:ext cx="9143980" cy="6855970"/>
          </a:xfrm>
          <a:prstGeom prst="rect">
            <a:avLst/>
          </a:prstGeom>
        </p:spPr>
      </p:pic>
      <p:sp>
        <p:nvSpPr>
          <p:cNvPr id="13" name="Rectangle 12">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4">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9410" y="688849"/>
            <a:ext cx="5685181" cy="1970818"/>
          </a:xfrm>
        </p:spPr>
        <p:txBody>
          <a:bodyPr vert="horz" lIns="91440" tIns="45720" rIns="91440" bIns="45720" rtlCol="0" anchor="b">
            <a:normAutofit fontScale="90000"/>
          </a:bodyPr>
          <a:lstStyle/>
          <a:p>
            <a:r>
              <a:rPr lang="en-US" sz="4800" dirty="0"/>
              <a:t>Youth &amp; At-Risk Protection</a:t>
            </a:r>
          </a:p>
        </p:txBody>
      </p:sp>
      <p:sp>
        <p:nvSpPr>
          <p:cNvPr id="3" name="Content Placeholder 2"/>
          <p:cNvSpPr>
            <a:spLocks noGrp="1"/>
          </p:cNvSpPr>
          <p:nvPr>
            <p:ph idx="1"/>
          </p:nvPr>
        </p:nvSpPr>
        <p:spPr>
          <a:xfrm>
            <a:off x="1196452" y="2601119"/>
            <a:ext cx="6751097" cy="1655762"/>
          </a:xfrm>
        </p:spPr>
        <p:txBody>
          <a:bodyPr vert="horz" lIns="91440" tIns="45720" rIns="91440" bIns="45720" rtlCol="0">
            <a:normAutofit/>
          </a:bodyPr>
          <a:lstStyle/>
          <a:p>
            <a:pPr marL="0" indent="0" algn="ctr">
              <a:buNone/>
              <a:defRPr sz="1800"/>
            </a:pPr>
            <a:r>
              <a:rPr lang="en-US" sz="2400" dirty="0"/>
              <a:t>Fostering Safe Environments for all at-risk</a:t>
            </a:r>
          </a:p>
        </p:txBody>
      </p:sp>
      <p:pic>
        <p:nvPicPr>
          <p:cNvPr id="7" name="Picture 6">
            <a:extLst>
              <a:ext uri="{FF2B5EF4-FFF2-40B4-BE49-F238E27FC236}">
                <a16:creationId xmlns:a16="http://schemas.microsoft.com/office/drawing/2014/main" id="{9269FF7B-4A37-8715-861F-C4741A1945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7444" y="375813"/>
            <a:ext cx="2129112" cy="850556"/>
          </a:xfrm>
          <a:prstGeom prst="rect">
            <a:avLst/>
          </a:prstGeom>
          <a:noFill/>
        </p:spPr>
      </p:pic>
      <p:sp>
        <p:nvSpPr>
          <p:cNvPr id="20" name="Slide Number Placeholder 19">
            <a:extLst>
              <a:ext uri="{FF2B5EF4-FFF2-40B4-BE49-F238E27FC236}">
                <a16:creationId xmlns:a16="http://schemas.microsoft.com/office/drawing/2014/main" id="{72111804-9DC1-2D26-6AF1-8739788F11A1}"/>
              </a:ext>
            </a:extLst>
          </p:cNvPr>
          <p:cNvSpPr>
            <a:spLocks noGrp="1"/>
          </p:cNvSpPr>
          <p:nvPr>
            <p:ph type="sldNum" sz="quarter" idx="12"/>
          </p:nvPr>
        </p:nvSpPr>
        <p:spPr>
          <a:xfrm>
            <a:off x="8496253" y="6424601"/>
            <a:ext cx="565159" cy="365125"/>
          </a:xfrm>
        </p:spPr>
        <p:txBody>
          <a:bodyPr/>
          <a:lstStyle/>
          <a:p>
            <a:fld id="{C1FF6DA9-008F-8B48-92A6-B652298478BF}" type="slidenum">
              <a:rPr lang="en-US" smtClean="0"/>
              <a:t>1</a:t>
            </a:fld>
            <a:endParaRPr lang="en-US" dirty="0"/>
          </a:p>
        </p:txBody>
      </p:sp>
      <p:sp>
        <p:nvSpPr>
          <p:cNvPr id="21" name="Footer Placeholder 20">
            <a:extLst>
              <a:ext uri="{FF2B5EF4-FFF2-40B4-BE49-F238E27FC236}">
                <a16:creationId xmlns:a16="http://schemas.microsoft.com/office/drawing/2014/main" id="{0B086642-6DD8-8698-AA8F-2FA933825E6F}"/>
              </a:ext>
            </a:extLst>
          </p:cNvPr>
          <p:cNvSpPr>
            <a:spLocks noGrp="1"/>
          </p:cNvSpPr>
          <p:nvPr>
            <p:ph type="ftr" sz="quarter" idx="11"/>
          </p:nvPr>
        </p:nvSpPr>
        <p:spPr>
          <a:xfrm>
            <a:off x="7578548" y="6424601"/>
            <a:ext cx="1400298" cy="365125"/>
          </a:xfrm>
        </p:spPr>
        <p:txBody>
          <a:bodyPr/>
          <a:lstStyle/>
          <a:p>
            <a:r>
              <a:rPr lang="en-US" dirty="0"/>
              <a:t>YPOA/MRM 7/2025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a:normAutofit/>
          </a:bodyPr>
          <a:lstStyle/>
          <a:p>
            <a:r>
              <a:rPr lang="en-US" sz="2600" dirty="0"/>
              <a:t>Recognizing &amp; Reporting</a:t>
            </a:r>
          </a:p>
        </p:txBody>
      </p:sp>
      <p:graphicFrame>
        <p:nvGraphicFramePr>
          <p:cNvPr id="5" name="Content Placeholder 2">
            <a:extLst>
              <a:ext uri="{FF2B5EF4-FFF2-40B4-BE49-F238E27FC236}">
                <a16:creationId xmlns:a16="http://schemas.microsoft.com/office/drawing/2014/main" id="{EF1E2187-1A36-2A99-CA0A-3307FC15BA8F}"/>
              </a:ext>
            </a:extLst>
          </p:cNvPr>
          <p:cNvGraphicFramePr>
            <a:graphicFrameLocks noGrp="1"/>
          </p:cNvGraphicFramePr>
          <p:nvPr>
            <p:ph idx="1"/>
            <p:extLst>
              <p:ext uri="{D42A27DB-BD31-4B8C-83A1-F6EECF244321}">
                <p14:modId xmlns:p14="http://schemas.microsoft.com/office/powerpoint/2010/main" val="2938855773"/>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28AC6690-58A8-402B-FF38-4BF4953EF676}"/>
              </a:ext>
            </a:extLst>
          </p:cNvPr>
          <p:cNvSpPr>
            <a:spLocks noGrp="1"/>
          </p:cNvSpPr>
          <p:nvPr>
            <p:ph type="sldNum" sz="quarter" idx="12"/>
          </p:nvPr>
        </p:nvSpPr>
        <p:spPr/>
        <p:txBody>
          <a:bodyPr/>
          <a:lstStyle/>
          <a:p>
            <a:fld id="{C1FF6DA9-008F-8B48-92A6-B652298478BF}"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303E62F-257C-43A0-BEF7-E0DECD8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3" y="0"/>
            <a:ext cx="9143999"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85346" y="609600"/>
            <a:ext cx="7765321" cy="1326321"/>
          </a:xfrm>
        </p:spPr>
        <p:txBody>
          <a:bodyPr>
            <a:normAutofit/>
          </a:bodyPr>
          <a:lstStyle/>
          <a:p>
            <a:r>
              <a:rPr lang="en-US"/>
              <a:t>Real Consequences</a:t>
            </a:r>
          </a:p>
        </p:txBody>
      </p:sp>
      <p:graphicFrame>
        <p:nvGraphicFramePr>
          <p:cNvPr id="18" name="Content Placeholder 2">
            <a:extLst>
              <a:ext uri="{FF2B5EF4-FFF2-40B4-BE49-F238E27FC236}">
                <a16:creationId xmlns:a16="http://schemas.microsoft.com/office/drawing/2014/main" id="{81783B6E-222E-8AF8-C012-398423BDD91E}"/>
              </a:ext>
            </a:extLst>
          </p:cNvPr>
          <p:cNvGraphicFramePr>
            <a:graphicFrameLocks noGrp="1"/>
          </p:cNvGraphicFramePr>
          <p:nvPr>
            <p:ph idx="1"/>
            <p:extLst>
              <p:ext uri="{D42A27DB-BD31-4B8C-83A1-F6EECF244321}">
                <p14:modId xmlns:p14="http://schemas.microsoft.com/office/powerpoint/2010/main" val="402485728"/>
              </p:ext>
            </p:extLst>
          </p:nvPr>
        </p:nvGraphicFramePr>
        <p:xfrm>
          <a:off x="693332" y="1558138"/>
          <a:ext cx="7765321" cy="4857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60CDBC00-E271-7CC4-1FED-376E2C2B2917}"/>
              </a:ext>
            </a:extLst>
          </p:cNvPr>
          <p:cNvSpPr>
            <a:spLocks noGrp="1"/>
          </p:cNvSpPr>
          <p:nvPr>
            <p:ph type="sldNum" sz="quarter" idx="12"/>
          </p:nvPr>
        </p:nvSpPr>
        <p:spPr/>
        <p:txBody>
          <a:bodyPr/>
          <a:lstStyle/>
          <a:p>
            <a:fld id="{C1FF6DA9-008F-8B48-92A6-B652298478BF}"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ew of motion blurred underground railway">
            <a:extLst>
              <a:ext uri="{FF2B5EF4-FFF2-40B4-BE49-F238E27FC236}">
                <a16:creationId xmlns:a16="http://schemas.microsoft.com/office/drawing/2014/main" id="{5E7C8BA3-FD4E-DC43-C019-E4DF923FD5EE}"/>
              </a:ext>
            </a:extLst>
          </p:cNvPr>
          <p:cNvPicPr>
            <a:picLocks noChangeAspect="1"/>
          </p:cNvPicPr>
          <p:nvPr/>
        </p:nvPicPr>
        <p:blipFill>
          <a:blip r:embed="rId3">
            <a:alphaModFix amt="35000"/>
          </a:blip>
          <a:srcRect l="10974" r="1" b="1"/>
          <a:stretch>
            <a:fillRect/>
          </a:stretch>
        </p:blipFill>
        <p:spPr>
          <a:xfrm>
            <a:off x="20" y="2030"/>
            <a:ext cx="9143980" cy="6855970"/>
          </a:xfrm>
          <a:prstGeom prst="rect">
            <a:avLst/>
          </a:prstGeom>
        </p:spPr>
      </p:pic>
      <p:sp>
        <p:nvSpPr>
          <p:cNvPr id="2" name="Title 1"/>
          <p:cNvSpPr>
            <a:spLocks noGrp="1"/>
          </p:cNvSpPr>
          <p:nvPr>
            <p:ph type="title"/>
          </p:nvPr>
        </p:nvSpPr>
        <p:spPr/>
        <p:txBody>
          <a:bodyPr>
            <a:normAutofit/>
          </a:bodyPr>
          <a:lstStyle/>
          <a:p>
            <a:r>
              <a:t>Creating a Culture of Safety</a:t>
            </a:r>
          </a:p>
        </p:txBody>
      </p:sp>
      <p:graphicFrame>
        <p:nvGraphicFramePr>
          <p:cNvPr id="11" name="Content Placeholder 2">
            <a:extLst>
              <a:ext uri="{FF2B5EF4-FFF2-40B4-BE49-F238E27FC236}">
                <a16:creationId xmlns:a16="http://schemas.microsoft.com/office/drawing/2014/main" id="{41C317AF-DB33-82EB-FF0D-5604CFF27953}"/>
              </a:ext>
            </a:extLst>
          </p:cNvPr>
          <p:cNvGraphicFramePr>
            <a:graphicFrameLocks noGrp="1"/>
          </p:cNvGraphicFramePr>
          <p:nvPr>
            <p:ph idx="1"/>
            <p:extLst>
              <p:ext uri="{D42A27DB-BD31-4B8C-83A1-F6EECF244321}">
                <p14:modId xmlns:p14="http://schemas.microsoft.com/office/powerpoint/2010/main" val="3273057439"/>
              </p:ext>
            </p:extLst>
          </p:nvPr>
        </p:nvGraphicFramePr>
        <p:xfrm>
          <a:off x="685800" y="2095500"/>
          <a:ext cx="7764463" cy="3695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76C3B8BD-2D31-45AF-DF3F-18A6F20EBCBA}"/>
              </a:ext>
            </a:extLst>
          </p:cNvPr>
          <p:cNvSpPr>
            <a:spLocks noGrp="1"/>
          </p:cNvSpPr>
          <p:nvPr>
            <p:ph type="sldNum" sz="quarter" idx="12"/>
          </p:nvPr>
        </p:nvSpPr>
        <p:spPr/>
        <p:txBody>
          <a:bodyPr/>
          <a:lstStyle/>
          <a:p>
            <a:fld id="{C1FF6DA9-008F-8B48-92A6-B652298478B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a:normAutofit/>
          </a:bodyPr>
          <a:lstStyle/>
          <a:p>
            <a:r>
              <a:t>Partnering Safely</a:t>
            </a:r>
          </a:p>
        </p:txBody>
      </p:sp>
      <p:sp>
        <p:nvSpPr>
          <p:cNvPr id="3" name="Content Placeholder 2"/>
          <p:cNvSpPr>
            <a:spLocks noGrp="1"/>
          </p:cNvSpPr>
          <p:nvPr>
            <p:ph idx="1"/>
          </p:nvPr>
        </p:nvSpPr>
        <p:spPr>
          <a:xfrm>
            <a:off x="685346" y="2096064"/>
            <a:ext cx="3762645" cy="3695136"/>
          </a:xfrm>
        </p:spPr>
        <p:txBody>
          <a:bodyPr>
            <a:normAutofit/>
          </a:bodyPr>
          <a:lstStyle/>
          <a:p>
            <a:endParaRPr b="1" dirty="0"/>
          </a:p>
          <a:p>
            <a:pPr marL="0" indent="0">
              <a:buNone/>
              <a:defRPr sz="1800"/>
            </a:pPr>
            <a:r>
              <a:rPr b="1" dirty="0"/>
              <a:t>Partner organizations must:</a:t>
            </a:r>
            <a:endParaRPr lang="en-US" b="1" dirty="0"/>
          </a:p>
          <a:p>
            <a:pPr>
              <a:defRPr sz="1800"/>
            </a:pPr>
            <a:r>
              <a:rPr dirty="0"/>
              <a:t> Have equivalent policies</a:t>
            </a:r>
          </a:p>
          <a:p>
            <a:pPr>
              <a:defRPr sz="1800"/>
            </a:pPr>
            <a:r>
              <a:rPr dirty="0"/>
              <a:t> </a:t>
            </a:r>
            <a:r>
              <a:rPr lang="en-US" dirty="0"/>
              <a:t>Educate</a:t>
            </a:r>
            <a:r>
              <a:rPr dirty="0"/>
              <a:t> &amp; vet volunteers</a:t>
            </a:r>
          </a:p>
          <a:p>
            <a:pPr>
              <a:defRPr sz="1800"/>
            </a:pPr>
            <a:r>
              <a:rPr dirty="0"/>
              <a:t> Share responsibilities through written MOU</a:t>
            </a:r>
            <a:r>
              <a:rPr lang="en-US" dirty="0"/>
              <a:t> (Memorandum of Understanding)</a:t>
            </a:r>
            <a:endParaRPr dirty="0"/>
          </a:p>
        </p:txBody>
      </p:sp>
      <p:pic>
        <p:nvPicPr>
          <p:cNvPr id="5" name="Picture 4" descr="Business people shaking hands">
            <a:extLst>
              <a:ext uri="{FF2B5EF4-FFF2-40B4-BE49-F238E27FC236}">
                <a16:creationId xmlns:a16="http://schemas.microsoft.com/office/drawing/2014/main" id="{FB4C531D-7E3C-0D7F-FD6C-F5464C298E1A}"/>
              </a:ext>
            </a:extLst>
          </p:cNvPr>
          <p:cNvPicPr>
            <a:picLocks noChangeAspect="1"/>
          </p:cNvPicPr>
          <p:nvPr/>
        </p:nvPicPr>
        <p:blipFill>
          <a:blip r:embed="rId4"/>
          <a:srcRect l="19597" r="11134" b="-1"/>
          <a:stretch>
            <a:fillRect/>
          </a:stretch>
        </p:blipFill>
        <p:spPr>
          <a:xfrm>
            <a:off x="4767942" y="2210935"/>
            <a:ext cx="3624943"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9" name="Slide Number Placeholder 8">
            <a:extLst>
              <a:ext uri="{FF2B5EF4-FFF2-40B4-BE49-F238E27FC236}">
                <a16:creationId xmlns:a16="http://schemas.microsoft.com/office/drawing/2014/main" id="{19F2E5FF-0CA6-B93A-7ED2-70B526EF197D}"/>
              </a:ext>
            </a:extLst>
          </p:cNvPr>
          <p:cNvSpPr>
            <a:spLocks noGrp="1"/>
          </p:cNvSpPr>
          <p:nvPr>
            <p:ph type="sldNum" sz="quarter" idx="12"/>
          </p:nvPr>
        </p:nvSpPr>
        <p:spPr/>
        <p:txBody>
          <a:bodyPr/>
          <a:lstStyle/>
          <a:p>
            <a:fld id="{C1FF6DA9-008F-8B48-92A6-B652298478BF}"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Resources &amp; Support</a:t>
            </a:r>
          </a:p>
        </p:txBody>
      </p:sp>
      <p:graphicFrame>
        <p:nvGraphicFramePr>
          <p:cNvPr id="5" name="Content Placeholder 2">
            <a:extLst>
              <a:ext uri="{FF2B5EF4-FFF2-40B4-BE49-F238E27FC236}">
                <a16:creationId xmlns:a16="http://schemas.microsoft.com/office/drawing/2014/main" id="{4118A297-9E1E-C73C-6F2B-6FCDAC00FB3F}"/>
              </a:ext>
            </a:extLst>
          </p:cNvPr>
          <p:cNvGraphicFramePr>
            <a:graphicFrameLocks noGrp="1"/>
          </p:cNvGraphicFramePr>
          <p:nvPr>
            <p:ph idx="1"/>
            <p:extLst>
              <p:ext uri="{D42A27DB-BD31-4B8C-83A1-F6EECF244321}">
                <p14:modId xmlns:p14="http://schemas.microsoft.com/office/powerpoint/2010/main" val="3621235728"/>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3A67C7E3-677B-ACF5-887D-DC87578B6DE5}"/>
              </a:ext>
            </a:extLst>
          </p:cNvPr>
          <p:cNvSpPr>
            <a:spLocks noGrp="1"/>
          </p:cNvSpPr>
          <p:nvPr>
            <p:ph type="sldNum" sz="quarter" idx="12"/>
          </p:nvPr>
        </p:nvSpPr>
        <p:spPr/>
        <p:txBody>
          <a:bodyPr/>
          <a:lstStyle/>
          <a:p>
            <a:fld id="{C1FF6DA9-008F-8B48-92A6-B652298478BF}"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a:normAutofit/>
          </a:bodyPr>
          <a:lstStyle/>
          <a:p>
            <a:r>
              <a:rPr dirty="0"/>
              <a:t>Contacts &amp; Action Item</a:t>
            </a:r>
          </a:p>
        </p:txBody>
      </p:sp>
      <p:graphicFrame>
        <p:nvGraphicFramePr>
          <p:cNvPr id="5" name="Content Placeholder 2">
            <a:extLst>
              <a:ext uri="{FF2B5EF4-FFF2-40B4-BE49-F238E27FC236}">
                <a16:creationId xmlns:a16="http://schemas.microsoft.com/office/drawing/2014/main" id="{1E21661E-388D-7FBF-ACE0-527B433B1586}"/>
              </a:ext>
            </a:extLst>
          </p:cNvPr>
          <p:cNvGraphicFramePr>
            <a:graphicFrameLocks noGrp="1"/>
          </p:cNvGraphicFramePr>
          <p:nvPr>
            <p:ph idx="1"/>
            <p:extLst>
              <p:ext uri="{D42A27DB-BD31-4B8C-83A1-F6EECF244321}">
                <p14:modId xmlns:p14="http://schemas.microsoft.com/office/powerpoint/2010/main" val="3408154689"/>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71FE2F75-D329-87AA-994C-136303687742}"/>
              </a:ext>
            </a:extLst>
          </p:cNvPr>
          <p:cNvSpPr>
            <a:spLocks noGrp="1"/>
          </p:cNvSpPr>
          <p:nvPr>
            <p:ph type="sldNum" sz="quarter" idx="12"/>
          </p:nvPr>
        </p:nvSpPr>
        <p:spPr/>
        <p:txBody>
          <a:bodyPr/>
          <a:lstStyle/>
          <a:p>
            <a:fld id="{C1FF6DA9-008F-8B48-92A6-B652298478BF}" type="slidenum">
              <a:rPr lang="en-US" smtClean="0"/>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3D9D6-1321-D522-E04D-1E46359DD111}"/>
              </a:ext>
            </a:extLst>
          </p:cNvPr>
          <p:cNvSpPr>
            <a:spLocks noGrp="1"/>
          </p:cNvSpPr>
          <p:nvPr>
            <p:ph type="title"/>
          </p:nvPr>
        </p:nvSpPr>
        <p:spPr>
          <a:xfrm>
            <a:off x="685347" y="927100"/>
            <a:ext cx="2564074" cy="4616450"/>
          </a:xfrm>
        </p:spPr>
        <p:txBody>
          <a:bodyPr>
            <a:normAutofit/>
          </a:bodyPr>
          <a:lstStyle/>
          <a:p>
            <a:r>
              <a:rPr lang="en-US" dirty="0"/>
              <a:t>Agenda</a:t>
            </a:r>
          </a:p>
        </p:txBody>
      </p:sp>
      <p:cxnSp>
        <p:nvCxnSpPr>
          <p:cNvPr id="11" name="Straight Connector 10">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6D20BE-B6FE-D098-5565-E34EBC8DE9E3}"/>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3732021" y="971549"/>
            <a:ext cx="4718646" cy="4616450"/>
          </a:xfrm>
        </p:spPr>
        <p:txBody>
          <a:bodyPr anchor="ctr">
            <a:normAutofit fontScale="85000" lnSpcReduction="20000"/>
          </a:bodyPr>
          <a:lstStyle/>
          <a:p>
            <a:pPr>
              <a:buFont typeface="Arial" panose="020B0604020202020204" pitchFamily="34" charset="0"/>
              <a:buChar char="•"/>
            </a:pPr>
            <a:r>
              <a:rPr lang="en-US" dirty="0"/>
              <a:t>Why This Matters</a:t>
            </a:r>
          </a:p>
          <a:p>
            <a:pPr>
              <a:buFont typeface="Arial" panose="020B0604020202020204" pitchFamily="34" charset="0"/>
              <a:buChar char="•"/>
            </a:pPr>
            <a:r>
              <a:rPr lang="en-US" dirty="0"/>
              <a:t>Historical Importance</a:t>
            </a:r>
          </a:p>
          <a:p>
            <a:pPr>
              <a:buFont typeface="Arial" panose="020B0604020202020204" pitchFamily="34" charset="0"/>
              <a:buChar char="•"/>
            </a:pPr>
            <a:r>
              <a:rPr lang="en-US" dirty="0"/>
              <a:t>Rotaries Commitment </a:t>
            </a:r>
          </a:p>
          <a:p>
            <a:pPr>
              <a:buFont typeface="Arial" panose="020B0604020202020204" pitchFamily="34" charset="0"/>
              <a:buChar char="•"/>
            </a:pPr>
            <a:r>
              <a:rPr lang="en-US" dirty="0"/>
              <a:t>Yearly Compliance</a:t>
            </a:r>
          </a:p>
          <a:p>
            <a:pPr>
              <a:buFont typeface="Arial" panose="020B0604020202020204" pitchFamily="34" charset="0"/>
              <a:buChar char="•"/>
            </a:pPr>
            <a:r>
              <a:rPr lang="en-US" dirty="0"/>
              <a:t>Leadership Roles</a:t>
            </a:r>
          </a:p>
          <a:p>
            <a:pPr>
              <a:buFont typeface="Arial" panose="020B0604020202020204" pitchFamily="34" charset="0"/>
              <a:buChar char="•"/>
            </a:pPr>
            <a:r>
              <a:rPr lang="en-US" dirty="0"/>
              <a:t>NO, NOs &amp; Suggested</a:t>
            </a:r>
          </a:p>
          <a:p>
            <a:pPr>
              <a:buFont typeface="Arial" panose="020B0604020202020204" pitchFamily="34" charset="0"/>
              <a:buChar char="•"/>
            </a:pPr>
            <a:r>
              <a:rPr lang="en-US" dirty="0"/>
              <a:t>Recognizing &amp; Reporting </a:t>
            </a:r>
          </a:p>
          <a:p>
            <a:pPr>
              <a:buFont typeface="Arial" panose="020B0604020202020204" pitchFamily="34" charset="0"/>
              <a:buChar char="•"/>
            </a:pPr>
            <a:r>
              <a:rPr lang="en-US" dirty="0"/>
              <a:t>Real Consequences</a:t>
            </a:r>
          </a:p>
          <a:p>
            <a:pPr>
              <a:buFont typeface="Arial" panose="020B0604020202020204" pitchFamily="34" charset="0"/>
              <a:buChar char="•"/>
            </a:pPr>
            <a:r>
              <a:rPr lang="en-US" dirty="0"/>
              <a:t>Creating a Culture of Safety</a:t>
            </a:r>
          </a:p>
          <a:p>
            <a:pPr>
              <a:buFont typeface="Arial" panose="020B0604020202020204" pitchFamily="34" charset="0"/>
              <a:buChar char="•"/>
            </a:pPr>
            <a:r>
              <a:rPr lang="en-US" dirty="0"/>
              <a:t>Partnering Safely</a:t>
            </a:r>
          </a:p>
          <a:p>
            <a:pPr>
              <a:buFont typeface="Arial" panose="020B0604020202020204" pitchFamily="34" charset="0"/>
              <a:buChar char="•"/>
            </a:pPr>
            <a:r>
              <a:rPr lang="en-US" dirty="0"/>
              <a:t>Resources &amp; Support</a:t>
            </a:r>
          </a:p>
          <a:p>
            <a:pPr>
              <a:buFont typeface="Arial" panose="020B0604020202020204" pitchFamily="34" charset="0"/>
              <a:buChar char="•"/>
            </a:pPr>
            <a:r>
              <a:rPr lang="en-US" dirty="0"/>
              <a:t>Contacts &amp; Action Item</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93A4339-AEE1-C99A-577E-2EDF4A548CA5}"/>
              </a:ext>
            </a:extLst>
          </p:cNvPr>
          <p:cNvSpPr>
            <a:spLocks noGrp="1"/>
          </p:cNvSpPr>
          <p:nvPr>
            <p:ph type="sldNum" sz="quarter" idx="12"/>
          </p:nvPr>
        </p:nvSpPr>
        <p:spPr>
          <a:xfrm>
            <a:off x="7885508" y="5883275"/>
            <a:ext cx="565159" cy="365125"/>
          </a:xfrm>
        </p:spPr>
        <p:txBody>
          <a:bodyPr>
            <a:normAutofit/>
          </a:bodyPr>
          <a:lstStyle/>
          <a:p>
            <a:pPr>
              <a:spcAft>
                <a:spcPts val="600"/>
              </a:spcAft>
            </a:pPr>
            <a:fld id="{C1FF6DA9-008F-8B48-92A6-B652298478BF}" type="slidenum">
              <a:rPr lang="en-US" smtClean="0"/>
              <a:pPr>
                <a:spcAft>
                  <a:spcPts val="600"/>
                </a:spcAft>
              </a:pPr>
              <a:t>2</a:t>
            </a:fld>
            <a:endParaRPr lang="en-US"/>
          </a:p>
        </p:txBody>
      </p:sp>
    </p:spTree>
    <p:extLst>
      <p:ext uri="{BB962C8B-B14F-4D97-AF65-F5344CB8AC3E}">
        <p14:creationId xmlns:p14="http://schemas.microsoft.com/office/powerpoint/2010/main" val="255868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2514" y="1122001"/>
            <a:ext cx="2280514" cy="4613999"/>
          </a:xfrm>
        </p:spPr>
        <p:txBody>
          <a:bodyPr anchor="ctr">
            <a:normAutofit/>
          </a:bodyPr>
          <a:lstStyle/>
          <a:p>
            <a:pPr algn="l"/>
            <a:r>
              <a:rPr lang="en-US" sz="2100" dirty="0">
                <a:solidFill>
                  <a:srgbClr val="FFFFFF"/>
                </a:solidFill>
              </a:rPr>
              <a:t>Why This Matters </a:t>
            </a:r>
          </a:p>
        </p:txBody>
      </p:sp>
      <p:sp useBgFill="1">
        <p:nvSpPr>
          <p:cNvPr id="9" name="Rectangle 8">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32836" y="690359"/>
            <a:ext cx="4924923" cy="5653646"/>
          </a:xfrm>
        </p:spPr>
        <p:txBody>
          <a:bodyPr anchor="ctr">
            <a:normAutofit fontScale="92500" lnSpcReduction="10000"/>
          </a:bodyPr>
          <a:lstStyle/>
          <a:p>
            <a:pPr>
              <a:lnSpc>
                <a:spcPct val="110000"/>
              </a:lnSpc>
            </a:pPr>
            <a:endParaRPr lang="en-US" sz="1400" dirty="0"/>
          </a:p>
          <a:p>
            <a:pPr>
              <a:lnSpc>
                <a:spcPct val="110000"/>
              </a:lnSpc>
              <a:defRPr sz="1800"/>
            </a:pPr>
            <a:r>
              <a:rPr lang="en-US" sz="1600" dirty="0"/>
              <a:t>Over 300,000 youth served annually by Rotary worldwide</a:t>
            </a:r>
          </a:p>
          <a:p>
            <a:pPr>
              <a:lnSpc>
                <a:spcPct val="110000"/>
              </a:lnSpc>
              <a:defRPr sz="1800"/>
            </a:pPr>
            <a:r>
              <a:rPr lang="en-US" sz="1600" dirty="0"/>
              <a:t>Approximately 1 in 4 girls and 1 in 13 boys in the U.S. are estimated to experience child sexual abuse by the age of 18. (CDC, YMCA)</a:t>
            </a:r>
          </a:p>
          <a:p>
            <a:pPr>
              <a:lnSpc>
                <a:spcPct val="110000"/>
              </a:lnSpc>
              <a:defRPr sz="1800"/>
            </a:pPr>
            <a:r>
              <a:rPr lang="en-US" sz="1600" dirty="0"/>
              <a:t>While precise "sexual harassment by volunteers" statistics are not always neatly isolated, </a:t>
            </a:r>
            <a:r>
              <a:rPr lang="en-US" sz="1600" b="1" u="sng" dirty="0"/>
              <a:t>the broader data on sexual abuse and misconduct in youth-serving organizations strongly indicates that volunteers contribute to these numbers. </a:t>
            </a:r>
            <a:r>
              <a:rPr lang="en-US" sz="1600" dirty="0"/>
              <a:t>The risk is significant due to the nature of trust and access afforded to volunteers. This underscores the absolute necessity for robust youth protection policies, comprehensive background checks, mandatory training, and clear reporting mechanisms for all volunteers who interact with youth or at-risk individuals. </a:t>
            </a:r>
          </a:p>
          <a:p>
            <a:pPr>
              <a:lnSpc>
                <a:spcPct val="110000"/>
              </a:lnSpc>
              <a:defRPr sz="1800"/>
            </a:pPr>
            <a:r>
              <a:rPr lang="en-US" sz="1600" dirty="0"/>
              <a:t>Abuse often occurs in trusted environments. Knowledge of the Perpetrator: A significant percentage of children who are sexually abused know their abuser. </a:t>
            </a:r>
          </a:p>
          <a:p>
            <a:pPr>
              <a:lnSpc>
                <a:spcPct val="110000"/>
              </a:lnSpc>
              <a:defRPr sz="1800"/>
            </a:pPr>
            <a:endParaRPr lang="en-US" sz="1300" dirty="0"/>
          </a:p>
        </p:txBody>
      </p:sp>
      <p:sp>
        <p:nvSpPr>
          <p:cNvPr id="13" name="Slide Number Placeholder 12">
            <a:extLst>
              <a:ext uri="{FF2B5EF4-FFF2-40B4-BE49-F238E27FC236}">
                <a16:creationId xmlns:a16="http://schemas.microsoft.com/office/drawing/2014/main" id="{12F98385-C5A4-522C-CEA8-ABD81E07F629}"/>
              </a:ext>
            </a:extLst>
          </p:cNvPr>
          <p:cNvSpPr>
            <a:spLocks noGrp="1"/>
          </p:cNvSpPr>
          <p:nvPr>
            <p:ph type="sldNum" sz="quarter" idx="12"/>
          </p:nvPr>
        </p:nvSpPr>
        <p:spPr>
          <a:xfrm>
            <a:off x="8368312" y="6344005"/>
            <a:ext cx="565159" cy="365125"/>
          </a:xfrm>
        </p:spPr>
        <p:txBody>
          <a:bodyPr/>
          <a:lstStyle/>
          <a:p>
            <a:fld id="{C1FF6DA9-008F-8B48-92A6-B652298478BF}"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solidFill>
                  <a:srgbClr val="92D050"/>
                </a:solidFill>
              </a:rPr>
              <a:t>Historical Importance</a:t>
            </a:r>
          </a:p>
        </p:txBody>
      </p:sp>
      <p:graphicFrame>
        <p:nvGraphicFramePr>
          <p:cNvPr id="5" name="Content Placeholder 2">
            <a:extLst>
              <a:ext uri="{FF2B5EF4-FFF2-40B4-BE49-F238E27FC236}">
                <a16:creationId xmlns:a16="http://schemas.microsoft.com/office/drawing/2014/main" id="{A4BBE0A6-5B00-4260-CE8E-E429818B58A7}"/>
              </a:ext>
            </a:extLst>
          </p:cNvPr>
          <p:cNvGraphicFramePr>
            <a:graphicFrameLocks noGrp="1"/>
          </p:cNvGraphicFramePr>
          <p:nvPr>
            <p:ph idx="1"/>
            <p:extLst>
              <p:ext uri="{D42A27DB-BD31-4B8C-83A1-F6EECF244321}">
                <p14:modId xmlns:p14="http://schemas.microsoft.com/office/powerpoint/2010/main" val="482271158"/>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F8A403CB-78FA-C9F3-790B-EC15A0147A30}"/>
              </a:ext>
            </a:extLst>
          </p:cNvPr>
          <p:cNvSpPr>
            <a:spLocks noGrp="1"/>
          </p:cNvSpPr>
          <p:nvPr>
            <p:ph type="sldNum" sz="quarter" idx="12"/>
          </p:nvPr>
        </p:nvSpPr>
        <p:spPr/>
        <p:txBody>
          <a:bodyPr/>
          <a:lstStyle/>
          <a:p>
            <a:fld id="{C1FF6DA9-008F-8B48-92A6-B652298478BF}"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Rotary’s Commitment</a:t>
            </a:r>
          </a:p>
        </p:txBody>
      </p:sp>
      <p:graphicFrame>
        <p:nvGraphicFramePr>
          <p:cNvPr id="7" name="Content Placeholder 2">
            <a:extLst>
              <a:ext uri="{FF2B5EF4-FFF2-40B4-BE49-F238E27FC236}">
                <a16:creationId xmlns:a16="http://schemas.microsoft.com/office/drawing/2014/main" id="{29B0CD34-D6CC-66FA-33D5-7FD666451447}"/>
              </a:ext>
            </a:extLst>
          </p:cNvPr>
          <p:cNvGraphicFramePr>
            <a:graphicFrameLocks noGrp="1"/>
          </p:cNvGraphicFramePr>
          <p:nvPr>
            <p:ph idx="1"/>
            <p:extLst>
              <p:ext uri="{D42A27DB-BD31-4B8C-83A1-F6EECF244321}">
                <p14:modId xmlns:p14="http://schemas.microsoft.com/office/powerpoint/2010/main" val="3718595181"/>
              </p:ext>
            </p:extLst>
          </p:nvPr>
        </p:nvGraphicFramePr>
        <p:xfrm>
          <a:off x="240461" y="1828800"/>
          <a:ext cx="8672601" cy="4520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18D58EE-31DD-E62B-1283-EFC2B34CBD6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567237" y="3424237"/>
            <a:ext cx="9525" cy="9525"/>
          </a:xfrm>
          <a:prstGeom prst="rect">
            <a:avLst/>
          </a:prstGeom>
        </p:spPr>
      </p:pic>
      <p:pic>
        <p:nvPicPr>
          <p:cNvPr id="17" name="Picture 16">
            <a:extLst>
              <a:ext uri="{FF2B5EF4-FFF2-40B4-BE49-F238E27FC236}">
                <a16:creationId xmlns:a16="http://schemas.microsoft.com/office/drawing/2014/main" id="{50B91210-76B3-172A-F14E-8E9DDAE94793}"/>
              </a:ext>
            </a:extLst>
          </p:cNvPr>
          <p:cNvPicPr>
            <a:picLocks noChangeAspect="1"/>
          </p:cNvPicPr>
          <p:nvPr/>
        </p:nvPicPr>
        <p:blipFill>
          <a:blip r:embed="rId8">
            <a:extLst>
              <a:ext uri="{837473B0-CC2E-450A-ABE3-18F120FF3D39}">
                <a1611:picAttrSrcUrl xmlns:a1611="http://schemas.microsoft.com/office/drawing/2016/11/main" r:id="rId10"/>
              </a:ext>
            </a:extLst>
          </a:blip>
          <a:stretch>
            <a:fillRect/>
          </a:stretch>
        </p:blipFill>
        <p:spPr>
          <a:xfrm>
            <a:off x="4567237" y="3424237"/>
            <a:ext cx="9525" cy="9525"/>
          </a:xfrm>
          <a:prstGeom prst="rect">
            <a:avLst/>
          </a:prstGeom>
        </p:spPr>
      </p:pic>
      <p:sp>
        <p:nvSpPr>
          <p:cNvPr id="26" name="Slide Number Placeholder 25">
            <a:extLst>
              <a:ext uri="{FF2B5EF4-FFF2-40B4-BE49-F238E27FC236}">
                <a16:creationId xmlns:a16="http://schemas.microsoft.com/office/drawing/2014/main" id="{95C057AC-A152-78B1-5138-82874543038F}"/>
              </a:ext>
            </a:extLst>
          </p:cNvPr>
          <p:cNvSpPr>
            <a:spLocks noGrp="1"/>
          </p:cNvSpPr>
          <p:nvPr>
            <p:ph type="sldNum" sz="quarter" idx="12"/>
          </p:nvPr>
        </p:nvSpPr>
        <p:spPr>
          <a:xfrm>
            <a:off x="8347903" y="6349594"/>
            <a:ext cx="565159" cy="365125"/>
          </a:xfrm>
        </p:spPr>
        <p:txBody>
          <a:bodyPr/>
          <a:lstStyle/>
          <a:p>
            <a:fld id="{C1FF6DA9-008F-8B48-92A6-B652298478BF}"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6DED5-217F-DB2E-3D00-47A12B66A64F}"/>
              </a:ext>
            </a:extLst>
          </p:cNvPr>
          <p:cNvSpPr>
            <a:spLocks noGrp="1"/>
          </p:cNvSpPr>
          <p:nvPr>
            <p:ph type="title"/>
          </p:nvPr>
        </p:nvSpPr>
        <p:spPr>
          <a:xfrm>
            <a:off x="504747" y="3429000"/>
            <a:ext cx="2840486" cy="1102852"/>
          </a:xfrm>
        </p:spPr>
        <p:txBody>
          <a:bodyPr vert="horz" lIns="91440" tIns="45720" rIns="91440" bIns="45720" rtlCol="0" anchor="ctr">
            <a:noAutofit/>
          </a:bodyPr>
          <a:lstStyle/>
          <a:p>
            <a:r>
              <a:rPr lang="en-US" sz="2800" dirty="0">
                <a:solidFill>
                  <a:schemeClr val="tx2"/>
                </a:solidFill>
              </a:rPr>
              <a:t>Yearly Compliance Procedures</a:t>
            </a:r>
          </a:p>
        </p:txBody>
      </p:sp>
      <p:cxnSp>
        <p:nvCxnSpPr>
          <p:cNvPr id="13" name="Straight Connector 12">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436"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FC7529-F485-9A3E-CF09-26F7A52626BE}"/>
              </a:ext>
            </a:extLst>
          </p:cNvPr>
          <p:cNvSpPr txBox="1"/>
          <p:nvPr/>
        </p:nvSpPr>
        <p:spPr>
          <a:xfrm>
            <a:off x="3689831" y="1055914"/>
            <a:ext cx="4956404" cy="1892112"/>
          </a:xfrm>
          <a:prstGeom prst="rect">
            <a:avLst/>
          </a:prstGeom>
        </p:spPr>
        <p:txBody>
          <a:bodyPr vert="horz" lIns="91440" tIns="45720" rIns="91440" bIns="45720" rtlCol="0" anchor="ctr">
            <a:noAutofit/>
          </a:bodyPr>
          <a:lstStyle/>
          <a:p>
            <a:pPr defTabSz="914400">
              <a:lnSpc>
                <a:spcPct val="120000"/>
              </a:lnSpc>
              <a:spcAft>
                <a:spcPts val="600"/>
              </a:spcAft>
            </a:pPr>
            <a:r>
              <a:rPr lang="en-US" sz="2000" dirty="0">
                <a:solidFill>
                  <a:schemeClr val="tx1">
                    <a:lumMod val="85000"/>
                    <a:lumOff val="15000"/>
                  </a:schemeClr>
                </a:solidFill>
              </a:rPr>
              <a:t>1) If you are not going to be even incidentally working with an at-risk population then directly go to the Compliance Form on the District Website and complete such prior to August 20</a:t>
            </a:r>
            <a:r>
              <a:rPr lang="en-US" sz="2000" baseline="30000" dirty="0">
                <a:solidFill>
                  <a:schemeClr val="tx1">
                    <a:lumMod val="85000"/>
                    <a:lumOff val="15000"/>
                  </a:schemeClr>
                </a:solidFill>
              </a:rPr>
              <a:t>th.     </a:t>
            </a:r>
            <a:endParaRPr lang="en-US" sz="2000" dirty="0">
              <a:solidFill>
                <a:schemeClr val="tx1">
                  <a:lumMod val="85000"/>
                  <a:lumOff val="15000"/>
                </a:schemeClr>
              </a:solidFill>
            </a:endParaRPr>
          </a:p>
        </p:txBody>
      </p:sp>
      <p:sp>
        <p:nvSpPr>
          <p:cNvPr id="6" name="TextBox 5">
            <a:extLst>
              <a:ext uri="{FF2B5EF4-FFF2-40B4-BE49-F238E27FC236}">
                <a16:creationId xmlns:a16="http://schemas.microsoft.com/office/drawing/2014/main" id="{719F1F7C-31FF-EAE0-80DF-CEE0B54EA592}"/>
              </a:ext>
            </a:extLst>
          </p:cNvPr>
          <p:cNvSpPr txBox="1"/>
          <p:nvPr/>
        </p:nvSpPr>
        <p:spPr>
          <a:xfrm>
            <a:off x="3631640" y="3486844"/>
            <a:ext cx="5183175" cy="2246769"/>
          </a:xfrm>
          <a:prstGeom prst="rect">
            <a:avLst/>
          </a:prstGeom>
          <a:noFill/>
        </p:spPr>
        <p:txBody>
          <a:bodyPr wrap="square">
            <a:spAutoFit/>
          </a:bodyPr>
          <a:lstStyle/>
          <a:p>
            <a:pPr>
              <a:spcAft>
                <a:spcPts val="600"/>
              </a:spcAft>
            </a:pPr>
            <a:r>
              <a:rPr lang="en-US" sz="2000" dirty="0"/>
              <a:t>2) If you are possibly going to be even incidentally working with an at-risk population or will be sponsoring a program, then directly go to the review the </a:t>
            </a:r>
            <a:r>
              <a:rPr lang="en-US" sz="2000" b="1" dirty="0">
                <a:hlinkClick r:id="rId2"/>
              </a:rPr>
              <a:t>Club Eligibility Requirement Flowchart</a:t>
            </a:r>
            <a:r>
              <a:rPr lang="en-US" sz="2000" b="1" dirty="0"/>
              <a:t> and complete requirements prior to August 20</a:t>
            </a:r>
            <a:r>
              <a:rPr lang="en-US" sz="2000" b="1" baseline="30000" dirty="0"/>
              <a:t>th. </a:t>
            </a:r>
            <a:endParaRPr lang="en-US" sz="2000" dirty="0"/>
          </a:p>
        </p:txBody>
      </p:sp>
      <p:pic>
        <p:nvPicPr>
          <p:cNvPr id="7" name="Picture 6">
            <a:extLst>
              <a:ext uri="{FF2B5EF4-FFF2-40B4-BE49-F238E27FC236}">
                <a16:creationId xmlns:a16="http://schemas.microsoft.com/office/drawing/2014/main" id="{21B330E3-0D22-6A0F-F174-3E0521E0D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661" y="1926780"/>
            <a:ext cx="2556381" cy="1021246"/>
          </a:xfrm>
          <a:prstGeom prst="rect">
            <a:avLst/>
          </a:prstGeom>
          <a:noFill/>
        </p:spPr>
      </p:pic>
      <p:sp>
        <p:nvSpPr>
          <p:cNvPr id="10" name="Slide Number Placeholder 9">
            <a:extLst>
              <a:ext uri="{FF2B5EF4-FFF2-40B4-BE49-F238E27FC236}">
                <a16:creationId xmlns:a16="http://schemas.microsoft.com/office/drawing/2014/main" id="{565FB0C1-27BA-149B-D7F5-1E2AAB1D3176}"/>
              </a:ext>
            </a:extLst>
          </p:cNvPr>
          <p:cNvSpPr>
            <a:spLocks noGrp="1"/>
          </p:cNvSpPr>
          <p:nvPr>
            <p:ph type="sldNum" sz="quarter" idx="12"/>
          </p:nvPr>
        </p:nvSpPr>
        <p:spPr/>
        <p:txBody>
          <a:bodyPr/>
          <a:lstStyle/>
          <a:p>
            <a:fld id="{C1FF6DA9-008F-8B48-92A6-B652298478BF}" type="slidenum">
              <a:rPr lang="en-US" smtClean="0"/>
              <a:t>6</a:t>
            </a:fld>
            <a:endParaRPr lang="en-US"/>
          </a:p>
        </p:txBody>
      </p:sp>
    </p:spTree>
    <p:extLst>
      <p:ext uri="{BB962C8B-B14F-4D97-AF65-F5344CB8AC3E}">
        <p14:creationId xmlns:p14="http://schemas.microsoft.com/office/powerpoint/2010/main" val="109752119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A8B4FC4F-CBD6-42D5-7ACE-6717AB9B35D7}"/>
            </a:ext>
          </a:extLst>
        </p:cNvPr>
        <p:cNvGrpSpPr/>
        <p:nvPr/>
      </p:nvGrpSpPr>
      <p:grpSpPr>
        <a:xfrm>
          <a:off x="0" y="0"/>
          <a:ext cx="0" cy="0"/>
          <a:chOff x="0" y="0"/>
          <a:chExt cx="0" cy="0"/>
        </a:xfrm>
      </p:grpSpPr>
      <p:pic>
        <p:nvPicPr>
          <p:cNvPr id="4" name="Picture 3" descr="A diagram of a club&#10;&#10;AI-generated content may be incorrect.">
            <a:extLst>
              <a:ext uri="{FF2B5EF4-FFF2-40B4-BE49-F238E27FC236}">
                <a16:creationId xmlns:a16="http://schemas.microsoft.com/office/drawing/2014/main" id="{B2BBD1B0-1F7B-1F0B-8268-EC2E84B87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25071" y="643466"/>
            <a:ext cx="7428089" cy="5571067"/>
          </a:xfrm>
          <a:prstGeom prst="rect">
            <a:avLst/>
          </a:prstGeom>
          <a:noFill/>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12" name="Slide Number Placeholder 11">
            <a:extLst>
              <a:ext uri="{FF2B5EF4-FFF2-40B4-BE49-F238E27FC236}">
                <a16:creationId xmlns:a16="http://schemas.microsoft.com/office/drawing/2014/main" id="{22FFF70B-E384-F830-58F8-BF50C1BA9EAF}"/>
              </a:ext>
            </a:extLst>
          </p:cNvPr>
          <p:cNvSpPr>
            <a:spLocks noGrp="1"/>
          </p:cNvSpPr>
          <p:nvPr>
            <p:ph type="sldNum" sz="quarter" idx="12"/>
          </p:nvPr>
        </p:nvSpPr>
        <p:spPr>
          <a:xfrm>
            <a:off x="8168088" y="6248401"/>
            <a:ext cx="565159" cy="365125"/>
          </a:xfrm>
        </p:spPr>
        <p:txBody>
          <a:bodyPr/>
          <a:lstStyle/>
          <a:p>
            <a:fld id="{C1FF6DA9-008F-8B48-92A6-B652298478BF}" type="slidenum">
              <a:rPr lang="en-US" smtClean="0"/>
              <a:t>7</a:t>
            </a:fld>
            <a:endParaRPr lang="en-US" dirty="0"/>
          </a:p>
        </p:txBody>
      </p:sp>
    </p:spTree>
    <p:extLst>
      <p:ext uri="{BB962C8B-B14F-4D97-AF65-F5344CB8AC3E}">
        <p14:creationId xmlns:p14="http://schemas.microsoft.com/office/powerpoint/2010/main" val="215519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a:normAutofit/>
          </a:bodyPr>
          <a:lstStyle/>
          <a:p>
            <a:r>
              <a:rPr lang="en-US" sz="2100"/>
              <a:t>Leadership Roles &amp; Accountability</a:t>
            </a:r>
          </a:p>
        </p:txBody>
      </p:sp>
      <p:graphicFrame>
        <p:nvGraphicFramePr>
          <p:cNvPr id="5" name="Content Placeholder 2">
            <a:extLst>
              <a:ext uri="{FF2B5EF4-FFF2-40B4-BE49-F238E27FC236}">
                <a16:creationId xmlns:a16="http://schemas.microsoft.com/office/drawing/2014/main" id="{F55B7C72-67E7-6892-4304-D8AA615C701B}"/>
              </a:ext>
            </a:extLst>
          </p:cNvPr>
          <p:cNvGraphicFramePr>
            <a:graphicFrameLocks noGrp="1"/>
          </p:cNvGraphicFramePr>
          <p:nvPr>
            <p:ph idx="1"/>
            <p:extLst>
              <p:ext uri="{D42A27DB-BD31-4B8C-83A1-F6EECF244321}">
                <p14:modId xmlns:p14="http://schemas.microsoft.com/office/powerpoint/2010/main" val="1934884762"/>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8D482DAF-6699-20A4-379C-814D48D1F66A}"/>
              </a:ext>
            </a:extLst>
          </p:cNvPr>
          <p:cNvSpPr>
            <a:spLocks noGrp="1"/>
          </p:cNvSpPr>
          <p:nvPr>
            <p:ph type="sldNum" sz="quarter" idx="12"/>
          </p:nvPr>
        </p:nvSpPr>
        <p:spPr/>
        <p:txBody>
          <a:bodyPr/>
          <a:lstStyle/>
          <a:p>
            <a:fld id="{C1FF6DA9-008F-8B48-92A6-B652298478BF}"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descr="Hands holding each other's wrists and interlinked to form a circle">
            <a:extLst>
              <a:ext uri="{FF2B5EF4-FFF2-40B4-BE49-F238E27FC236}">
                <a16:creationId xmlns:a16="http://schemas.microsoft.com/office/drawing/2014/main" id="{B7FF6F66-1288-E818-BD5A-A44D77B7FBDC}"/>
              </a:ext>
            </a:extLst>
          </p:cNvPr>
          <p:cNvPicPr>
            <a:picLocks noChangeAspect="1"/>
          </p:cNvPicPr>
          <p:nvPr/>
        </p:nvPicPr>
        <p:blipFill>
          <a:blip r:embed="rId4">
            <a:alphaModFix amt="35000"/>
          </a:blip>
          <a:srcRect l="7304" r="3671" b="1"/>
          <a:stretch>
            <a:fillRect/>
          </a:stretch>
        </p:blipFill>
        <p:spPr>
          <a:xfrm>
            <a:off x="20" y="2030"/>
            <a:ext cx="9143980" cy="6855970"/>
          </a:xfrm>
          <a:prstGeom prst="rect">
            <a:avLst/>
          </a:prstGeom>
        </p:spPr>
      </p:pic>
      <p:sp>
        <p:nvSpPr>
          <p:cNvPr id="7" name="Rectangle 6">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55176" y="227523"/>
            <a:ext cx="7765321" cy="1326321"/>
          </a:xfrm>
        </p:spPr>
        <p:txBody>
          <a:bodyPr>
            <a:normAutofit/>
          </a:bodyPr>
          <a:lstStyle/>
          <a:p>
            <a:r>
              <a:rPr lang="en-US" sz="3100" dirty="0"/>
              <a:t>What’s Not Allowed &amp; few suggested best practices</a:t>
            </a:r>
          </a:p>
        </p:txBody>
      </p:sp>
      <p:sp>
        <p:nvSpPr>
          <p:cNvPr id="3" name="Content Placeholder 2"/>
          <p:cNvSpPr>
            <a:spLocks noGrp="1"/>
          </p:cNvSpPr>
          <p:nvPr>
            <p:ph idx="1"/>
          </p:nvPr>
        </p:nvSpPr>
        <p:spPr>
          <a:xfrm>
            <a:off x="460858" y="1489168"/>
            <a:ext cx="8353958" cy="5201107"/>
          </a:xfrm>
        </p:spPr>
        <p:txBody>
          <a:bodyPr>
            <a:normAutofit fontScale="62500" lnSpcReduction="20000"/>
          </a:bodyPr>
          <a:lstStyle/>
          <a:p>
            <a:pPr marL="0" indent="0">
              <a:lnSpc>
                <a:spcPct val="110000"/>
              </a:lnSpc>
              <a:buNone/>
            </a:pPr>
            <a:r>
              <a:rPr lang="en-US" sz="2600" b="1" dirty="0">
                <a:solidFill>
                  <a:schemeClr val="bg2">
                    <a:lumMod val="20000"/>
                    <a:lumOff val="80000"/>
                  </a:schemeClr>
                </a:solidFill>
              </a:rPr>
              <a:t>NO, NOs</a:t>
            </a:r>
          </a:p>
          <a:p>
            <a:pPr marL="342900" indent="-342900">
              <a:lnSpc>
                <a:spcPct val="110000"/>
              </a:lnSpc>
              <a:buFont typeface="+mj-lt"/>
              <a:buAutoNum type="arabicPeriod"/>
              <a:defRPr sz="1800"/>
            </a:pPr>
            <a:r>
              <a:rPr lang="en-US" sz="2200" b="1" dirty="0">
                <a:solidFill>
                  <a:schemeClr val="bg2">
                    <a:lumMod val="20000"/>
                    <a:lumOff val="80000"/>
                  </a:schemeClr>
                </a:solidFill>
                <a:effectLst/>
              </a:rPr>
              <a:t>No unsupervised one-on-one adult-youth interactions</a:t>
            </a:r>
          </a:p>
          <a:p>
            <a:pPr marL="342900" indent="-342900">
              <a:lnSpc>
                <a:spcPct val="110000"/>
              </a:lnSpc>
              <a:buFont typeface="+mj-lt"/>
              <a:buAutoNum type="arabicPeriod"/>
              <a:defRPr sz="1800"/>
            </a:pPr>
            <a:r>
              <a:rPr lang="en-US" sz="2200" b="1" dirty="0">
                <a:solidFill>
                  <a:schemeClr val="bg2">
                    <a:lumMod val="20000"/>
                    <a:lumOff val="80000"/>
                  </a:schemeClr>
                </a:solidFill>
                <a:effectLst/>
              </a:rPr>
              <a:t>No private overnight stays with youth</a:t>
            </a:r>
          </a:p>
          <a:p>
            <a:pPr marL="342900" indent="-342900">
              <a:lnSpc>
                <a:spcPct val="110000"/>
              </a:lnSpc>
              <a:buFont typeface="+mj-lt"/>
              <a:buAutoNum type="arabicPeriod"/>
              <a:defRPr sz="1800"/>
            </a:pPr>
            <a:r>
              <a:rPr lang="en-US" sz="2200" b="1" dirty="0">
                <a:solidFill>
                  <a:schemeClr val="bg2">
                    <a:lumMod val="20000"/>
                    <a:lumOff val="80000"/>
                  </a:schemeClr>
                </a:solidFill>
                <a:effectLst/>
              </a:rPr>
              <a:t>No grooming behaviors or favoritism</a:t>
            </a:r>
          </a:p>
          <a:p>
            <a:pPr marL="0" indent="0">
              <a:lnSpc>
                <a:spcPct val="110000"/>
              </a:lnSpc>
              <a:buNone/>
              <a:defRPr sz="1800"/>
            </a:pPr>
            <a:endParaRPr lang="en-US" sz="2200" b="1" dirty="0"/>
          </a:p>
          <a:p>
            <a:pPr marL="0" indent="0">
              <a:lnSpc>
                <a:spcPct val="110000"/>
              </a:lnSpc>
              <a:buNone/>
              <a:defRPr sz="1800"/>
            </a:pPr>
            <a:r>
              <a:rPr lang="en-US" sz="2600" b="1" dirty="0"/>
              <a:t>SUGGESTED: </a:t>
            </a:r>
          </a:p>
          <a:p>
            <a:pPr marL="342900" indent="-342900">
              <a:lnSpc>
                <a:spcPct val="110000"/>
              </a:lnSpc>
              <a:buFont typeface="+mj-lt"/>
              <a:buAutoNum type="arabicPeriod"/>
              <a:defRPr sz="1800"/>
            </a:pPr>
            <a:r>
              <a:rPr lang="en-US" sz="2200" b="1" i="1" dirty="0"/>
              <a:t>Two-Deep Leadership</a:t>
            </a:r>
          </a:p>
          <a:p>
            <a:pPr marL="342900" indent="-342900">
              <a:lnSpc>
                <a:spcPct val="110000"/>
              </a:lnSpc>
              <a:buFont typeface="+mj-lt"/>
              <a:buAutoNum type="arabicPeriod"/>
              <a:defRPr sz="1800"/>
            </a:pPr>
            <a:r>
              <a:rPr lang="en-US" sz="2200" b="1" i="1" dirty="0"/>
              <a:t>Rule of Three</a:t>
            </a:r>
          </a:p>
          <a:p>
            <a:pPr marL="342900" indent="-342900">
              <a:lnSpc>
                <a:spcPct val="110000"/>
              </a:lnSpc>
              <a:buFont typeface="+mj-lt"/>
              <a:buAutoNum type="arabicPeriod"/>
              <a:defRPr sz="1800"/>
            </a:pPr>
            <a:r>
              <a:rPr lang="en-US" sz="2200" b="1" i="1" dirty="0"/>
              <a:t>No Private Contact:</a:t>
            </a:r>
            <a:r>
              <a:rPr lang="en-US" sz="2200" i="1" dirty="0"/>
              <a:t> Avoid one-on-one interactions, including digital communications. Communications should include a parent or another adult, ensuring no private exchanges occur via  email, text, or social media.</a:t>
            </a:r>
          </a:p>
          <a:p>
            <a:pPr marL="342900" indent="-342900">
              <a:lnSpc>
                <a:spcPct val="110000"/>
              </a:lnSpc>
              <a:buFont typeface="+mj-lt"/>
              <a:buAutoNum type="arabicPeriod"/>
              <a:defRPr sz="1800"/>
            </a:pPr>
            <a:r>
              <a:rPr lang="en-US" sz="2200" b="1" i="1" dirty="0"/>
              <a:t>Physical Boundaries: </a:t>
            </a:r>
            <a:r>
              <a:rPr lang="en-US" sz="2200" i="1" dirty="0"/>
              <a:t>Avoid unnecessary physical contact and always respect personal space.</a:t>
            </a:r>
          </a:p>
          <a:p>
            <a:pPr marL="342900" indent="-342900">
              <a:lnSpc>
                <a:spcPct val="110000"/>
              </a:lnSpc>
              <a:buFont typeface="+mj-lt"/>
              <a:buAutoNum type="arabicPeriod"/>
              <a:defRPr sz="1800"/>
            </a:pPr>
            <a:r>
              <a:rPr lang="en-US" sz="2200" b="1" i="1" dirty="0"/>
              <a:t>Transport Rules: </a:t>
            </a:r>
            <a:r>
              <a:rPr lang="en-US" sz="2200" i="1" dirty="0"/>
              <a:t>Youth should not be transported alone by a single adult.</a:t>
            </a:r>
          </a:p>
          <a:p>
            <a:pPr marL="342900" indent="-342900">
              <a:lnSpc>
                <a:spcPct val="110000"/>
              </a:lnSpc>
              <a:buFont typeface="+mj-lt"/>
              <a:buAutoNum type="arabicPeriod"/>
              <a:defRPr sz="1800"/>
            </a:pPr>
            <a:r>
              <a:rPr lang="en-US" sz="2200" b="1" i="1" dirty="0"/>
              <a:t>Overnight Stays: </a:t>
            </a:r>
            <a:r>
              <a:rPr lang="en-US" sz="2200" i="1" dirty="0"/>
              <a:t>Require written parent/guardian consent and approved supervision for overnight activities.</a:t>
            </a:r>
          </a:p>
          <a:p>
            <a:pPr marL="342900" indent="-342900">
              <a:lnSpc>
                <a:spcPct val="110000"/>
              </a:lnSpc>
              <a:buFont typeface="+mj-lt"/>
              <a:buAutoNum type="arabicPeriod"/>
              <a:defRPr sz="1800"/>
            </a:pPr>
            <a:r>
              <a:rPr lang="en-US" sz="2200" i="1" dirty="0"/>
              <a:t> </a:t>
            </a:r>
            <a:r>
              <a:rPr lang="en-US" sz="2200" b="1" i="1" dirty="0"/>
              <a:t>Social Media Guidelines: </a:t>
            </a:r>
            <a:r>
              <a:rPr lang="en-US" sz="2200" i="1" dirty="0"/>
              <a:t>Communicate only through approved channels with parent oversight and treat all online interactions as public.</a:t>
            </a:r>
          </a:p>
          <a:p>
            <a:pPr>
              <a:lnSpc>
                <a:spcPct val="110000"/>
              </a:lnSpc>
              <a:defRPr sz="1800"/>
            </a:pPr>
            <a:endParaRPr lang="en-US" sz="700" dirty="0"/>
          </a:p>
        </p:txBody>
      </p:sp>
      <p:sp>
        <p:nvSpPr>
          <p:cNvPr id="12" name="Slide Number Placeholder 11">
            <a:extLst>
              <a:ext uri="{FF2B5EF4-FFF2-40B4-BE49-F238E27FC236}">
                <a16:creationId xmlns:a16="http://schemas.microsoft.com/office/drawing/2014/main" id="{6E9FA75F-5C4B-0AAB-7AF1-4E3AAD8E1379}"/>
              </a:ext>
            </a:extLst>
          </p:cNvPr>
          <p:cNvSpPr>
            <a:spLocks noGrp="1"/>
          </p:cNvSpPr>
          <p:nvPr>
            <p:ph type="sldNum" sz="quarter" idx="12"/>
          </p:nvPr>
        </p:nvSpPr>
        <p:spPr>
          <a:xfrm>
            <a:off x="8309790" y="6344824"/>
            <a:ext cx="565159" cy="365125"/>
          </a:xfrm>
        </p:spPr>
        <p:txBody>
          <a:bodyPr/>
          <a:lstStyle/>
          <a:p>
            <a:fld id="{C1FF6DA9-008F-8B48-92A6-B652298478BF}" type="slidenum">
              <a:rPr lang="en-US" smtClean="0"/>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519</TotalTime>
  <Words>1210</Words>
  <Application>Microsoft Office PowerPoint</Application>
  <PresentationFormat>On-screen Show (4:3)</PresentationFormat>
  <Paragraphs>127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Rockwell</vt:lpstr>
      <vt:lpstr>Damask</vt:lpstr>
      <vt:lpstr>Youth &amp; At-Risk Protection</vt:lpstr>
      <vt:lpstr>Agenda</vt:lpstr>
      <vt:lpstr>Why This Matters </vt:lpstr>
      <vt:lpstr>Historical Importance</vt:lpstr>
      <vt:lpstr>Rotary’s Commitment</vt:lpstr>
      <vt:lpstr>Yearly Compliance Procedures</vt:lpstr>
      <vt:lpstr>PowerPoint Presentation</vt:lpstr>
      <vt:lpstr>Leadership Roles &amp; Accountability</vt:lpstr>
      <vt:lpstr>What’s Not Allowed &amp; few suggested best practices</vt:lpstr>
      <vt:lpstr>Recognizing &amp; Reporting</vt:lpstr>
      <vt:lpstr>Real Consequences</vt:lpstr>
      <vt:lpstr>Creating a Culture of Safety</vt:lpstr>
      <vt:lpstr>Partnering Safely</vt:lpstr>
      <vt:lpstr>Resources &amp; Support</vt:lpstr>
      <vt:lpstr>Contacts &amp; Action Item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Michelle Rea-Meredith</dc:creator>
  <cp:keywords/>
  <dc:description>generated using python-pptx</dc:description>
  <cp:lastModifiedBy>Beverly Mendel</cp:lastModifiedBy>
  <cp:revision>2</cp:revision>
  <dcterms:created xsi:type="dcterms:W3CDTF">2013-01-27T09:14:16Z</dcterms:created>
  <dcterms:modified xsi:type="dcterms:W3CDTF">2025-07-11T21:31:29Z</dcterms:modified>
  <cp:category/>
</cp:coreProperties>
</file>