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7"/>
  </p:notesMasterIdLst>
  <p:sldIdLst>
    <p:sldId id="256" r:id="rId2"/>
    <p:sldId id="272" r:id="rId3"/>
    <p:sldId id="257" r:id="rId4"/>
    <p:sldId id="264" r:id="rId5"/>
    <p:sldId id="258" r:id="rId6"/>
    <p:sldId id="273" r:id="rId7"/>
    <p:sldId id="270" r:id="rId8"/>
    <p:sldId id="260" r:id="rId9"/>
    <p:sldId id="261" r:id="rId10"/>
    <p:sldId id="262" r:id="rId11"/>
    <p:sldId id="263" r:id="rId12"/>
    <p:sldId id="265" r:id="rId13"/>
    <p:sldId id="266" r:id="rId14"/>
    <p:sldId id="267"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80977-18BD-46AD-853C-6865144C2933}" v="25" dt="2026-03-17T23:03:44.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4860" autoAdjust="0"/>
  </p:normalViewPr>
  <p:slideViewPr>
    <p:cSldViewPr snapToGrid="0" snapToObjects="1">
      <p:cViewPr varScale="1">
        <p:scale>
          <a:sx n="102" d="100"/>
          <a:sy n="102" d="100"/>
        </p:scale>
        <p:origin x="3504" y="3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Rea-Meredith" userId="0de49449b2d5a9ce" providerId="LiveId" clId="{7A97BA6E-08AC-4111-A45E-FC4B3E17F17E}"/>
    <pc:docChg chg="undo custSel delSld modSld">
      <pc:chgData name="Michelle Rea-Meredith" userId="0de49449b2d5a9ce" providerId="LiveId" clId="{7A97BA6E-08AC-4111-A45E-FC4B3E17F17E}" dt="2026-03-17T23:09:54.243" v="194" actId="207"/>
      <pc:docMkLst>
        <pc:docMk/>
      </pc:docMkLst>
      <pc:sldChg chg="modSp mod modNotesTx">
        <pc:chgData name="Michelle Rea-Meredith" userId="0de49449b2d5a9ce" providerId="LiveId" clId="{7A97BA6E-08AC-4111-A45E-FC4B3E17F17E}" dt="2026-03-17T23:09:54.243" v="194" actId="207"/>
        <pc:sldMkLst>
          <pc:docMk/>
          <pc:sldMk cId="0" sldId="256"/>
        </pc:sldMkLst>
        <pc:spChg chg="mod">
          <ac:chgData name="Michelle Rea-Meredith" userId="0de49449b2d5a9ce" providerId="LiveId" clId="{7A97BA6E-08AC-4111-A45E-FC4B3E17F17E}" dt="2026-03-17T22:22:05.793" v="14" actId="20577"/>
          <ac:spMkLst>
            <pc:docMk/>
            <pc:sldMk cId="0" sldId="256"/>
            <ac:spMk id="21" creationId="{0B086642-6DD8-8698-AA8F-2FA933825E6F}"/>
          </ac:spMkLst>
        </pc:spChg>
      </pc:sldChg>
      <pc:sldChg chg="modSp mod">
        <pc:chgData name="Michelle Rea-Meredith" userId="0de49449b2d5a9ce" providerId="LiveId" clId="{7A97BA6E-08AC-4111-A45E-FC4B3E17F17E}" dt="2026-03-17T22:38:26.124" v="98" actId="20577"/>
        <pc:sldMkLst>
          <pc:docMk/>
          <pc:sldMk cId="0" sldId="257"/>
        </pc:sldMkLst>
        <pc:spChg chg="mod">
          <ac:chgData name="Michelle Rea-Meredith" userId="0de49449b2d5a9ce" providerId="LiveId" clId="{7A97BA6E-08AC-4111-A45E-FC4B3E17F17E}" dt="2026-03-17T22:34:45.950" v="41" actId="14100"/>
          <ac:spMkLst>
            <pc:docMk/>
            <pc:sldMk cId="0" sldId="257"/>
            <ac:spMk id="2" creationId="{00000000-0000-0000-0000-000000000000}"/>
          </ac:spMkLst>
        </pc:spChg>
        <pc:graphicFrameChg chg="mod modGraphic">
          <ac:chgData name="Michelle Rea-Meredith" userId="0de49449b2d5a9ce" providerId="LiveId" clId="{7A97BA6E-08AC-4111-A45E-FC4B3E17F17E}" dt="2026-03-17T22:38:26.124" v="98" actId="20577"/>
          <ac:graphicFrameMkLst>
            <pc:docMk/>
            <pc:sldMk cId="0" sldId="257"/>
            <ac:graphicFrameMk id="15" creationId="{A64C4300-23E0-3380-D5CE-01B589CC0D4A}"/>
          </ac:graphicFrameMkLst>
        </pc:graphicFrameChg>
      </pc:sldChg>
      <pc:sldChg chg="modSp mod">
        <pc:chgData name="Michelle Rea-Meredith" userId="0de49449b2d5a9ce" providerId="LiveId" clId="{7A97BA6E-08AC-4111-A45E-FC4B3E17F17E}" dt="2026-03-17T22:39:08.834" v="101" actId="20577"/>
        <pc:sldMkLst>
          <pc:docMk/>
          <pc:sldMk cId="0" sldId="260"/>
        </pc:sldMkLst>
        <pc:graphicFrameChg chg="modGraphic">
          <ac:chgData name="Michelle Rea-Meredith" userId="0de49449b2d5a9ce" providerId="LiveId" clId="{7A97BA6E-08AC-4111-A45E-FC4B3E17F17E}" dt="2026-03-17T22:39:08.834" v="101" actId="20577"/>
          <ac:graphicFrameMkLst>
            <pc:docMk/>
            <pc:sldMk cId="0" sldId="260"/>
            <ac:graphicFrameMk id="5" creationId="{F55B7C72-67E7-6892-4304-D8AA615C701B}"/>
          </ac:graphicFrameMkLst>
        </pc:graphicFrameChg>
      </pc:sldChg>
      <pc:sldChg chg="addSp delSp modSp mod">
        <pc:chgData name="Michelle Rea-Meredith" userId="0de49449b2d5a9ce" providerId="LiveId" clId="{7A97BA6E-08AC-4111-A45E-FC4B3E17F17E}" dt="2026-03-17T22:58:18.733" v="142" actId="207"/>
        <pc:sldMkLst>
          <pc:docMk/>
          <pc:sldMk cId="0" sldId="261"/>
        </pc:sldMkLst>
        <pc:spChg chg="mod ord">
          <ac:chgData name="Michelle Rea-Meredith" userId="0de49449b2d5a9ce" providerId="LiveId" clId="{7A97BA6E-08AC-4111-A45E-FC4B3E17F17E}" dt="2026-03-17T22:58:18.733" v="142" actId="207"/>
          <ac:spMkLst>
            <pc:docMk/>
            <pc:sldMk cId="0" sldId="261"/>
            <ac:spMk id="2" creationId="{00000000-0000-0000-0000-000000000000}"/>
          </ac:spMkLst>
        </pc:spChg>
        <pc:graphicFrameChg chg="del">
          <ac:chgData name="Michelle Rea-Meredith" userId="0de49449b2d5a9ce" providerId="LiveId" clId="{7A97BA6E-08AC-4111-A45E-FC4B3E17F17E}" dt="2026-03-17T22:50:22.643" v="103" actId="478"/>
          <ac:graphicFrameMkLst>
            <pc:docMk/>
            <pc:sldMk cId="0" sldId="261"/>
            <ac:graphicFrameMk id="16" creationId="{4972D5C7-B49E-0FC3-9E7A-7785D06FFDC7}"/>
          </ac:graphicFrameMkLst>
        </pc:graphicFrameChg>
        <pc:graphicFrameChg chg="add del mod modGraphic">
          <ac:chgData name="Michelle Rea-Meredith" userId="0de49449b2d5a9ce" providerId="LiveId" clId="{7A97BA6E-08AC-4111-A45E-FC4B3E17F17E}" dt="2026-03-17T22:55:51.087" v="124" actId="478"/>
          <ac:graphicFrameMkLst>
            <pc:docMk/>
            <pc:sldMk cId="0" sldId="261"/>
            <ac:graphicFrameMk id="17" creationId="{952D79AA-2C19-53FB-DCEC-62F965EEDEE8}"/>
          </ac:graphicFrameMkLst>
        </pc:graphicFrameChg>
        <pc:graphicFrameChg chg="add mod ord modGraphic">
          <ac:chgData name="Michelle Rea-Meredith" userId="0de49449b2d5a9ce" providerId="LiveId" clId="{7A97BA6E-08AC-4111-A45E-FC4B3E17F17E}" dt="2026-03-17T22:58:00.537" v="140" actId="1076"/>
          <ac:graphicFrameMkLst>
            <pc:docMk/>
            <pc:sldMk cId="0" sldId="261"/>
            <ac:graphicFrameMk id="18" creationId="{E98CEA24-018F-4C9E-7FE5-663876E8B0DB}"/>
          </ac:graphicFrameMkLst>
        </pc:graphicFrameChg>
      </pc:sldChg>
      <pc:sldChg chg="modSp mod">
        <pc:chgData name="Michelle Rea-Meredith" userId="0de49449b2d5a9ce" providerId="LiveId" clId="{7A97BA6E-08AC-4111-A45E-FC4B3E17F17E}" dt="2026-03-17T23:03:36.024" v="179" actId="3626"/>
        <pc:sldMkLst>
          <pc:docMk/>
          <pc:sldMk cId="2155198023" sldId="270"/>
        </pc:sldMkLst>
        <pc:spChg chg="mod">
          <ac:chgData name="Michelle Rea-Meredith" userId="0de49449b2d5a9ce" providerId="LiveId" clId="{7A97BA6E-08AC-4111-A45E-FC4B3E17F17E}" dt="2026-03-17T23:03:36.024" v="179" actId="3626"/>
          <ac:spMkLst>
            <pc:docMk/>
            <pc:sldMk cId="2155198023" sldId="270"/>
            <ac:spMk id="9" creationId="{4C902084-36AC-65FE-6683-BB29A4765CAD}"/>
          </ac:spMkLst>
        </pc:spChg>
      </pc:sldChg>
      <pc:sldChg chg="del">
        <pc:chgData name="Michelle Rea-Meredith" userId="0de49449b2d5a9ce" providerId="LiveId" clId="{7A97BA6E-08AC-4111-A45E-FC4B3E17F17E}" dt="2026-03-17T22:23:06.837" v="15" actId="47"/>
        <pc:sldMkLst>
          <pc:docMk/>
          <pc:sldMk cId="1097521190" sldId="271"/>
        </pc:sldMkLst>
      </pc:sldChg>
      <pc:sldChg chg="modSp mod modNotesTx">
        <pc:chgData name="Michelle Rea-Meredith" userId="0de49449b2d5a9ce" providerId="LiveId" clId="{7A97BA6E-08AC-4111-A45E-FC4B3E17F17E}" dt="2026-03-17T22:59:52.917" v="148" actId="207"/>
        <pc:sldMkLst>
          <pc:docMk/>
          <pc:sldMk cId="2400388073" sldId="273"/>
        </pc:sldMkLst>
        <pc:spChg chg="mod">
          <ac:chgData name="Michelle Rea-Meredith" userId="0de49449b2d5a9ce" providerId="LiveId" clId="{7A97BA6E-08AC-4111-A45E-FC4B3E17F17E}" dt="2026-03-17T22:59:52.917" v="148" actId="207"/>
          <ac:spMkLst>
            <pc:docMk/>
            <pc:sldMk cId="2400388073" sldId="273"/>
            <ac:spMk id="4" creationId="{D627F58E-8F70-95D0-6701-A4C6E3827CAD}"/>
          </ac:spMkLst>
        </pc:spChg>
      </pc:sldChg>
    </pc:docChg>
  </pc:docChgLst>
</pc:chgInfo>
</file>

<file path=ppt/diagrams/_rels/data8.xml.rels><?xml version="1.0" encoding="UTF-8" standalone="yes"?>
<Relationships xmlns="http://schemas.openxmlformats.org/package/2006/relationships"><Relationship Id="rId1" Type="http://schemas.openxmlformats.org/officeDocument/2006/relationships/hyperlink" Target="https://my.rotary.org/document/developing-crisis-management-plan"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mailto:youthprotection@rotary5450.org"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my.rotary.org/document/developing-crisis-management-plan"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mailto:youthprotection@rotary5450.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C5C03-4245-4F8E-9F2E-AE97728E08AF}" type="doc">
      <dgm:prSet loTypeId="urn:microsoft.com/office/officeart/2008/layout/LinedList" loCatId="list" qsTypeId="urn:microsoft.com/office/officeart/2005/8/quickstyle/3d3" qsCatId="3D" csTypeId="urn:microsoft.com/office/officeart/2005/8/colors/colorful2" csCatId="colorful" phldr="1"/>
      <dgm:spPr/>
      <dgm:t>
        <a:bodyPr/>
        <a:lstStyle/>
        <a:p>
          <a:endParaRPr lang="en-US"/>
        </a:p>
      </dgm:t>
    </dgm:pt>
    <dgm:pt modelId="{D554237C-F824-4146-8266-8B6698D3C06D}">
      <dgm:prSet custT="1"/>
      <dgm:spPr/>
      <dgm:t>
        <a:bodyPr/>
        <a:lstStyle/>
        <a:p>
          <a:pPr>
            <a:lnSpc>
              <a:spcPct val="100000"/>
            </a:lnSpc>
            <a:spcAft>
              <a:spcPts val="0"/>
            </a:spcAft>
          </a:pPr>
          <a:r>
            <a:rPr lang="en-US" sz="1600" dirty="0"/>
            <a:t>Our Moral Armor: Protecting youth and at-risk populations is a vital duty for all Rotarians.
A Universal Crisis: National data shows 1 in 4 girls and 1 in 13 boys experience abuse before adulthood.
Heightened Vulnerability: At-risk groups, including Older Adults and Developmental At-risk face significantly higher threats than their peers.
The "Trust" Factor: 90% of abuse is committed by known individuals (family, teachers, or volunteers) rather than strangers.
The Circle of Care: For seniors and those with disabilities, abuse most frequently occurs within their trusted daily networks.
Rotary’s Impact: Serving 300,000 youth annually, we must act to protect the thousands statistically at risk within our reach.
Prevention Power: Mandatory training, background checks, and robust policies are essential to safeguard the trust given to volunteers.</a:t>
          </a:r>
        </a:p>
      </dgm:t>
    </dgm:pt>
    <dgm:pt modelId="{7E5C1206-DC87-4028-9055-36D162260E41}" type="parTrans" cxnId="{3CAB0013-9BE3-49FB-AE7A-0DC41DC77E47}">
      <dgm:prSet/>
      <dgm:spPr/>
      <dgm:t>
        <a:bodyPr/>
        <a:lstStyle/>
        <a:p>
          <a:endParaRPr lang="en-US" sz="2400"/>
        </a:p>
      </dgm:t>
    </dgm:pt>
    <dgm:pt modelId="{0B7906E0-27FD-49CD-9648-A4A56937AA13}" type="sibTrans" cxnId="{3CAB0013-9BE3-49FB-AE7A-0DC41DC77E47}">
      <dgm:prSet/>
      <dgm:spPr/>
      <dgm:t>
        <a:bodyPr/>
        <a:lstStyle/>
        <a:p>
          <a:endParaRPr lang="en-US" sz="2400"/>
        </a:p>
      </dgm:t>
    </dgm:pt>
    <dgm:pt modelId="{DD258EB0-CFFD-4114-A2BD-04ABC3FAACF6}" type="pres">
      <dgm:prSet presAssocID="{926C5C03-4245-4F8E-9F2E-AE97728E08AF}" presName="vert0" presStyleCnt="0">
        <dgm:presLayoutVars>
          <dgm:dir/>
          <dgm:animOne val="branch"/>
          <dgm:animLvl val="lvl"/>
        </dgm:presLayoutVars>
      </dgm:prSet>
      <dgm:spPr/>
    </dgm:pt>
    <dgm:pt modelId="{C3F2B8BB-4DA8-4AD3-90DE-E5D052927B9E}" type="pres">
      <dgm:prSet presAssocID="{D554237C-F824-4146-8266-8B6698D3C06D}" presName="thickLine" presStyleLbl="alignNode1" presStyleIdx="0" presStyleCnt="1"/>
      <dgm:spPr/>
    </dgm:pt>
    <dgm:pt modelId="{3176500B-9020-4C0E-84C6-0E0C45F1C7AE}" type="pres">
      <dgm:prSet presAssocID="{D554237C-F824-4146-8266-8B6698D3C06D}" presName="horz1" presStyleCnt="0"/>
      <dgm:spPr/>
    </dgm:pt>
    <dgm:pt modelId="{3A68BDCA-978D-440D-B546-F10D02247011}" type="pres">
      <dgm:prSet presAssocID="{D554237C-F824-4146-8266-8B6698D3C06D}" presName="tx1" presStyleLbl="revTx" presStyleIdx="0" presStyleCnt="1" custLinFactNeighborX="-19194" custLinFactNeighborY="7977"/>
      <dgm:spPr/>
    </dgm:pt>
    <dgm:pt modelId="{9D83A966-3592-4036-825B-359FDB1031EB}" type="pres">
      <dgm:prSet presAssocID="{D554237C-F824-4146-8266-8B6698D3C06D}" presName="vert1" presStyleCnt="0"/>
      <dgm:spPr/>
    </dgm:pt>
  </dgm:ptLst>
  <dgm:cxnLst>
    <dgm:cxn modelId="{3CAB0013-9BE3-49FB-AE7A-0DC41DC77E47}" srcId="{926C5C03-4245-4F8E-9F2E-AE97728E08AF}" destId="{D554237C-F824-4146-8266-8B6698D3C06D}" srcOrd="0" destOrd="0" parTransId="{7E5C1206-DC87-4028-9055-36D162260E41}" sibTransId="{0B7906E0-27FD-49CD-9648-A4A56937AA13}"/>
    <dgm:cxn modelId="{18345C71-C3F3-47C1-A7C2-6441708B6F6A}" type="presOf" srcId="{D554237C-F824-4146-8266-8B6698D3C06D}" destId="{3A68BDCA-978D-440D-B546-F10D02247011}" srcOrd="0" destOrd="0" presId="urn:microsoft.com/office/officeart/2008/layout/LinedList"/>
    <dgm:cxn modelId="{DE39D4B6-C773-473E-88C4-69FFCC52E383}" type="presOf" srcId="{926C5C03-4245-4F8E-9F2E-AE97728E08AF}" destId="{DD258EB0-CFFD-4114-A2BD-04ABC3FAACF6}" srcOrd="0" destOrd="0" presId="urn:microsoft.com/office/officeart/2008/layout/LinedList"/>
    <dgm:cxn modelId="{193C599F-E35E-453C-93A2-48574B10A16B}" type="presParOf" srcId="{DD258EB0-CFFD-4114-A2BD-04ABC3FAACF6}" destId="{C3F2B8BB-4DA8-4AD3-90DE-E5D052927B9E}" srcOrd="0" destOrd="0" presId="urn:microsoft.com/office/officeart/2008/layout/LinedList"/>
    <dgm:cxn modelId="{D29C51CD-D344-4F19-873E-B810699D3EC5}" type="presParOf" srcId="{DD258EB0-CFFD-4114-A2BD-04ABC3FAACF6}" destId="{3176500B-9020-4C0E-84C6-0E0C45F1C7AE}" srcOrd="1" destOrd="0" presId="urn:microsoft.com/office/officeart/2008/layout/LinedList"/>
    <dgm:cxn modelId="{ACF54190-6C8D-4A8B-8FE7-F62335228163}" type="presParOf" srcId="{3176500B-9020-4C0E-84C6-0E0C45F1C7AE}" destId="{3A68BDCA-978D-440D-B546-F10D02247011}" srcOrd="0" destOrd="0" presId="urn:microsoft.com/office/officeart/2008/layout/LinedList"/>
    <dgm:cxn modelId="{544E2AA8-AF00-45E2-8562-A91769907B1B}" type="presParOf" srcId="{3176500B-9020-4C0E-84C6-0E0C45F1C7AE}" destId="{9D83A966-3592-4036-825B-359FDB1031EB}" srcOrd="1" destOrd="0" presId="urn:microsoft.com/office/officeart/2008/layout/Lin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E555B-24F4-4ACA-B289-641E0A719962}" type="doc">
      <dgm:prSet loTypeId="urn:microsoft.com/office/officeart/2016/7/layout/LinearBlockProcessNumbered" loCatId="process" qsTypeId="urn:microsoft.com/office/officeart/2005/8/quickstyle/simple4" qsCatId="simple" csTypeId="urn:microsoft.com/office/officeart/2005/8/colors/colorful1" csCatId="colorful"/>
      <dgm:spPr/>
      <dgm:t>
        <a:bodyPr/>
        <a:lstStyle/>
        <a:p>
          <a:endParaRPr lang="en-US"/>
        </a:p>
      </dgm:t>
    </dgm:pt>
    <dgm:pt modelId="{F52D47F9-8E4B-4DDD-9BF3-86769833ADF6}">
      <dgm:prSet/>
      <dgm:spPr/>
      <dgm:t>
        <a:bodyPr/>
        <a:lstStyle/>
        <a:p>
          <a:r>
            <a:rPr lang="en-US"/>
            <a:t>Youth-serving groups are prime targets for abusers</a:t>
          </a:r>
        </a:p>
      </dgm:t>
    </dgm:pt>
    <dgm:pt modelId="{63124DFF-FBF7-437A-98D1-E32E00C48E1E}" type="parTrans" cxnId="{8CC8BB55-4402-4182-8A42-ADBC656B5C75}">
      <dgm:prSet/>
      <dgm:spPr/>
      <dgm:t>
        <a:bodyPr/>
        <a:lstStyle/>
        <a:p>
          <a:endParaRPr lang="en-US"/>
        </a:p>
      </dgm:t>
    </dgm:pt>
    <dgm:pt modelId="{4F5BA245-B01F-4B5E-A794-61C6F665B9B9}" type="sibTrans" cxnId="{8CC8BB55-4402-4182-8A42-ADBC656B5C75}">
      <dgm:prSet phldrT="01"/>
      <dgm:spPr/>
      <dgm:t>
        <a:bodyPr/>
        <a:lstStyle/>
        <a:p>
          <a:r>
            <a:rPr lang="en-US"/>
            <a:t>01</a:t>
          </a:r>
        </a:p>
      </dgm:t>
    </dgm:pt>
    <dgm:pt modelId="{2A4C8873-4D95-4A00-8DC6-F4A0C9167EA5}">
      <dgm:prSet/>
      <dgm:spPr/>
      <dgm:t>
        <a:bodyPr/>
        <a:lstStyle/>
        <a:p>
          <a:r>
            <a:rPr lang="en-US"/>
            <a:t>Most abuse cases involve long-trusted adults</a:t>
          </a:r>
        </a:p>
      </dgm:t>
    </dgm:pt>
    <dgm:pt modelId="{58A112A5-45AA-401B-A060-A99DCAD68BB6}" type="parTrans" cxnId="{38414EC4-1C17-491A-87DD-C85B8D016BA9}">
      <dgm:prSet/>
      <dgm:spPr/>
      <dgm:t>
        <a:bodyPr/>
        <a:lstStyle/>
        <a:p>
          <a:endParaRPr lang="en-US"/>
        </a:p>
      </dgm:t>
    </dgm:pt>
    <dgm:pt modelId="{1673448E-B940-4590-A4AD-5E2E9C465D43}" type="sibTrans" cxnId="{38414EC4-1C17-491A-87DD-C85B8D016BA9}">
      <dgm:prSet phldrT="02"/>
      <dgm:spPr/>
      <dgm:t>
        <a:bodyPr/>
        <a:lstStyle/>
        <a:p>
          <a:r>
            <a:rPr lang="en-US"/>
            <a:t>02</a:t>
          </a:r>
        </a:p>
      </dgm:t>
    </dgm:pt>
    <dgm:pt modelId="{C005D3AB-C0DE-45B3-82BB-44A78BB22A9D}">
      <dgm:prSet/>
      <dgm:spPr/>
      <dgm:t>
        <a:bodyPr/>
        <a:lstStyle/>
        <a:p>
          <a:r>
            <a:rPr lang="en-US"/>
            <a:t>Rotary has seen past cases and adjusted policies to protect youth</a:t>
          </a:r>
        </a:p>
      </dgm:t>
    </dgm:pt>
    <dgm:pt modelId="{DF99B8E5-B837-4D0F-84EC-EE290CE6DF24}" type="parTrans" cxnId="{90DCDF24-8461-4361-8D0A-2B376FB6F44B}">
      <dgm:prSet/>
      <dgm:spPr/>
      <dgm:t>
        <a:bodyPr/>
        <a:lstStyle/>
        <a:p>
          <a:endParaRPr lang="en-US"/>
        </a:p>
      </dgm:t>
    </dgm:pt>
    <dgm:pt modelId="{8E8EAF20-113B-4BC2-BF79-638610BFC8A2}" type="sibTrans" cxnId="{90DCDF24-8461-4361-8D0A-2B376FB6F44B}">
      <dgm:prSet phldrT="03"/>
      <dgm:spPr/>
      <dgm:t>
        <a:bodyPr/>
        <a:lstStyle/>
        <a:p>
          <a:r>
            <a:rPr lang="en-US"/>
            <a:t>03</a:t>
          </a:r>
        </a:p>
      </dgm:t>
    </dgm:pt>
    <dgm:pt modelId="{AF5ADFCA-82B8-4248-987D-E82B86BDFD52}" type="pres">
      <dgm:prSet presAssocID="{DE0E555B-24F4-4ACA-B289-641E0A719962}" presName="Name0" presStyleCnt="0">
        <dgm:presLayoutVars>
          <dgm:animLvl val="lvl"/>
          <dgm:resizeHandles val="exact"/>
        </dgm:presLayoutVars>
      </dgm:prSet>
      <dgm:spPr/>
    </dgm:pt>
    <dgm:pt modelId="{57B799D4-80B5-4DDD-BD13-1AB413DA5160}" type="pres">
      <dgm:prSet presAssocID="{F52D47F9-8E4B-4DDD-9BF3-86769833ADF6}" presName="compositeNode" presStyleCnt="0">
        <dgm:presLayoutVars>
          <dgm:bulletEnabled val="1"/>
        </dgm:presLayoutVars>
      </dgm:prSet>
      <dgm:spPr/>
    </dgm:pt>
    <dgm:pt modelId="{E8FA3D0A-309A-44B0-A4CA-9C19A50D6D55}" type="pres">
      <dgm:prSet presAssocID="{F52D47F9-8E4B-4DDD-9BF3-86769833ADF6}" presName="bgRect" presStyleLbl="alignNode1" presStyleIdx="0" presStyleCnt="3"/>
      <dgm:spPr/>
    </dgm:pt>
    <dgm:pt modelId="{E7860855-8B59-489D-BAB7-51606490808A}" type="pres">
      <dgm:prSet presAssocID="{4F5BA245-B01F-4B5E-A794-61C6F665B9B9}" presName="sibTransNodeRect" presStyleLbl="alignNode1" presStyleIdx="0" presStyleCnt="3">
        <dgm:presLayoutVars>
          <dgm:chMax val="0"/>
          <dgm:bulletEnabled val="1"/>
        </dgm:presLayoutVars>
      </dgm:prSet>
      <dgm:spPr/>
    </dgm:pt>
    <dgm:pt modelId="{A964BD51-7CA3-4BA1-BB19-ED28896EBD45}" type="pres">
      <dgm:prSet presAssocID="{F52D47F9-8E4B-4DDD-9BF3-86769833ADF6}" presName="nodeRect" presStyleLbl="alignNode1" presStyleIdx="0" presStyleCnt="3">
        <dgm:presLayoutVars>
          <dgm:bulletEnabled val="1"/>
        </dgm:presLayoutVars>
      </dgm:prSet>
      <dgm:spPr/>
    </dgm:pt>
    <dgm:pt modelId="{245A97FD-55FD-4C59-9A27-C440EC93EE44}" type="pres">
      <dgm:prSet presAssocID="{4F5BA245-B01F-4B5E-A794-61C6F665B9B9}" presName="sibTrans" presStyleCnt="0"/>
      <dgm:spPr/>
    </dgm:pt>
    <dgm:pt modelId="{38587089-C18B-441A-AE4B-FF80DFDF960D}" type="pres">
      <dgm:prSet presAssocID="{2A4C8873-4D95-4A00-8DC6-F4A0C9167EA5}" presName="compositeNode" presStyleCnt="0">
        <dgm:presLayoutVars>
          <dgm:bulletEnabled val="1"/>
        </dgm:presLayoutVars>
      </dgm:prSet>
      <dgm:spPr/>
    </dgm:pt>
    <dgm:pt modelId="{34955486-9A48-4FA7-9E42-4E0DDE121406}" type="pres">
      <dgm:prSet presAssocID="{2A4C8873-4D95-4A00-8DC6-F4A0C9167EA5}" presName="bgRect" presStyleLbl="alignNode1" presStyleIdx="1" presStyleCnt="3"/>
      <dgm:spPr/>
    </dgm:pt>
    <dgm:pt modelId="{CE0D1C6D-58BC-4B33-A2ED-FF8D22B0DC10}" type="pres">
      <dgm:prSet presAssocID="{1673448E-B940-4590-A4AD-5E2E9C465D43}" presName="sibTransNodeRect" presStyleLbl="alignNode1" presStyleIdx="1" presStyleCnt="3">
        <dgm:presLayoutVars>
          <dgm:chMax val="0"/>
          <dgm:bulletEnabled val="1"/>
        </dgm:presLayoutVars>
      </dgm:prSet>
      <dgm:spPr/>
    </dgm:pt>
    <dgm:pt modelId="{2504B0FB-2CD1-4CD0-B681-B4241EC46CA9}" type="pres">
      <dgm:prSet presAssocID="{2A4C8873-4D95-4A00-8DC6-F4A0C9167EA5}" presName="nodeRect" presStyleLbl="alignNode1" presStyleIdx="1" presStyleCnt="3">
        <dgm:presLayoutVars>
          <dgm:bulletEnabled val="1"/>
        </dgm:presLayoutVars>
      </dgm:prSet>
      <dgm:spPr/>
    </dgm:pt>
    <dgm:pt modelId="{15060C3B-4B08-4BC5-94D6-07C81B2D5BD8}" type="pres">
      <dgm:prSet presAssocID="{1673448E-B940-4590-A4AD-5E2E9C465D43}" presName="sibTrans" presStyleCnt="0"/>
      <dgm:spPr/>
    </dgm:pt>
    <dgm:pt modelId="{91FE5514-815B-4C88-AB28-E9948FDB356B}" type="pres">
      <dgm:prSet presAssocID="{C005D3AB-C0DE-45B3-82BB-44A78BB22A9D}" presName="compositeNode" presStyleCnt="0">
        <dgm:presLayoutVars>
          <dgm:bulletEnabled val="1"/>
        </dgm:presLayoutVars>
      </dgm:prSet>
      <dgm:spPr/>
    </dgm:pt>
    <dgm:pt modelId="{666D2F85-3258-49D6-8E84-B6A3AB655DDF}" type="pres">
      <dgm:prSet presAssocID="{C005D3AB-C0DE-45B3-82BB-44A78BB22A9D}" presName="bgRect" presStyleLbl="alignNode1" presStyleIdx="2" presStyleCnt="3"/>
      <dgm:spPr/>
    </dgm:pt>
    <dgm:pt modelId="{EAAC5168-781E-4693-9C42-F58B0E19DDB8}" type="pres">
      <dgm:prSet presAssocID="{8E8EAF20-113B-4BC2-BF79-638610BFC8A2}" presName="sibTransNodeRect" presStyleLbl="alignNode1" presStyleIdx="2" presStyleCnt="3">
        <dgm:presLayoutVars>
          <dgm:chMax val="0"/>
          <dgm:bulletEnabled val="1"/>
        </dgm:presLayoutVars>
      </dgm:prSet>
      <dgm:spPr/>
    </dgm:pt>
    <dgm:pt modelId="{B936A288-C73E-45D7-9170-200732A48875}" type="pres">
      <dgm:prSet presAssocID="{C005D3AB-C0DE-45B3-82BB-44A78BB22A9D}" presName="nodeRect" presStyleLbl="alignNode1" presStyleIdx="2" presStyleCnt="3">
        <dgm:presLayoutVars>
          <dgm:bulletEnabled val="1"/>
        </dgm:presLayoutVars>
      </dgm:prSet>
      <dgm:spPr/>
    </dgm:pt>
  </dgm:ptLst>
  <dgm:cxnLst>
    <dgm:cxn modelId="{86A56E0C-67A7-48AC-B2B5-CBB37E3E752A}" type="presOf" srcId="{8E8EAF20-113B-4BC2-BF79-638610BFC8A2}" destId="{EAAC5168-781E-4693-9C42-F58B0E19DDB8}" srcOrd="0" destOrd="0" presId="urn:microsoft.com/office/officeart/2016/7/layout/LinearBlockProcessNumbered"/>
    <dgm:cxn modelId="{A5A66920-FBC2-4202-8BC0-896C140EE1C0}" type="presOf" srcId="{2A4C8873-4D95-4A00-8DC6-F4A0C9167EA5}" destId="{2504B0FB-2CD1-4CD0-B681-B4241EC46CA9}" srcOrd="1" destOrd="0" presId="urn:microsoft.com/office/officeart/2016/7/layout/LinearBlockProcessNumbered"/>
    <dgm:cxn modelId="{90DCDF24-8461-4361-8D0A-2B376FB6F44B}" srcId="{DE0E555B-24F4-4ACA-B289-641E0A719962}" destId="{C005D3AB-C0DE-45B3-82BB-44A78BB22A9D}" srcOrd="2" destOrd="0" parTransId="{DF99B8E5-B837-4D0F-84EC-EE290CE6DF24}" sibTransId="{8E8EAF20-113B-4BC2-BF79-638610BFC8A2}"/>
    <dgm:cxn modelId="{EDC1485B-EEA9-4C65-B501-CCFE8AC89146}" type="presOf" srcId="{F52D47F9-8E4B-4DDD-9BF3-86769833ADF6}" destId="{E8FA3D0A-309A-44B0-A4CA-9C19A50D6D55}" srcOrd="0" destOrd="0" presId="urn:microsoft.com/office/officeart/2016/7/layout/LinearBlockProcessNumbered"/>
    <dgm:cxn modelId="{A2D10B49-6ED2-4889-AE4B-AD56AB2B52E8}" type="presOf" srcId="{C005D3AB-C0DE-45B3-82BB-44A78BB22A9D}" destId="{666D2F85-3258-49D6-8E84-B6A3AB655DDF}" srcOrd="0" destOrd="0" presId="urn:microsoft.com/office/officeart/2016/7/layout/LinearBlockProcessNumbered"/>
    <dgm:cxn modelId="{8779056F-8AD1-4FDC-B3B4-724464DCCAF4}" type="presOf" srcId="{F52D47F9-8E4B-4DDD-9BF3-86769833ADF6}" destId="{A964BD51-7CA3-4BA1-BB19-ED28896EBD45}" srcOrd="1" destOrd="0" presId="urn:microsoft.com/office/officeart/2016/7/layout/LinearBlockProcessNumbered"/>
    <dgm:cxn modelId="{E28DF270-BACA-4E45-A8E4-1D973C355FF6}" type="presOf" srcId="{1673448E-B940-4590-A4AD-5E2E9C465D43}" destId="{CE0D1C6D-58BC-4B33-A2ED-FF8D22B0DC10}" srcOrd="0" destOrd="0" presId="urn:microsoft.com/office/officeart/2016/7/layout/LinearBlockProcessNumbered"/>
    <dgm:cxn modelId="{8CC8BB55-4402-4182-8A42-ADBC656B5C75}" srcId="{DE0E555B-24F4-4ACA-B289-641E0A719962}" destId="{F52D47F9-8E4B-4DDD-9BF3-86769833ADF6}" srcOrd="0" destOrd="0" parTransId="{63124DFF-FBF7-437A-98D1-E32E00C48E1E}" sibTransId="{4F5BA245-B01F-4B5E-A794-61C6F665B9B9}"/>
    <dgm:cxn modelId="{BA267477-62D0-4604-81D2-1A1B6571461E}" type="presOf" srcId="{C005D3AB-C0DE-45B3-82BB-44A78BB22A9D}" destId="{B936A288-C73E-45D7-9170-200732A48875}" srcOrd="1" destOrd="0" presId="urn:microsoft.com/office/officeart/2016/7/layout/LinearBlockProcessNumbered"/>
    <dgm:cxn modelId="{9A703DB1-0ECA-4382-B1B1-3C99FC3D5EA1}" type="presOf" srcId="{4F5BA245-B01F-4B5E-A794-61C6F665B9B9}" destId="{E7860855-8B59-489D-BAB7-51606490808A}" srcOrd="0" destOrd="0" presId="urn:microsoft.com/office/officeart/2016/7/layout/LinearBlockProcessNumbered"/>
    <dgm:cxn modelId="{38414EC4-1C17-491A-87DD-C85B8D016BA9}" srcId="{DE0E555B-24F4-4ACA-B289-641E0A719962}" destId="{2A4C8873-4D95-4A00-8DC6-F4A0C9167EA5}" srcOrd="1" destOrd="0" parTransId="{58A112A5-45AA-401B-A060-A99DCAD68BB6}" sibTransId="{1673448E-B940-4590-A4AD-5E2E9C465D43}"/>
    <dgm:cxn modelId="{BCBA4DF2-0719-4F6F-96CF-9360D65E824B}" type="presOf" srcId="{2A4C8873-4D95-4A00-8DC6-F4A0C9167EA5}" destId="{34955486-9A48-4FA7-9E42-4E0DDE121406}" srcOrd="0" destOrd="0" presId="urn:microsoft.com/office/officeart/2016/7/layout/LinearBlockProcessNumbered"/>
    <dgm:cxn modelId="{5D3ABAF4-6949-49BE-8A3D-2256ED3005F7}" type="presOf" srcId="{DE0E555B-24F4-4ACA-B289-641E0A719962}" destId="{AF5ADFCA-82B8-4248-987D-E82B86BDFD52}" srcOrd="0" destOrd="0" presId="urn:microsoft.com/office/officeart/2016/7/layout/LinearBlockProcessNumbered"/>
    <dgm:cxn modelId="{6620A44B-8377-4C53-8B77-4AFB4A0C4CAA}" type="presParOf" srcId="{AF5ADFCA-82B8-4248-987D-E82B86BDFD52}" destId="{57B799D4-80B5-4DDD-BD13-1AB413DA5160}" srcOrd="0" destOrd="0" presId="urn:microsoft.com/office/officeart/2016/7/layout/LinearBlockProcessNumbered"/>
    <dgm:cxn modelId="{95D340ED-5BB1-4175-BE9C-9D5C715847A7}" type="presParOf" srcId="{57B799D4-80B5-4DDD-BD13-1AB413DA5160}" destId="{E8FA3D0A-309A-44B0-A4CA-9C19A50D6D55}" srcOrd="0" destOrd="0" presId="urn:microsoft.com/office/officeart/2016/7/layout/LinearBlockProcessNumbered"/>
    <dgm:cxn modelId="{15F8B88C-89AB-4F29-9673-4CD9394BB931}" type="presParOf" srcId="{57B799D4-80B5-4DDD-BD13-1AB413DA5160}" destId="{E7860855-8B59-489D-BAB7-51606490808A}" srcOrd="1" destOrd="0" presId="urn:microsoft.com/office/officeart/2016/7/layout/LinearBlockProcessNumbered"/>
    <dgm:cxn modelId="{955A7A6B-611C-4AC3-B319-6969425B65B1}" type="presParOf" srcId="{57B799D4-80B5-4DDD-BD13-1AB413DA5160}" destId="{A964BD51-7CA3-4BA1-BB19-ED28896EBD45}" srcOrd="2" destOrd="0" presId="urn:microsoft.com/office/officeart/2016/7/layout/LinearBlockProcessNumbered"/>
    <dgm:cxn modelId="{1FE81D22-D24A-44EA-A553-5D17D220BDFA}" type="presParOf" srcId="{AF5ADFCA-82B8-4248-987D-E82B86BDFD52}" destId="{245A97FD-55FD-4C59-9A27-C440EC93EE44}" srcOrd="1" destOrd="0" presId="urn:microsoft.com/office/officeart/2016/7/layout/LinearBlockProcessNumbered"/>
    <dgm:cxn modelId="{3325DFBD-D319-4DC6-B5C5-86B586A6ADA3}" type="presParOf" srcId="{AF5ADFCA-82B8-4248-987D-E82B86BDFD52}" destId="{38587089-C18B-441A-AE4B-FF80DFDF960D}" srcOrd="2" destOrd="0" presId="urn:microsoft.com/office/officeart/2016/7/layout/LinearBlockProcessNumbered"/>
    <dgm:cxn modelId="{B167E38E-461B-46E7-870D-9FC35B30813D}" type="presParOf" srcId="{38587089-C18B-441A-AE4B-FF80DFDF960D}" destId="{34955486-9A48-4FA7-9E42-4E0DDE121406}" srcOrd="0" destOrd="0" presId="urn:microsoft.com/office/officeart/2016/7/layout/LinearBlockProcessNumbered"/>
    <dgm:cxn modelId="{8DA4808B-128F-4E8D-9805-B804D92A3289}" type="presParOf" srcId="{38587089-C18B-441A-AE4B-FF80DFDF960D}" destId="{CE0D1C6D-58BC-4B33-A2ED-FF8D22B0DC10}" srcOrd="1" destOrd="0" presId="urn:microsoft.com/office/officeart/2016/7/layout/LinearBlockProcessNumbered"/>
    <dgm:cxn modelId="{8367432D-6E33-40F2-8F69-ED3FCC0EACFC}" type="presParOf" srcId="{38587089-C18B-441A-AE4B-FF80DFDF960D}" destId="{2504B0FB-2CD1-4CD0-B681-B4241EC46CA9}" srcOrd="2" destOrd="0" presId="urn:microsoft.com/office/officeart/2016/7/layout/LinearBlockProcessNumbered"/>
    <dgm:cxn modelId="{2DC74897-0CD6-4EDC-822E-A534734F1A87}" type="presParOf" srcId="{AF5ADFCA-82B8-4248-987D-E82B86BDFD52}" destId="{15060C3B-4B08-4BC5-94D6-07C81B2D5BD8}" srcOrd="3" destOrd="0" presId="urn:microsoft.com/office/officeart/2016/7/layout/LinearBlockProcessNumbered"/>
    <dgm:cxn modelId="{7D4885B1-A587-4955-A0DD-2A9B7024E550}" type="presParOf" srcId="{AF5ADFCA-82B8-4248-987D-E82B86BDFD52}" destId="{91FE5514-815B-4C88-AB28-E9948FDB356B}" srcOrd="4" destOrd="0" presId="urn:microsoft.com/office/officeart/2016/7/layout/LinearBlockProcessNumbered"/>
    <dgm:cxn modelId="{C0B68892-7EB8-4412-9BA2-03F9FD599F3F}" type="presParOf" srcId="{91FE5514-815B-4C88-AB28-E9948FDB356B}" destId="{666D2F85-3258-49D6-8E84-B6A3AB655DDF}" srcOrd="0" destOrd="0" presId="urn:microsoft.com/office/officeart/2016/7/layout/LinearBlockProcessNumbered"/>
    <dgm:cxn modelId="{B0F97D87-966D-4B43-90CD-3211C2FD6151}" type="presParOf" srcId="{91FE5514-815B-4C88-AB28-E9948FDB356B}" destId="{EAAC5168-781E-4693-9C42-F58B0E19DDB8}" srcOrd="1" destOrd="0" presId="urn:microsoft.com/office/officeart/2016/7/layout/LinearBlockProcessNumbered"/>
    <dgm:cxn modelId="{6FAB8BC6-93ED-462C-B00D-BF2C60E8AFCA}" type="presParOf" srcId="{91FE5514-815B-4C88-AB28-E9948FDB356B}" destId="{B936A288-C73E-45D7-9170-200732A48875}"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B58C0FC-9BEC-489B-9E25-BB33334BCC44}"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E93E340E-6D78-4D07-89C4-8A010922509C}">
      <dgm:prSet custT="1"/>
      <dgm:spPr/>
      <dgm:t>
        <a:bodyPr/>
        <a:lstStyle/>
        <a:p>
          <a:r>
            <a:rPr lang="en-US" sz="2000" b="1" dirty="0"/>
            <a:t>• Zero tolerance for *abuse and harassment</a:t>
          </a:r>
          <a:endParaRPr lang="en-US" sz="2000" dirty="0"/>
        </a:p>
      </dgm:t>
    </dgm:pt>
    <dgm:pt modelId="{349C0431-B507-4B41-ABE8-9B8E1C470DA7}" type="parTrans" cxnId="{41304A8F-E0E0-4790-AE45-C3F536268D6B}">
      <dgm:prSet/>
      <dgm:spPr/>
      <dgm:t>
        <a:bodyPr/>
        <a:lstStyle/>
        <a:p>
          <a:endParaRPr lang="en-US"/>
        </a:p>
      </dgm:t>
    </dgm:pt>
    <dgm:pt modelId="{CEA01232-5626-40C3-A42A-A74D06246AF6}" type="sibTrans" cxnId="{41304A8F-E0E0-4790-AE45-C3F536268D6B}">
      <dgm:prSet/>
      <dgm:spPr/>
      <dgm:t>
        <a:bodyPr/>
        <a:lstStyle/>
        <a:p>
          <a:endParaRPr lang="en-US"/>
        </a:p>
      </dgm:t>
    </dgm:pt>
    <dgm:pt modelId="{5BE5B3E0-073D-4ED0-BF69-8183437BE7E7}">
      <dgm:prSet custT="1"/>
      <dgm:spPr/>
      <dgm:t>
        <a:bodyPr/>
        <a:lstStyle/>
        <a:p>
          <a:r>
            <a:rPr lang="en-US" sz="1600" i="1" dirty="0"/>
            <a:t>*“Abuse” means any willful act or threatened act that results in any physical, mental, or sexual abuse, injury, or harm that causes or is likely to cause the child's physical, mental, or emotional health to be significantly impaired.</a:t>
          </a:r>
          <a:endParaRPr lang="en-US" sz="1600" dirty="0"/>
        </a:p>
      </dgm:t>
    </dgm:pt>
    <dgm:pt modelId="{3CF6557D-432D-4FAE-82D0-3D24EDB008A7}" type="parTrans" cxnId="{3403BAAF-491C-4EA2-A00D-FF3A602154ED}">
      <dgm:prSet/>
      <dgm:spPr/>
      <dgm:t>
        <a:bodyPr/>
        <a:lstStyle/>
        <a:p>
          <a:endParaRPr lang="en-US"/>
        </a:p>
      </dgm:t>
    </dgm:pt>
    <dgm:pt modelId="{5B1EF281-65CD-454F-8D0D-39F14605CD14}" type="sibTrans" cxnId="{3403BAAF-491C-4EA2-A00D-FF3A602154ED}">
      <dgm:prSet/>
      <dgm:spPr/>
      <dgm:t>
        <a:bodyPr/>
        <a:lstStyle/>
        <a:p>
          <a:endParaRPr lang="en-US"/>
        </a:p>
      </dgm:t>
    </dgm:pt>
    <dgm:pt modelId="{3E0D1B57-6EE8-4A6D-8C69-F197EBC5C3C7}">
      <dgm:prSet custT="1"/>
      <dgm:spPr/>
      <dgm:t>
        <a:bodyPr/>
        <a:lstStyle/>
        <a:p>
          <a:r>
            <a:rPr lang="en-US" sz="2000" b="1" dirty="0"/>
            <a:t>• **Statement of Conduct for Working with Youth</a:t>
          </a:r>
          <a:endParaRPr lang="en-US" sz="2000" dirty="0"/>
        </a:p>
      </dgm:t>
    </dgm:pt>
    <dgm:pt modelId="{A21A8A8A-BE44-4681-8DCB-36CCA2A1591D}" type="parTrans" cxnId="{493581ED-DC82-4BEF-AA7D-08A1D1690B14}">
      <dgm:prSet/>
      <dgm:spPr/>
      <dgm:t>
        <a:bodyPr/>
        <a:lstStyle/>
        <a:p>
          <a:endParaRPr lang="en-US"/>
        </a:p>
      </dgm:t>
    </dgm:pt>
    <dgm:pt modelId="{4E5FA8C3-256C-4FEF-B70A-802DF2655843}" type="sibTrans" cxnId="{493581ED-DC82-4BEF-AA7D-08A1D1690B14}">
      <dgm:prSet/>
      <dgm:spPr/>
      <dgm:t>
        <a:bodyPr/>
        <a:lstStyle/>
        <a:p>
          <a:endParaRPr lang="en-US"/>
        </a:p>
      </dgm:t>
    </dgm:pt>
    <dgm:pt modelId="{FAB0660E-F4F8-430D-B5A8-7E454C93254E}">
      <dgm:prSet custT="1"/>
      <dgm:spPr/>
      <dgm:t>
        <a:bodyPr/>
        <a:lstStyle/>
        <a:p>
          <a:r>
            <a:rPr lang="en-US" sz="1600" b="1" dirty="0"/>
            <a:t>• </a:t>
          </a:r>
          <a:r>
            <a:rPr lang="en-US" sz="2000" b="1" dirty="0"/>
            <a:t>Applies to youth and at-risk individuals under 21 </a:t>
          </a:r>
        </a:p>
        <a:p>
          <a:r>
            <a:rPr lang="en-US" sz="1600" dirty="0"/>
            <a:t>        Side note: </a:t>
          </a:r>
          <a:r>
            <a:rPr lang="en-US" sz="1600" i="1" dirty="0"/>
            <a:t>(please do not forget about our older adults that are at risk due to cognitive     impairment)</a:t>
          </a:r>
          <a:endParaRPr lang="en-US" sz="1600" dirty="0"/>
        </a:p>
      </dgm:t>
    </dgm:pt>
    <dgm:pt modelId="{AA70FD31-A864-4E76-850E-5FE1C71A2D96}" type="parTrans" cxnId="{BAD87554-B683-4DAA-B00E-5661883C8DBF}">
      <dgm:prSet/>
      <dgm:spPr/>
      <dgm:t>
        <a:bodyPr/>
        <a:lstStyle/>
        <a:p>
          <a:endParaRPr lang="en-US"/>
        </a:p>
      </dgm:t>
    </dgm:pt>
    <dgm:pt modelId="{016FEC0D-C2E0-47F4-A7B6-D558F1092EEC}" type="sibTrans" cxnId="{BAD87554-B683-4DAA-B00E-5661883C8DBF}">
      <dgm:prSet/>
      <dgm:spPr/>
      <dgm:t>
        <a:bodyPr/>
        <a:lstStyle/>
        <a:p>
          <a:endParaRPr lang="en-US"/>
        </a:p>
      </dgm:t>
    </dgm:pt>
    <dgm:pt modelId="{98436B1F-92D1-4327-8D2A-6FB8DE55E9CF}">
      <dgm:prSet custT="1"/>
      <dgm:spPr/>
      <dgm:t>
        <a:bodyPr/>
        <a:lstStyle/>
        <a:p>
          <a:r>
            <a:rPr lang="en-US" sz="1600" i="1" dirty="0"/>
            <a:t>**Rotary International strives to create and maintain a safe environment for all youth who participate in Rotary activities. To the best of their ability, Rotary members, their partners, and other volunteers must safeguard the children and young people with whom they come into contact and protect them from physical, sexual, and psychological abuse.</a:t>
          </a:r>
        </a:p>
        <a:p>
          <a:endParaRPr lang="en-US" sz="1600" i="1" dirty="0"/>
        </a:p>
        <a:p>
          <a:endParaRPr lang="en-US" sz="1600" dirty="0"/>
        </a:p>
      </dgm:t>
    </dgm:pt>
    <dgm:pt modelId="{6A95837C-19A1-4D7A-80AA-4EE5508F44DA}" type="sibTrans" cxnId="{5381D7D3-9B63-47D8-9BFE-FF66FE12BCE1}">
      <dgm:prSet/>
      <dgm:spPr/>
      <dgm:t>
        <a:bodyPr/>
        <a:lstStyle/>
        <a:p>
          <a:endParaRPr lang="en-US"/>
        </a:p>
      </dgm:t>
    </dgm:pt>
    <dgm:pt modelId="{06A79303-A73C-4387-BEE4-8A4A668E427C}" type="parTrans" cxnId="{5381D7D3-9B63-47D8-9BFE-FF66FE12BCE1}">
      <dgm:prSet/>
      <dgm:spPr/>
      <dgm:t>
        <a:bodyPr/>
        <a:lstStyle/>
        <a:p>
          <a:endParaRPr lang="en-US"/>
        </a:p>
      </dgm:t>
    </dgm:pt>
    <dgm:pt modelId="{0085B753-4EE6-46C3-A63B-3BA7436640D1}" type="pres">
      <dgm:prSet presAssocID="{DB58C0FC-9BEC-489B-9E25-BB33334BCC44}" presName="vert0" presStyleCnt="0">
        <dgm:presLayoutVars>
          <dgm:dir/>
          <dgm:animOne val="branch"/>
          <dgm:animLvl val="lvl"/>
        </dgm:presLayoutVars>
      </dgm:prSet>
      <dgm:spPr/>
    </dgm:pt>
    <dgm:pt modelId="{76F41A55-76A1-41EF-8154-B9E999E6A309}" type="pres">
      <dgm:prSet presAssocID="{E93E340E-6D78-4D07-89C4-8A010922509C}" presName="thickLine" presStyleLbl="alignNode1" presStyleIdx="0" presStyleCnt="5"/>
      <dgm:spPr/>
    </dgm:pt>
    <dgm:pt modelId="{37134DF0-E11B-4479-89A6-385A990B9ABB}" type="pres">
      <dgm:prSet presAssocID="{E93E340E-6D78-4D07-89C4-8A010922509C}" presName="horz1" presStyleCnt="0"/>
      <dgm:spPr/>
    </dgm:pt>
    <dgm:pt modelId="{BBF2F5DE-C55C-48E7-9932-DDEFFD5F4C68}" type="pres">
      <dgm:prSet presAssocID="{E93E340E-6D78-4D07-89C4-8A010922509C}" presName="tx1" presStyleLbl="revTx" presStyleIdx="0" presStyleCnt="5"/>
      <dgm:spPr/>
    </dgm:pt>
    <dgm:pt modelId="{7B40310E-DD4F-43E1-90DB-0D6835867CD6}" type="pres">
      <dgm:prSet presAssocID="{E93E340E-6D78-4D07-89C4-8A010922509C}" presName="vert1" presStyleCnt="0"/>
      <dgm:spPr/>
    </dgm:pt>
    <dgm:pt modelId="{47F31D99-0700-475C-AC62-A16FD02AAD85}" type="pres">
      <dgm:prSet presAssocID="{5BE5B3E0-073D-4ED0-BF69-8183437BE7E7}" presName="thickLine" presStyleLbl="alignNode1" presStyleIdx="1" presStyleCnt="5" custLinFactY="-100000" custLinFactNeighborX="-110" custLinFactNeighborY="-132125"/>
      <dgm:spPr>
        <a:ln>
          <a:solidFill>
            <a:srgbClr val="FFFF66"/>
          </a:solidFill>
        </a:ln>
      </dgm:spPr>
    </dgm:pt>
    <dgm:pt modelId="{8ECFB7DA-7BD3-4659-AD46-AE16AE2332FF}" type="pres">
      <dgm:prSet presAssocID="{5BE5B3E0-073D-4ED0-BF69-8183437BE7E7}" presName="horz1" presStyleCnt="0"/>
      <dgm:spPr/>
    </dgm:pt>
    <dgm:pt modelId="{DB0AEA4B-A10E-4DAB-938D-7E91CFAD0942}" type="pres">
      <dgm:prSet presAssocID="{5BE5B3E0-073D-4ED0-BF69-8183437BE7E7}" presName="tx1" presStyleLbl="revTx" presStyleIdx="1" presStyleCnt="5" custScaleX="89556" custScaleY="73144" custLinFactNeighborX="5222" custLinFactNeighborY="-49558"/>
      <dgm:spPr/>
    </dgm:pt>
    <dgm:pt modelId="{281702A6-4AC2-411D-ABBE-D535A0FFFCE5}" type="pres">
      <dgm:prSet presAssocID="{5BE5B3E0-073D-4ED0-BF69-8183437BE7E7}" presName="vert1" presStyleCnt="0"/>
      <dgm:spPr/>
    </dgm:pt>
    <dgm:pt modelId="{E52D19DE-2031-446E-860A-37E47BAFE9BF}" type="pres">
      <dgm:prSet presAssocID="{3E0D1B57-6EE8-4A6D-8C69-F197EBC5C3C7}" presName="thickLine" presStyleLbl="alignNode1" presStyleIdx="2" presStyleCnt="5"/>
      <dgm:spPr/>
    </dgm:pt>
    <dgm:pt modelId="{140D33E3-1209-44BB-B5FD-8B9698528CB4}" type="pres">
      <dgm:prSet presAssocID="{3E0D1B57-6EE8-4A6D-8C69-F197EBC5C3C7}" presName="horz1" presStyleCnt="0"/>
      <dgm:spPr/>
    </dgm:pt>
    <dgm:pt modelId="{0ADB6697-3D13-4326-BA9B-4893E343749E}" type="pres">
      <dgm:prSet presAssocID="{3E0D1B57-6EE8-4A6D-8C69-F197EBC5C3C7}" presName="tx1" presStyleLbl="revTx" presStyleIdx="2" presStyleCnt="5"/>
      <dgm:spPr/>
    </dgm:pt>
    <dgm:pt modelId="{F5AD8290-CBF5-4175-BEA4-931697D754C2}" type="pres">
      <dgm:prSet presAssocID="{3E0D1B57-6EE8-4A6D-8C69-F197EBC5C3C7}" presName="vert1" presStyleCnt="0"/>
      <dgm:spPr/>
    </dgm:pt>
    <dgm:pt modelId="{20E05C14-BD52-47A7-9999-3BA60B283CE7}" type="pres">
      <dgm:prSet presAssocID="{98436B1F-92D1-4327-8D2A-6FB8DE55E9CF}" presName="thickLine" presStyleLbl="alignNode1" presStyleIdx="3" presStyleCnt="5" custLinFactY="-12628" custLinFactNeighborY="-100000"/>
      <dgm:spPr>
        <a:ln>
          <a:solidFill>
            <a:srgbClr val="FFFF66"/>
          </a:solidFill>
        </a:ln>
      </dgm:spPr>
    </dgm:pt>
    <dgm:pt modelId="{139E0308-3CA2-4C96-BBEB-C7CC2F2AA180}" type="pres">
      <dgm:prSet presAssocID="{98436B1F-92D1-4327-8D2A-6FB8DE55E9CF}" presName="horz1" presStyleCnt="0"/>
      <dgm:spPr/>
    </dgm:pt>
    <dgm:pt modelId="{5DC247AD-3719-4B03-B2FC-FA35BD8F6932}" type="pres">
      <dgm:prSet presAssocID="{98436B1F-92D1-4327-8D2A-6FB8DE55E9CF}" presName="tx1" presStyleLbl="revTx" presStyleIdx="3" presStyleCnt="5" custScaleX="89556" custLinFactNeighborX="5222" custLinFactNeighborY="-43829"/>
      <dgm:spPr/>
    </dgm:pt>
    <dgm:pt modelId="{B7E121FB-B9B3-47D6-9985-961DBFE0481D}" type="pres">
      <dgm:prSet presAssocID="{98436B1F-92D1-4327-8D2A-6FB8DE55E9CF}" presName="vert1" presStyleCnt="0"/>
      <dgm:spPr/>
    </dgm:pt>
    <dgm:pt modelId="{2F5E0103-F4FB-47A9-97FC-CD1C913F23A2}" type="pres">
      <dgm:prSet presAssocID="{FAB0660E-F4F8-430D-B5A8-7E454C93254E}" presName="thickLine" presStyleLbl="alignNode1" presStyleIdx="4" presStyleCnt="5"/>
      <dgm:spPr>
        <a:ln>
          <a:solidFill>
            <a:srgbClr val="FFFF66"/>
          </a:solidFill>
        </a:ln>
      </dgm:spPr>
    </dgm:pt>
    <dgm:pt modelId="{2CA73785-24C7-4DAF-A1F3-888D385B9265}" type="pres">
      <dgm:prSet presAssocID="{FAB0660E-F4F8-430D-B5A8-7E454C93254E}" presName="horz1" presStyleCnt="0"/>
      <dgm:spPr/>
    </dgm:pt>
    <dgm:pt modelId="{82F8FEE0-0369-4A40-8D4C-C25FFFC44994}" type="pres">
      <dgm:prSet presAssocID="{FAB0660E-F4F8-430D-B5A8-7E454C93254E}" presName="tx1" presStyleLbl="revTx" presStyleIdx="4" presStyleCnt="5"/>
      <dgm:spPr/>
    </dgm:pt>
    <dgm:pt modelId="{2BAF20B4-172B-4F87-8ADE-81C6CAE349E6}" type="pres">
      <dgm:prSet presAssocID="{FAB0660E-F4F8-430D-B5A8-7E454C93254E}" presName="vert1" presStyleCnt="0"/>
      <dgm:spPr/>
    </dgm:pt>
  </dgm:ptLst>
  <dgm:cxnLst>
    <dgm:cxn modelId="{25F3705C-D49D-48B9-983E-4A6E93BAA203}" type="presOf" srcId="{5BE5B3E0-073D-4ED0-BF69-8183437BE7E7}" destId="{DB0AEA4B-A10E-4DAB-938D-7E91CFAD0942}" srcOrd="0" destOrd="0" presId="urn:microsoft.com/office/officeart/2008/layout/LinedList"/>
    <dgm:cxn modelId="{BAD87554-B683-4DAA-B00E-5661883C8DBF}" srcId="{DB58C0FC-9BEC-489B-9E25-BB33334BCC44}" destId="{FAB0660E-F4F8-430D-B5A8-7E454C93254E}" srcOrd="4" destOrd="0" parTransId="{AA70FD31-A864-4E76-850E-5FE1C71A2D96}" sibTransId="{016FEC0D-C2E0-47F4-A7B6-D558F1092EEC}"/>
    <dgm:cxn modelId="{9CDAAF57-36C4-41A6-B864-ECBE3FA2FE64}" type="presOf" srcId="{98436B1F-92D1-4327-8D2A-6FB8DE55E9CF}" destId="{5DC247AD-3719-4B03-B2FC-FA35BD8F6932}" srcOrd="0" destOrd="0" presId="urn:microsoft.com/office/officeart/2008/layout/LinedList"/>
    <dgm:cxn modelId="{41304A8F-E0E0-4790-AE45-C3F536268D6B}" srcId="{DB58C0FC-9BEC-489B-9E25-BB33334BCC44}" destId="{E93E340E-6D78-4D07-89C4-8A010922509C}" srcOrd="0" destOrd="0" parTransId="{349C0431-B507-4B41-ABE8-9B8E1C470DA7}" sibTransId="{CEA01232-5626-40C3-A42A-A74D06246AF6}"/>
    <dgm:cxn modelId="{12BBEFAB-08E1-44AD-8F11-D938D7E67D6A}" type="presOf" srcId="{3E0D1B57-6EE8-4A6D-8C69-F197EBC5C3C7}" destId="{0ADB6697-3D13-4326-BA9B-4893E343749E}" srcOrd="0" destOrd="0" presId="urn:microsoft.com/office/officeart/2008/layout/LinedList"/>
    <dgm:cxn modelId="{3403BAAF-491C-4EA2-A00D-FF3A602154ED}" srcId="{DB58C0FC-9BEC-489B-9E25-BB33334BCC44}" destId="{5BE5B3E0-073D-4ED0-BF69-8183437BE7E7}" srcOrd="1" destOrd="0" parTransId="{3CF6557D-432D-4FAE-82D0-3D24EDB008A7}" sibTransId="{5B1EF281-65CD-454F-8D0D-39F14605CD14}"/>
    <dgm:cxn modelId="{5381D7D3-9B63-47D8-9BFE-FF66FE12BCE1}" srcId="{DB58C0FC-9BEC-489B-9E25-BB33334BCC44}" destId="{98436B1F-92D1-4327-8D2A-6FB8DE55E9CF}" srcOrd="3" destOrd="0" parTransId="{06A79303-A73C-4387-BEE4-8A4A668E427C}" sibTransId="{6A95837C-19A1-4D7A-80AA-4EE5508F44DA}"/>
    <dgm:cxn modelId="{E5D73DEB-D52E-4546-AB25-24B3B05BDDC2}" type="presOf" srcId="{E93E340E-6D78-4D07-89C4-8A010922509C}" destId="{BBF2F5DE-C55C-48E7-9932-DDEFFD5F4C68}" srcOrd="0" destOrd="0" presId="urn:microsoft.com/office/officeart/2008/layout/LinedList"/>
    <dgm:cxn modelId="{493581ED-DC82-4BEF-AA7D-08A1D1690B14}" srcId="{DB58C0FC-9BEC-489B-9E25-BB33334BCC44}" destId="{3E0D1B57-6EE8-4A6D-8C69-F197EBC5C3C7}" srcOrd="2" destOrd="0" parTransId="{A21A8A8A-BE44-4681-8DCB-36CCA2A1591D}" sibTransId="{4E5FA8C3-256C-4FEF-B70A-802DF2655843}"/>
    <dgm:cxn modelId="{E28958F0-C0A4-4038-860E-CA5439291BD7}" type="presOf" srcId="{FAB0660E-F4F8-430D-B5A8-7E454C93254E}" destId="{82F8FEE0-0369-4A40-8D4C-C25FFFC44994}" srcOrd="0" destOrd="0" presId="urn:microsoft.com/office/officeart/2008/layout/LinedList"/>
    <dgm:cxn modelId="{797129FE-90EC-451E-8CA9-45AE921B4323}" type="presOf" srcId="{DB58C0FC-9BEC-489B-9E25-BB33334BCC44}" destId="{0085B753-4EE6-46C3-A63B-3BA7436640D1}" srcOrd="0" destOrd="0" presId="urn:microsoft.com/office/officeart/2008/layout/LinedList"/>
    <dgm:cxn modelId="{619C6828-6AB1-4063-A047-2A849A3945F0}" type="presParOf" srcId="{0085B753-4EE6-46C3-A63B-3BA7436640D1}" destId="{76F41A55-76A1-41EF-8154-B9E999E6A309}" srcOrd="0" destOrd="0" presId="urn:microsoft.com/office/officeart/2008/layout/LinedList"/>
    <dgm:cxn modelId="{83FF3F72-7F82-4807-9693-72F77B29708C}" type="presParOf" srcId="{0085B753-4EE6-46C3-A63B-3BA7436640D1}" destId="{37134DF0-E11B-4479-89A6-385A990B9ABB}" srcOrd="1" destOrd="0" presId="urn:microsoft.com/office/officeart/2008/layout/LinedList"/>
    <dgm:cxn modelId="{1E93C306-8CC4-445B-8ADF-74AE78DFA83A}" type="presParOf" srcId="{37134DF0-E11B-4479-89A6-385A990B9ABB}" destId="{BBF2F5DE-C55C-48E7-9932-DDEFFD5F4C68}" srcOrd="0" destOrd="0" presId="urn:microsoft.com/office/officeart/2008/layout/LinedList"/>
    <dgm:cxn modelId="{16E8C39F-0943-4BD2-A0E6-D21A79EE5E02}" type="presParOf" srcId="{37134DF0-E11B-4479-89A6-385A990B9ABB}" destId="{7B40310E-DD4F-43E1-90DB-0D6835867CD6}" srcOrd="1" destOrd="0" presId="urn:microsoft.com/office/officeart/2008/layout/LinedList"/>
    <dgm:cxn modelId="{9EFBC22D-AC15-48DC-AF0E-E01D7555F538}" type="presParOf" srcId="{0085B753-4EE6-46C3-A63B-3BA7436640D1}" destId="{47F31D99-0700-475C-AC62-A16FD02AAD85}" srcOrd="2" destOrd="0" presId="urn:microsoft.com/office/officeart/2008/layout/LinedList"/>
    <dgm:cxn modelId="{E4537799-7B8E-4392-9096-518200C9FFDC}" type="presParOf" srcId="{0085B753-4EE6-46C3-A63B-3BA7436640D1}" destId="{8ECFB7DA-7BD3-4659-AD46-AE16AE2332FF}" srcOrd="3" destOrd="0" presId="urn:microsoft.com/office/officeart/2008/layout/LinedList"/>
    <dgm:cxn modelId="{FF4D30AC-10BE-4CFF-A8E6-2B986752A238}" type="presParOf" srcId="{8ECFB7DA-7BD3-4659-AD46-AE16AE2332FF}" destId="{DB0AEA4B-A10E-4DAB-938D-7E91CFAD0942}" srcOrd="0" destOrd="0" presId="urn:microsoft.com/office/officeart/2008/layout/LinedList"/>
    <dgm:cxn modelId="{94C10A3D-D8C8-4516-8DC2-1CCE4CEBEAD1}" type="presParOf" srcId="{8ECFB7DA-7BD3-4659-AD46-AE16AE2332FF}" destId="{281702A6-4AC2-411D-ABBE-D535A0FFFCE5}" srcOrd="1" destOrd="0" presId="urn:microsoft.com/office/officeart/2008/layout/LinedList"/>
    <dgm:cxn modelId="{1613E127-0CAF-4163-AA41-3D9D9D420849}" type="presParOf" srcId="{0085B753-4EE6-46C3-A63B-3BA7436640D1}" destId="{E52D19DE-2031-446E-860A-37E47BAFE9BF}" srcOrd="4" destOrd="0" presId="urn:microsoft.com/office/officeart/2008/layout/LinedList"/>
    <dgm:cxn modelId="{D6D5AB96-3FAC-44DC-BB24-9C3622C7C651}" type="presParOf" srcId="{0085B753-4EE6-46C3-A63B-3BA7436640D1}" destId="{140D33E3-1209-44BB-B5FD-8B9698528CB4}" srcOrd="5" destOrd="0" presId="urn:microsoft.com/office/officeart/2008/layout/LinedList"/>
    <dgm:cxn modelId="{ED653146-7FC2-4669-BA51-5D671DCEB10E}" type="presParOf" srcId="{140D33E3-1209-44BB-B5FD-8B9698528CB4}" destId="{0ADB6697-3D13-4326-BA9B-4893E343749E}" srcOrd="0" destOrd="0" presId="urn:microsoft.com/office/officeart/2008/layout/LinedList"/>
    <dgm:cxn modelId="{B70583D1-F7F6-4F3B-8948-029639F37762}" type="presParOf" srcId="{140D33E3-1209-44BB-B5FD-8B9698528CB4}" destId="{F5AD8290-CBF5-4175-BEA4-931697D754C2}" srcOrd="1" destOrd="0" presId="urn:microsoft.com/office/officeart/2008/layout/LinedList"/>
    <dgm:cxn modelId="{3E9EF7BD-BFBA-4601-B319-93B73763A388}" type="presParOf" srcId="{0085B753-4EE6-46C3-A63B-3BA7436640D1}" destId="{20E05C14-BD52-47A7-9999-3BA60B283CE7}" srcOrd="6" destOrd="0" presId="urn:microsoft.com/office/officeart/2008/layout/LinedList"/>
    <dgm:cxn modelId="{4AFE4EE4-8BE6-47FE-B97E-FC863DED09DE}" type="presParOf" srcId="{0085B753-4EE6-46C3-A63B-3BA7436640D1}" destId="{139E0308-3CA2-4C96-BBEB-C7CC2F2AA180}" srcOrd="7" destOrd="0" presId="urn:microsoft.com/office/officeart/2008/layout/LinedList"/>
    <dgm:cxn modelId="{9BD5B2A0-4C88-4C49-8D8B-0F896661A088}" type="presParOf" srcId="{139E0308-3CA2-4C96-BBEB-C7CC2F2AA180}" destId="{5DC247AD-3719-4B03-B2FC-FA35BD8F6932}" srcOrd="0" destOrd="0" presId="urn:microsoft.com/office/officeart/2008/layout/LinedList"/>
    <dgm:cxn modelId="{ADD6579E-E095-49B3-8DC5-CB45BC66A6FD}" type="presParOf" srcId="{139E0308-3CA2-4C96-BBEB-C7CC2F2AA180}" destId="{B7E121FB-B9B3-47D6-9985-961DBFE0481D}" srcOrd="1" destOrd="0" presId="urn:microsoft.com/office/officeart/2008/layout/LinedList"/>
    <dgm:cxn modelId="{1A3C8868-CE6E-4813-B89A-EF026180EF9D}" type="presParOf" srcId="{0085B753-4EE6-46C3-A63B-3BA7436640D1}" destId="{2F5E0103-F4FB-47A9-97FC-CD1C913F23A2}" srcOrd="8" destOrd="0" presId="urn:microsoft.com/office/officeart/2008/layout/LinedList"/>
    <dgm:cxn modelId="{C40F95B1-3CBA-4AAF-9568-86E3228715D0}" type="presParOf" srcId="{0085B753-4EE6-46C3-A63B-3BA7436640D1}" destId="{2CA73785-24C7-4DAF-A1F3-888D385B9265}" srcOrd="9" destOrd="0" presId="urn:microsoft.com/office/officeart/2008/layout/LinedList"/>
    <dgm:cxn modelId="{C00A5A00-AF3A-4A0B-A34A-ADD6B9168A07}" type="presParOf" srcId="{2CA73785-24C7-4DAF-A1F3-888D385B9265}" destId="{82F8FEE0-0369-4A40-8D4C-C25FFFC44994}" srcOrd="0" destOrd="0" presId="urn:microsoft.com/office/officeart/2008/layout/LinedList"/>
    <dgm:cxn modelId="{90194B32-2BFF-4754-BA06-CF2EC9400193}" type="presParOf" srcId="{2CA73785-24C7-4DAF-A1F3-888D385B9265}" destId="{2BAF20B4-172B-4F87-8ADE-81C6CAE349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571A9EC-606E-4567-9591-E1C3E2A5A03A}"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3AD7FCB-F772-4A84-824F-AF0CCAA0A191}">
      <dgm:prSet/>
      <dgm:spPr/>
      <dgm:t>
        <a:bodyPr/>
        <a:lstStyle/>
        <a:p>
          <a:r>
            <a:rPr lang="en-US" dirty="0"/>
            <a:t>• District Governor: Oversight</a:t>
          </a:r>
        </a:p>
      </dgm:t>
    </dgm:pt>
    <dgm:pt modelId="{C1FF0261-C525-4913-B222-50C2ABAD844B}" type="parTrans" cxnId="{E3ED83FD-72A0-4C5B-A60C-1C8488E5DDC1}">
      <dgm:prSet/>
      <dgm:spPr/>
      <dgm:t>
        <a:bodyPr/>
        <a:lstStyle/>
        <a:p>
          <a:endParaRPr lang="en-US"/>
        </a:p>
      </dgm:t>
    </dgm:pt>
    <dgm:pt modelId="{1F53987B-06B5-40C6-860D-C8B5AE5A38B9}" type="sibTrans" cxnId="{E3ED83FD-72A0-4C5B-A60C-1C8488E5DDC1}">
      <dgm:prSet/>
      <dgm:spPr/>
      <dgm:t>
        <a:bodyPr/>
        <a:lstStyle/>
        <a:p>
          <a:endParaRPr lang="en-US"/>
        </a:p>
      </dgm:t>
    </dgm:pt>
    <dgm:pt modelId="{AADB1F1A-C83F-4A6E-8D90-ECB311C40077}">
      <dgm:prSet/>
      <dgm:spPr/>
      <dgm:t>
        <a:bodyPr/>
        <a:lstStyle/>
        <a:p>
          <a:r>
            <a:rPr lang="en-US" dirty="0"/>
            <a:t>• Youth Protection Officer</a:t>
          </a:r>
          <a:r>
            <a:rPr lang="en-US"/>
            <a:t>: Educating, </a:t>
          </a:r>
          <a:r>
            <a:rPr lang="en-US" dirty="0"/>
            <a:t>screening, investigations</a:t>
          </a:r>
        </a:p>
      </dgm:t>
    </dgm:pt>
    <dgm:pt modelId="{4326C700-4BE9-4479-9E79-B5A6CBA50A02}" type="parTrans" cxnId="{8B8CCD37-902F-4D46-894B-BFE9D6B23A71}">
      <dgm:prSet/>
      <dgm:spPr/>
      <dgm:t>
        <a:bodyPr/>
        <a:lstStyle/>
        <a:p>
          <a:endParaRPr lang="en-US"/>
        </a:p>
      </dgm:t>
    </dgm:pt>
    <dgm:pt modelId="{B79AAE07-2CF1-4088-ADC7-0CC75AD5443F}" type="sibTrans" cxnId="{8B8CCD37-902F-4D46-894B-BFE9D6B23A71}">
      <dgm:prSet/>
      <dgm:spPr/>
      <dgm:t>
        <a:bodyPr/>
        <a:lstStyle/>
        <a:p>
          <a:endParaRPr lang="en-US"/>
        </a:p>
      </dgm:t>
    </dgm:pt>
    <dgm:pt modelId="{C132913F-969B-4D8D-B94D-88E8D8306871}">
      <dgm:prSet/>
      <dgm:spPr/>
      <dgm:t>
        <a:bodyPr/>
        <a:lstStyle/>
        <a:p>
          <a:r>
            <a:rPr lang="en-US" dirty="0"/>
            <a:t>• Club Presidents: Implementation, volunteer supervision</a:t>
          </a:r>
        </a:p>
      </dgm:t>
    </dgm:pt>
    <dgm:pt modelId="{A4CABCBD-EAE3-4532-93F3-260BD6F61BE9}" type="parTrans" cxnId="{C9B21B5C-36CF-4020-98AA-76102C75DC46}">
      <dgm:prSet/>
      <dgm:spPr/>
      <dgm:t>
        <a:bodyPr/>
        <a:lstStyle/>
        <a:p>
          <a:endParaRPr lang="en-US"/>
        </a:p>
      </dgm:t>
    </dgm:pt>
    <dgm:pt modelId="{014723A4-0096-4A63-835B-E39ED8878C09}" type="sibTrans" cxnId="{C9B21B5C-36CF-4020-98AA-76102C75DC46}">
      <dgm:prSet/>
      <dgm:spPr/>
      <dgm:t>
        <a:bodyPr/>
        <a:lstStyle/>
        <a:p>
          <a:endParaRPr lang="en-US"/>
        </a:p>
      </dgm:t>
    </dgm:pt>
    <dgm:pt modelId="{7E0F84D5-9EBF-4E70-B486-6B722070D391}" type="pres">
      <dgm:prSet presAssocID="{9571A9EC-606E-4567-9591-E1C3E2A5A03A}" presName="outerComposite" presStyleCnt="0">
        <dgm:presLayoutVars>
          <dgm:chMax val="5"/>
          <dgm:dir/>
          <dgm:resizeHandles val="exact"/>
        </dgm:presLayoutVars>
      </dgm:prSet>
      <dgm:spPr/>
    </dgm:pt>
    <dgm:pt modelId="{56B70531-73CA-4365-9822-B2818AB8790C}" type="pres">
      <dgm:prSet presAssocID="{9571A9EC-606E-4567-9591-E1C3E2A5A03A}" presName="dummyMaxCanvas" presStyleCnt="0">
        <dgm:presLayoutVars/>
      </dgm:prSet>
      <dgm:spPr/>
    </dgm:pt>
    <dgm:pt modelId="{CF881DC9-ECF8-43F4-A255-71203AE0A941}" type="pres">
      <dgm:prSet presAssocID="{9571A9EC-606E-4567-9591-E1C3E2A5A03A}" presName="ThreeNodes_1" presStyleLbl="node1" presStyleIdx="0" presStyleCnt="3">
        <dgm:presLayoutVars>
          <dgm:bulletEnabled val="1"/>
        </dgm:presLayoutVars>
      </dgm:prSet>
      <dgm:spPr/>
    </dgm:pt>
    <dgm:pt modelId="{A01835F1-1502-468D-83A4-3DFFA631710F}" type="pres">
      <dgm:prSet presAssocID="{9571A9EC-606E-4567-9591-E1C3E2A5A03A}" presName="ThreeNodes_2" presStyleLbl="node1" presStyleIdx="1" presStyleCnt="3">
        <dgm:presLayoutVars>
          <dgm:bulletEnabled val="1"/>
        </dgm:presLayoutVars>
      </dgm:prSet>
      <dgm:spPr/>
    </dgm:pt>
    <dgm:pt modelId="{CDF31802-20D7-4770-A9D0-228CF5103393}" type="pres">
      <dgm:prSet presAssocID="{9571A9EC-606E-4567-9591-E1C3E2A5A03A}" presName="ThreeNodes_3" presStyleLbl="node1" presStyleIdx="2" presStyleCnt="3">
        <dgm:presLayoutVars>
          <dgm:bulletEnabled val="1"/>
        </dgm:presLayoutVars>
      </dgm:prSet>
      <dgm:spPr/>
    </dgm:pt>
    <dgm:pt modelId="{B5CAABDD-7D6F-40DE-B820-6F6614907857}" type="pres">
      <dgm:prSet presAssocID="{9571A9EC-606E-4567-9591-E1C3E2A5A03A}" presName="ThreeConn_1-2" presStyleLbl="fgAccFollowNode1" presStyleIdx="0" presStyleCnt="2">
        <dgm:presLayoutVars>
          <dgm:bulletEnabled val="1"/>
        </dgm:presLayoutVars>
      </dgm:prSet>
      <dgm:spPr/>
    </dgm:pt>
    <dgm:pt modelId="{07DB2C5D-F63B-48F6-A978-18AADE9A7289}" type="pres">
      <dgm:prSet presAssocID="{9571A9EC-606E-4567-9591-E1C3E2A5A03A}" presName="ThreeConn_2-3" presStyleLbl="fgAccFollowNode1" presStyleIdx="1" presStyleCnt="2">
        <dgm:presLayoutVars>
          <dgm:bulletEnabled val="1"/>
        </dgm:presLayoutVars>
      </dgm:prSet>
      <dgm:spPr/>
    </dgm:pt>
    <dgm:pt modelId="{289C0B39-455F-4DD0-ACAE-8A69C9839659}" type="pres">
      <dgm:prSet presAssocID="{9571A9EC-606E-4567-9591-E1C3E2A5A03A}" presName="ThreeNodes_1_text" presStyleLbl="node1" presStyleIdx="2" presStyleCnt="3">
        <dgm:presLayoutVars>
          <dgm:bulletEnabled val="1"/>
        </dgm:presLayoutVars>
      </dgm:prSet>
      <dgm:spPr/>
    </dgm:pt>
    <dgm:pt modelId="{EEA66C13-0DDD-4EEA-A0FF-70C2602332A9}" type="pres">
      <dgm:prSet presAssocID="{9571A9EC-606E-4567-9591-E1C3E2A5A03A}" presName="ThreeNodes_2_text" presStyleLbl="node1" presStyleIdx="2" presStyleCnt="3">
        <dgm:presLayoutVars>
          <dgm:bulletEnabled val="1"/>
        </dgm:presLayoutVars>
      </dgm:prSet>
      <dgm:spPr/>
    </dgm:pt>
    <dgm:pt modelId="{808DD8C3-0584-4EC7-8D22-957128A43034}" type="pres">
      <dgm:prSet presAssocID="{9571A9EC-606E-4567-9591-E1C3E2A5A03A}" presName="ThreeNodes_3_text" presStyleLbl="node1" presStyleIdx="2" presStyleCnt="3">
        <dgm:presLayoutVars>
          <dgm:bulletEnabled val="1"/>
        </dgm:presLayoutVars>
      </dgm:prSet>
      <dgm:spPr/>
    </dgm:pt>
  </dgm:ptLst>
  <dgm:cxnLst>
    <dgm:cxn modelId="{8B8CCD37-902F-4D46-894B-BFE9D6B23A71}" srcId="{9571A9EC-606E-4567-9591-E1C3E2A5A03A}" destId="{AADB1F1A-C83F-4A6E-8D90-ECB311C40077}" srcOrd="1" destOrd="0" parTransId="{4326C700-4BE9-4479-9E79-B5A6CBA50A02}" sibTransId="{B79AAE07-2CF1-4088-ADC7-0CC75AD5443F}"/>
    <dgm:cxn modelId="{0750FA3F-4625-4B34-964F-B7C0D3DEE0C6}" type="presOf" srcId="{33AD7FCB-F772-4A84-824F-AF0CCAA0A191}" destId="{289C0B39-455F-4DD0-ACAE-8A69C9839659}" srcOrd="1" destOrd="0" presId="urn:microsoft.com/office/officeart/2005/8/layout/vProcess5"/>
    <dgm:cxn modelId="{C9B21B5C-36CF-4020-98AA-76102C75DC46}" srcId="{9571A9EC-606E-4567-9591-E1C3E2A5A03A}" destId="{C132913F-969B-4D8D-B94D-88E8D8306871}" srcOrd="2" destOrd="0" parTransId="{A4CABCBD-EAE3-4532-93F3-260BD6F61BE9}" sibTransId="{014723A4-0096-4A63-835B-E39ED8878C09}"/>
    <dgm:cxn modelId="{659C4853-B8B8-42C3-B47F-2EA0D70EFDB2}" type="presOf" srcId="{C132913F-969B-4D8D-B94D-88E8D8306871}" destId="{CDF31802-20D7-4770-A9D0-228CF5103393}" srcOrd="0" destOrd="0" presId="urn:microsoft.com/office/officeart/2005/8/layout/vProcess5"/>
    <dgm:cxn modelId="{7A55D779-AA95-4E06-8FB4-855779BD53A9}" type="presOf" srcId="{AADB1F1A-C83F-4A6E-8D90-ECB311C40077}" destId="{A01835F1-1502-468D-83A4-3DFFA631710F}" srcOrd="0" destOrd="0" presId="urn:microsoft.com/office/officeart/2005/8/layout/vProcess5"/>
    <dgm:cxn modelId="{ADC98592-271A-429D-A457-3F25EDC4E8F4}" type="presOf" srcId="{33AD7FCB-F772-4A84-824F-AF0CCAA0A191}" destId="{CF881DC9-ECF8-43F4-A255-71203AE0A941}" srcOrd="0" destOrd="0" presId="urn:microsoft.com/office/officeart/2005/8/layout/vProcess5"/>
    <dgm:cxn modelId="{2790FB97-0606-43A5-9E2C-60F7DAA19F0E}" type="presOf" srcId="{9571A9EC-606E-4567-9591-E1C3E2A5A03A}" destId="{7E0F84D5-9EBF-4E70-B486-6B722070D391}" srcOrd="0" destOrd="0" presId="urn:microsoft.com/office/officeart/2005/8/layout/vProcess5"/>
    <dgm:cxn modelId="{0A3C07AE-E47F-4BC0-911E-1C518401FF96}" type="presOf" srcId="{B79AAE07-2CF1-4088-ADC7-0CC75AD5443F}" destId="{07DB2C5D-F63B-48F6-A978-18AADE9A7289}" srcOrd="0" destOrd="0" presId="urn:microsoft.com/office/officeart/2005/8/layout/vProcess5"/>
    <dgm:cxn modelId="{1A6198CB-5153-489E-BBBA-34428B5986C3}" type="presOf" srcId="{1F53987B-06B5-40C6-860D-C8B5AE5A38B9}" destId="{B5CAABDD-7D6F-40DE-B820-6F6614907857}" srcOrd="0" destOrd="0" presId="urn:microsoft.com/office/officeart/2005/8/layout/vProcess5"/>
    <dgm:cxn modelId="{48E453E6-C1B3-43A3-9981-E82C55DCDA3B}" type="presOf" srcId="{AADB1F1A-C83F-4A6E-8D90-ECB311C40077}" destId="{EEA66C13-0DDD-4EEA-A0FF-70C2602332A9}" srcOrd="1" destOrd="0" presId="urn:microsoft.com/office/officeart/2005/8/layout/vProcess5"/>
    <dgm:cxn modelId="{5EA8EDF5-669C-4FF5-A9A4-36941A477F28}" type="presOf" srcId="{C132913F-969B-4D8D-B94D-88E8D8306871}" destId="{808DD8C3-0584-4EC7-8D22-957128A43034}" srcOrd="1" destOrd="0" presId="urn:microsoft.com/office/officeart/2005/8/layout/vProcess5"/>
    <dgm:cxn modelId="{E3ED83FD-72A0-4C5B-A60C-1C8488E5DDC1}" srcId="{9571A9EC-606E-4567-9591-E1C3E2A5A03A}" destId="{33AD7FCB-F772-4A84-824F-AF0CCAA0A191}" srcOrd="0" destOrd="0" parTransId="{C1FF0261-C525-4913-B222-50C2ABAD844B}" sibTransId="{1F53987B-06B5-40C6-860D-C8B5AE5A38B9}"/>
    <dgm:cxn modelId="{8381B65B-0DB6-4978-9119-EF71574FA1A8}" type="presParOf" srcId="{7E0F84D5-9EBF-4E70-B486-6B722070D391}" destId="{56B70531-73CA-4365-9822-B2818AB8790C}" srcOrd="0" destOrd="0" presId="urn:microsoft.com/office/officeart/2005/8/layout/vProcess5"/>
    <dgm:cxn modelId="{DE155EF7-D566-46DE-959F-01D6E1A11AF7}" type="presParOf" srcId="{7E0F84D5-9EBF-4E70-B486-6B722070D391}" destId="{CF881DC9-ECF8-43F4-A255-71203AE0A941}" srcOrd="1" destOrd="0" presId="urn:microsoft.com/office/officeart/2005/8/layout/vProcess5"/>
    <dgm:cxn modelId="{68878BC8-E7A4-45C2-916B-979D84463F74}" type="presParOf" srcId="{7E0F84D5-9EBF-4E70-B486-6B722070D391}" destId="{A01835F1-1502-468D-83A4-3DFFA631710F}" srcOrd="2" destOrd="0" presId="urn:microsoft.com/office/officeart/2005/8/layout/vProcess5"/>
    <dgm:cxn modelId="{DC5038F9-A18E-4044-8568-3284021EFA76}" type="presParOf" srcId="{7E0F84D5-9EBF-4E70-B486-6B722070D391}" destId="{CDF31802-20D7-4770-A9D0-228CF5103393}" srcOrd="3" destOrd="0" presId="urn:microsoft.com/office/officeart/2005/8/layout/vProcess5"/>
    <dgm:cxn modelId="{A0E81B01-306A-409D-BB56-AC74D595FAE5}" type="presParOf" srcId="{7E0F84D5-9EBF-4E70-B486-6B722070D391}" destId="{B5CAABDD-7D6F-40DE-B820-6F6614907857}" srcOrd="4" destOrd="0" presId="urn:microsoft.com/office/officeart/2005/8/layout/vProcess5"/>
    <dgm:cxn modelId="{DA3C56D7-C0FD-4C98-B4A8-1A1ABDED597B}" type="presParOf" srcId="{7E0F84D5-9EBF-4E70-B486-6B722070D391}" destId="{07DB2C5D-F63B-48F6-A978-18AADE9A7289}" srcOrd="5" destOrd="0" presId="urn:microsoft.com/office/officeart/2005/8/layout/vProcess5"/>
    <dgm:cxn modelId="{81E02039-AC17-429A-9749-F9086CE9B23A}" type="presParOf" srcId="{7E0F84D5-9EBF-4E70-B486-6B722070D391}" destId="{289C0B39-455F-4DD0-ACAE-8A69C9839659}" srcOrd="6" destOrd="0" presId="urn:microsoft.com/office/officeart/2005/8/layout/vProcess5"/>
    <dgm:cxn modelId="{B80A65C1-0CE5-480C-A7AB-6E091D81DCDD}" type="presParOf" srcId="{7E0F84D5-9EBF-4E70-B486-6B722070D391}" destId="{EEA66C13-0DDD-4EEA-A0FF-70C2602332A9}" srcOrd="7" destOrd="0" presId="urn:microsoft.com/office/officeart/2005/8/layout/vProcess5"/>
    <dgm:cxn modelId="{1FB9D26A-FC86-4F29-92DE-1B9CC246BE02}" type="presParOf" srcId="{7E0F84D5-9EBF-4E70-B486-6B722070D391}" destId="{808DD8C3-0584-4EC7-8D22-957128A43034}"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8964CE-645A-43D3-AC87-7D77D8D53A6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429ACF2-E24C-40C4-81F3-44E78FEBC702}">
      <dgm:prSet/>
      <dgm:spPr/>
      <dgm:t>
        <a:bodyPr/>
        <a:lstStyle/>
        <a:p>
          <a:r>
            <a:rPr lang="en-US"/>
            <a:t>First priority: Ensure youth safety</a:t>
          </a:r>
        </a:p>
      </dgm:t>
    </dgm:pt>
    <dgm:pt modelId="{6694AF22-A315-422C-93F6-957DD0EA043F}" type="parTrans" cxnId="{78158777-E1C0-4D3B-93C1-1CF94A04E67D}">
      <dgm:prSet/>
      <dgm:spPr/>
      <dgm:t>
        <a:bodyPr/>
        <a:lstStyle/>
        <a:p>
          <a:endParaRPr lang="en-US"/>
        </a:p>
      </dgm:t>
    </dgm:pt>
    <dgm:pt modelId="{2A545F73-D9E7-4645-88DB-6DA9B7BCB359}" type="sibTrans" cxnId="{78158777-E1C0-4D3B-93C1-1CF94A04E67D}">
      <dgm:prSet/>
      <dgm:spPr/>
      <dgm:t>
        <a:bodyPr/>
        <a:lstStyle/>
        <a:p>
          <a:endParaRPr lang="en-US"/>
        </a:p>
      </dgm:t>
    </dgm:pt>
    <dgm:pt modelId="{13789E8F-D0CE-479C-994D-14995F29024E}">
      <dgm:prSet/>
      <dgm:spPr/>
      <dgm:t>
        <a:bodyPr/>
        <a:lstStyle/>
        <a:p>
          <a:r>
            <a:rPr lang="en-US" dirty="0"/>
            <a:t>Emergency? Call local law enforcement</a:t>
          </a:r>
        </a:p>
      </dgm:t>
    </dgm:pt>
    <dgm:pt modelId="{61C4952E-8878-4AF6-88FD-5FCAF96A33EF}" type="parTrans" cxnId="{6EA59731-8E29-4FA6-AE92-B9384C779288}">
      <dgm:prSet/>
      <dgm:spPr/>
      <dgm:t>
        <a:bodyPr/>
        <a:lstStyle/>
        <a:p>
          <a:endParaRPr lang="en-US"/>
        </a:p>
      </dgm:t>
    </dgm:pt>
    <dgm:pt modelId="{A21877D7-4258-4FAD-9473-E1F22C359DBC}" type="sibTrans" cxnId="{6EA59731-8E29-4FA6-AE92-B9384C779288}">
      <dgm:prSet/>
      <dgm:spPr/>
      <dgm:t>
        <a:bodyPr/>
        <a:lstStyle/>
        <a:p>
          <a:endParaRPr lang="en-US"/>
        </a:p>
      </dgm:t>
    </dgm:pt>
    <dgm:pt modelId="{620A4E8A-5A2A-4EA7-B0D8-22428EA356F7}">
      <dgm:prSet/>
      <dgm:spPr/>
      <dgm:t>
        <a:bodyPr/>
        <a:lstStyle/>
        <a:p>
          <a:r>
            <a:rPr lang="en-US" dirty="0"/>
            <a:t>Call your YPO - ASAP</a:t>
          </a:r>
        </a:p>
      </dgm:t>
    </dgm:pt>
    <dgm:pt modelId="{ED7E58FB-65CF-46CD-BDE0-9E18AD760CC2}" type="parTrans" cxnId="{8236E225-9582-4223-BACA-7645D097C905}">
      <dgm:prSet/>
      <dgm:spPr/>
      <dgm:t>
        <a:bodyPr/>
        <a:lstStyle/>
        <a:p>
          <a:endParaRPr lang="en-US"/>
        </a:p>
      </dgm:t>
    </dgm:pt>
    <dgm:pt modelId="{B0A9D9A6-289E-44CC-BFFF-5089BC80F10D}" type="sibTrans" cxnId="{8236E225-9582-4223-BACA-7645D097C905}">
      <dgm:prSet/>
      <dgm:spPr/>
      <dgm:t>
        <a:bodyPr/>
        <a:lstStyle/>
        <a:p>
          <a:endParaRPr lang="en-US"/>
        </a:p>
      </dgm:t>
    </dgm:pt>
    <dgm:pt modelId="{AB97BF05-E60D-4EC6-A978-BC30ECF68107}">
      <dgm:prSet/>
      <dgm:spPr/>
      <dgm:t>
        <a:bodyPr/>
        <a:lstStyle/>
        <a:p>
          <a:r>
            <a:rPr lang="en-US"/>
            <a:t>Reports must be submitted within 72 hours</a:t>
          </a:r>
        </a:p>
      </dgm:t>
    </dgm:pt>
    <dgm:pt modelId="{F6831A7E-7F8E-4060-92FD-9104D51AF970}" type="parTrans" cxnId="{244265B0-0BD0-40F9-AE89-CD61A29CCC23}">
      <dgm:prSet/>
      <dgm:spPr/>
      <dgm:t>
        <a:bodyPr/>
        <a:lstStyle/>
        <a:p>
          <a:endParaRPr lang="en-US"/>
        </a:p>
      </dgm:t>
    </dgm:pt>
    <dgm:pt modelId="{F863C4A5-FC10-4D60-B1C9-F9CC1BED7B3D}" type="sibTrans" cxnId="{244265B0-0BD0-40F9-AE89-CD61A29CCC23}">
      <dgm:prSet/>
      <dgm:spPr/>
      <dgm:t>
        <a:bodyPr/>
        <a:lstStyle/>
        <a:p>
          <a:endParaRPr lang="en-US"/>
        </a:p>
      </dgm:t>
    </dgm:pt>
    <dgm:pt modelId="{DFD11A6C-1729-414D-A501-7FF2ABE4B755}">
      <dgm:prSet/>
      <dgm:spPr/>
      <dgm:t>
        <a:bodyPr/>
        <a:lstStyle/>
        <a:p>
          <a:r>
            <a:rPr lang="en-US"/>
            <a:t>Report to: youthprotection@rotary.org | +1 866-976-8279</a:t>
          </a:r>
        </a:p>
      </dgm:t>
    </dgm:pt>
    <dgm:pt modelId="{DEB5B473-F0DF-46EC-ACBD-42157A11BF1E}" type="parTrans" cxnId="{CBF47F8F-B4D8-424A-A4B3-C97376F1DE4F}">
      <dgm:prSet/>
      <dgm:spPr/>
      <dgm:t>
        <a:bodyPr/>
        <a:lstStyle/>
        <a:p>
          <a:endParaRPr lang="en-US"/>
        </a:p>
      </dgm:t>
    </dgm:pt>
    <dgm:pt modelId="{821732A0-4630-44C4-B004-2572E9DEEE04}" type="sibTrans" cxnId="{CBF47F8F-B4D8-424A-A4B3-C97376F1DE4F}">
      <dgm:prSet/>
      <dgm:spPr/>
      <dgm:t>
        <a:bodyPr/>
        <a:lstStyle/>
        <a:p>
          <a:endParaRPr lang="en-US"/>
        </a:p>
      </dgm:t>
    </dgm:pt>
    <dgm:pt modelId="{6FDDE636-0BD8-4A1C-A758-FA1E1D84F23E}" type="pres">
      <dgm:prSet presAssocID="{A88964CE-645A-43D3-AC87-7D77D8D53A65}" presName="linear" presStyleCnt="0">
        <dgm:presLayoutVars>
          <dgm:animLvl val="lvl"/>
          <dgm:resizeHandles val="exact"/>
        </dgm:presLayoutVars>
      </dgm:prSet>
      <dgm:spPr/>
    </dgm:pt>
    <dgm:pt modelId="{738D00F0-556D-4BA0-B9AE-D789464C2E04}" type="pres">
      <dgm:prSet presAssocID="{1429ACF2-E24C-40C4-81F3-44E78FEBC702}" presName="parentText" presStyleLbl="node1" presStyleIdx="0" presStyleCnt="5">
        <dgm:presLayoutVars>
          <dgm:chMax val="0"/>
          <dgm:bulletEnabled val="1"/>
        </dgm:presLayoutVars>
      </dgm:prSet>
      <dgm:spPr/>
    </dgm:pt>
    <dgm:pt modelId="{018CC22F-B1E5-4521-9960-DADADB19853A}" type="pres">
      <dgm:prSet presAssocID="{2A545F73-D9E7-4645-88DB-6DA9B7BCB359}" presName="spacer" presStyleCnt="0"/>
      <dgm:spPr/>
    </dgm:pt>
    <dgm:pt modelId="{598DC676-BC8B-4555-8AA1-241041880820}" type="pres">
      <dgm:prSet presAssocID="{13789E8F-D0CE-479C-994D-14995F29024E}" presName="parentText" presStyleLbl="node1" presStyleIdx="1" presStyleCnt="5">
        <dgm:presLayoutVars>
          <dgm:chMax val="0"/>
          <dgm:bulletEnabled val="1"/>
        </dgm:presLayoutVars>
      </dgm:prSet>
      <dgm:spPr/>
    </dgm:pt>
    <dgm:pt modelId="{29C5C60C-0D60-4DF8-B383-581F4DA17E57}" type="pres">
      <dgm:prSet presAssocID="{A21877D7-4258-4FAD-9473-E1F22C359DBC}" presName="spacer" presStyleCnt="0"/>
      <dgm:spPr/>
    </dgm:pt>
    <dgm:pt modelId="{D0F893EF-0ADB-483F-A135-B7CA67ED5B63}" type="pres">
      <dgm:prSet presAssocID="{620A4E8A-5A2A-4EA7-B0D8-22428EA356F7}" presName="parentText" presStyleLbl="node1" presStyleIdx="2" presStyleCnt="5">
        <dgm:presLayoutVars>
          <dgm:chMax val="0"/>
          <dgm:bulletEnabled val="1"/>
        </dgm:presLayoutVars>
      </dgm:prSet>
      <dgm:spPr/>
    </dgm:pt>
    <dgm:pt modelId="{28790F7A-FA48-49F0-9DBE-0ADE08BE1BEE}" type="pres">
      <dgm:prSet presAssocID="{B0A9D9A6-289E-44CC-BFFF-5089BC80F10D}" presName="spacer" presStyleCnt="0"/>
      <dgm:spPr/>
    </dgm:pt>
    <dgm:pt modelId="{3B171704-44D8-4373-AAA4-587B81321D4B}" type="pres">
      <dgm:prSet presAssocID="{AB97BF05-E60D-4EC6-A978-BC30ECF68107}" presName="parentText" presStyleLbl="node1" presStyleIdx="3" presStyleCnt="5">
        <dgm:presLayoutVars>
          <dgm:chMax val="0"/>
          <dgm:bulletEnabled val="1"/>
        </dgm:presLayoutVars>
      </dgm:prSet>
      <dgm:spPr/>
    </dgm:pt>
    <dgm:pt modelId="{D5DB9758-1D3B-45BE-BD19-4C371361DAA7}" type="pres">
      <dgm:prSet presAssocID="{F863C4A5-FC10-4D60-B1C9-F9CC1BED7B3D}" presName="spacer" presStyleCnt="0"/>
      <dgm:spPr/>
    </dgm:pt>
    <dgm:pt modelId="{3590D8C7-3C43-4726-8374-2B1E84AFD427}" type="pres">
      <dgm:prSet presAssocID="{DFD11A6C-1729-414D-A501-7FF2ABE4B755}" presName="parentText" presStyleLbl="node1" presStyleIdx="4" presStyleCnt="5">
        <dgm:presLayoutVars>
          <dgm:chMax val="0"/>
          <dgm:bulletEnabled val="1"/>
        </dgm:presLayoutVars>
      </dgm:prSet>
      <dgm:spPr/>
    </dgm:pt>
  </dgm:ptLst>
  <dgm:cxnLst>
    <dgm:cxn modelId="{2391E504-933F-4067-A99D-7CFB6DE89C75}" type="presOf" srcId="{A88964CE-645A-43D3-AC87-7D77D8D53A65}" destId="{6FDDE636-0BD8-4A1C-A758-FA1E1D84F23E}" srcOrd="0" destOrd="0" presId="urn:microsoft.com/office/officeart/2005/8/layout/vList2"/>
    <dgm:cxn modelId="{66B0F211-FC06-48A6-86D3-5699205C689E}" type="presOf" srcId="{AB97BF05-E60D-4EC6-A978-BC30ECF68107}" destId="{3B171704-44D8-4373-AAA4-587B81321D4B}" srcOrd="0" destOrd="0" presId="urn:microsoft.com/office/officeart/2005/8/layout/vList2"/>
    <dgm:cxn modelId="{8236E225-9582-4223-BACA-7645D097C905}" srcId="{A88964CE-645A-43D3-AC87-7D77D8D53A65}" destId="{620A4E8A-5A2A-4EA7-B0D8-22428EA356F7}" srcOrd="2" destOrd="0" parTransId="{ED7E58FB-65CF-46CD-BDE0-9E18AD760CC2}" sibTransId="{B0A9D9A6-289E-44CC-BFFF-5089BC80F10D}"/>
    <dgm:cxn modelId="{6EA59731-8E29-4FA6-AE92-B9384C779288}" srcId="{A88964CE-645A-43D3-AC87-7D77D8D53A65}" destId="{13789E8F-D0CE-479C-994D-14995F29024E}" srcOrd="1" destOrd="0" parTransId="{61C4952E-8878-4AF6-88FD-5FCAF96A33EF}" sibTransId="{A21877D7-4258-4FAD-9473-E1F22C359DBC}"/>
    <dgm:cxn modelId="{986E693A-54C4-40A0-B631-94B950816D9D}" type="presOf" srcId="{620A4E8A-5A2A-4EA7-B0D8-22428EA356F7}" destId="{D0F893EF-0ADB-483F-A135-B7CA67ED5B63}" srcOrd="0" destOrd="0" presId="urn:microsoft.com/office/officeart/2005/8/layout/vList2"/>
    <dgm:cxn modelId="{78158777-E1C0-4D3B-93C1-1CF94A04E67D}" srcId="{A88964CE-645A-43D3-AC87-7D77D8D53A65}" destId="{1429ACF2-E24C-40C4-81F3-44E78FEBC702}" srcOrd="0" destOrd="0" parTransId="{6694AF22-A315-422C-93F6-957DD0EA043F}" sibTransId="{2A545F73-D9E7-4645-88DB-6DA9B7BCB359}"/>
    <dgm:cxn modelId="{CBF47F8F-B4D8-424A-A4B3-C97376F1DE4F}" srcId="{A88964CE-645A-43D3-AC87-7D77D8D53A65}" destId="{DFD11A6C-1729-414D-A501-7FF2ABE4B755}" srcOrd="4" destOrd="0" parTransId="{DEB5B473-F0DF-46EC-ACBD-42157A11BF1E}" sibTransId="{821732A0-4630-44C4-B004-2572E9DEEE04}"/>
    <dgm:cxn modelId="{0A15BE9C-094A-4A9D-ACF6-84809CDCB6C1}" type="presOf" srcId="{1429ACF2-E24C-40C4-81F3-44E78FEBC702}" destId="{738D00F0-556D-4BA0-B9AE-D789464C2E04}" srcOrd="0" destOrd="0" presId="urn:microsoft.com/office/officeart/2005/8/layout/vList2"/>
    <dgm:cxn modelId="{244265B0-0BD0-40F9-AE89-CD61A29CCC23}" srcId="{A88964CE-645A-43D3-AC87-7D77D8D53A65}" destId="{AB97BF05-E60D-4EC6-A978-BC30ECF68107}" srcOrd="3" destOrd="0" parTransId="{F6831A7E-7F8E-4060-92FD-9104D51AF970}" sibTransId="{F863C4A5-FC10-4D60-B1C9-F9CC1BED7B3D}"/>
    <dgm:cxn modelId="{D4C838E7-2E3A-4472-AE00-F763AE6A0DAC}" type="presOf" srcId="{DFD11A6C-1729-414D-A501-7FF2ABE4B755}" destId="{3590D8C7-3C43-4726-8374-2B1E84AFD427}" srcOrd="0" destOrd="0" presId="urn:microsoft.com/office/officeart/2005/8/layout/vList2"/>
    <dgm:cxn modelId="{798405F1-1BA4-48A0-BAE5-6CD9DD142FE3}" type="presOf" srcId="{13789E8F-D0CE-479C-994D-14995F29024E}" destId="{598DC676-BC8B-4555-8AA1-241041880820}" srcOrd="0" destOrd="0" presId="urn:microsoft.com/office/officeart/2005/8/layout/vList2"/>
    <dgm:cxn modelId="{962B4940-CC10-4FA2-9E9C-70B22764B733}" type="presParOf" srcId="{6FDDE636-0BD8-4A1C-A758-FA1E1D84F23E}" destId="{738D00F0-556D-4BA0-B9AE-D789464C2E04}" srcOrd="0" destOrd="0" presId="urn:microsoft.com/office/officeart/2005/8/layout/vList2"/>
    <dgm:cxn modelId="{EB7BB027-2AAB-41F4-89F0-621A071CEFCA}" type="presParOf" srcId="{6FDDE636-0BD8-4A1C-A758-FA1E1D84F23E}" destId="{018CC22F-B1E5-4521-9960-DADADB19853A}" srcOrd="1" destOrd="0" presId="urn:microsoft.com/office/officeart/2005/8/layout/vList2"/>
    <dgm:cxn modelId="{F01F0FE1-D708-44FD-9D19-90634D946B93}" type="presParOf" srcId="{6FDDE636-0BD8-4A1C-A758-FA1E1D84F23E}" destId="{598DC676-BC8B-4555-8AA1-241041880820}" srcOrd="2" destOrd="0" presId="urn:microsoft.com/office/officeart/2005/8/layout/vList2"/>
    <dgm:cxn modelId="{3AA40ADA-2F34-43F9-A671-2431F2A3D1EA}" type="presParOf" srcId="{6FDDE636-0BD8-4A1C-A758-FA1E1D84F23E}" destId="{29C5C60C-0D60-4DF8-B383-581F4DA17E57}" srcOrd="3" destOrd="0" presId="urn:microsoft.com/office/officeart/2005/8/layout/vList2"/>
    <dgm:cxn modelId="{EA9EC7C8-C255-472A-876F-CEC218456697}" type="presParOf" srcId="{6FDDE636-0BD8-4A1C-A758-FA1E1D84F23E}" destId="{D0F893EF-0ADB-483F-A135-B7CA67ED5B63}" srcOrd="4" destOrd="0" presId="urn:microsoft.com/office/officeart/2005/8/layout/vList2"/>
    <dgm:cxn modelId="{83AC0DA6-CC30-435E-9F2F-71784160480B}" type="presParOf" srcId="{6FDDE636-0BD8-4A1C-A758-FA1E1D84F23E}" destId="{28790F7A-FA48-49F0-9DBE-0ADE08BE1BEE}" srcOrd="5" destOrd="0" presId="urn:microsoft.com/office/officeart/2005/8/layout/vList2"/>
    <dgm:cxn modelId="{2565576B-1B62-4349-9F00-079A223BBE1C}" type="presParOf" srcId="{6FDDE636-0BD8-4A1C-A758-FA1E1D84F23E}" destId="{3B171704-44D8-4373-AAA4-587B81321D4B}" srcOrd="6" destOrd="0" presId="urn:microsoft.com/office/officeart/2005/8/layout/vList2"/>
    <dgm:cxn modelId="{F4B441EC-BA41-4B17-B9C0-512083536831}" type="presParOf" srcId="{6FDDE636-0BD8-4A1C-A758-FA1E1D84F23E}" destId="{D5DB9758-1D3B-45BE-BD19-4C371361DAA7}" srcOrd="7" destOrd="0" presId="urn:microsoft.com/office/officeart/2005/8/layout/vList2"/>
    <dgm:cxn modelId="{BBF22247-5691-451B-B333-C5683E379369}" type="presParOf" srcId="{6FDDE636-0BD8-4A1C-A758-FA1E1D84F23E}" destId="{3590D8C7-3C43-4726-8374-2B1E84AFD42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0CF6A0-193C-4FFA-8C59-68C8FAFD4E8C}" type="doc">
      <dgm:prSet loTypeId="urn:microsoft.com/office/officeart/2005/8/layout/matrix3" loCatId="matrix" qsTypeId="urn:microsoft.com/office/officeart/2005/8/quickstyle/simple5" qsCatId="simple" csTypeId="urn:microsoft.com/office/officeart/2005/8/colors/colorful1" csCatId="colorful" phldr="1"/>
      <dgm:spPr/>
      <dgm:t>
        <a:bodyPr/>
        <a:lstStyle/>
        <a:p>
          <a:endParaRPr lang="en-US"/>
        </a:p>
      </dgm:t>
    </dgm:pt>
    <dgm:pt modelId="{F3488DAE-9934-4181-BAB1-6663FE7A263E}">
      <dgm:prSet/>
      <dgm:spPr/>
      <dgm:t>
        <a:bodyPr/>
        <a:lstStyle/>
        <a:p>
          <a:r>
            <a:rPr lang="en-US" dirty="0"/>
            <a:t>Noncompliance = suspension or loss of Youth Exchange certification</a:t>
          </a:r>
        </a:p>
      </dgm:t>
    </dgm:pt>
    <dgm:pt modelId="{87A0445B-2C31-45D1-B955-90A9E0DA9C6D}" type="parTrans" cxnId="{E503F2A5-94AC-444C-8050-5ACF5A828A6E}">
      <dgm:prSet/>
      <dgm:spPr/>
      <dgm:t>
        <a:bodyPr/>
        <a:lstStyle/>
        <a:p>
          <a:endParaRPr lang="en-US"/>
        </a:p>
      </dgm:t>
    </dgm:pt>
    <dgm:pt modelId="{A1B83916-FE8A-41ED-9508-B7A69FD7C248}" type="sibTrans" cxnId="{E503F2A5-94AC-444C-8050-5ACF5A828A6E}">
      <dgm:prSet/>
      <dgm:spPr/>
      <dgm:t>
        <a:bodyPr/>
        <a:lstStyle/>
        <a:p>
          <a:endParaRPr lang="en-US"/>
        </a:p>
      </dgm:t>
    </dgm:pt>
    <dgm:pt modelId="{9F247EEA-D842-432B-B8D1-56115CCA559F}">
      <dgm:prSet/>
      <dgm:spPr/>
      <dgm:t>
        <a:bodyPr/>
        <a:lstStyle/>
        <a:p>
          <a:r>
            <a:rPr lang="en-US" dirty="0"/>
            <a:t>Abusers permanently banned from Rotary participation</a:t>
          </a:r>
        </a:p>
      </dgm:t>
    </dgm:pt>
    <dgm:pt modelId="{F447ADF9-EF9D-4986-8D6C-9D98102B7E9E}" type="parTrans" cxnId="{0E061FD1-B1E6-4D16-ABAC-4EDA0104F1F3}">
      <dgm:prSet/>
      <dgm:spPr/>
      <dgm:t>
        <a:bodyPr/>
        <a:lstStyle/>
        <a:p>
          <a:endParaRPr lang="en-US"/>
        </a:p>
      </dgm:t>
    </dgm:pt>
    <dgm:pt modelId="{6365FAC8-2B68-4FD4-818F-1FC099AF9308}" type="sibTrans" cxnId="{0E061FD1-B1E6-4D16-ABAC-4EDA0104F1F3}">
      <dgm:prSet/>
      <dgm:spPr/>
      <dgm:t>
        <a:bodyPr/>
        <a:lstStyle/>
        <a:p>
          <a:endParaRPr lang="en-US"/>
        </a:p>
      </dgm:t>
    </dgm:pt>
    <dgm:pt modelId="{30CFC072-506E-4C8A-A552-5745DF826B9F}">
      <dgm:prSet custT="1"/>
      <dgm:spPr/>
      <dgm:t>
        <a:bodyPr/>
        <a:lstStyle/>
        <a:p>
          <a:r>
            <a:rPr lang="en-US" sz="1600" dirty="0"/>
            <a:t>By not educating  our Clubs we put our members non-members at-risk for possible criminal and civil litigation</a:t>
          </a:r>
        </a:p>
      </dgm:t>
    </dgm:pt>
    <dgm:pt modelId="{56EBA48A-844C-47E8-9E74-9F4A65EBF42D}" type="parTrans" cxnId="{8CD8C220-F55F-4199-82C0-109126A4A451}">
      <dgm:prSet/>
      <dgm:spPr/>
      <dgm:t>
        <a:bodyPr/>
        <a:lstStyle/>
        <a:p>
          <a:endParaRPr lang="en-US"/>
        </a:p>
      </dgm:t>
    </dgm:pt>
    <dgm:pt modelId="{35D98E11-9CA4-40FA-A17C-8977C67E1C66}" type="sibTrans" cxnId="{8CD8C220-F55F-4199-82C0-109126A4A451}">
      <dgm:prSet/>
      <dgm:spPr/>
      <dgm:t>
        <a:bodyPr/>
        <a:lstStyle/>
        <a:p>
          <a:endParaRPr lang="en-US"/>
        </a:p>
      </dgm:t>
    </dgm:pt>
    <dgm:pt modelId="{3E2B0CD6-6914-4B3F-8187-0F73D0DB86F9}">
      <dgm:prSet custT="1"/>
      <dgm:spPr/>
      <dgm:t>
        <a:bodyPr/>
        <a:lstStyle/>
        <a:p>
          <a:r>
            <a:rPr lang="en-US" sz="1800" dirty="0"/>
            <a:t>By not being in compliance we put our District and RI  at risk and possibly liable</a:t>
          </a:r>
        </a:p>
      </dgm:t>
    </dgm:pt>
    <dgm:pt modelId="{ABB93062-9D90-48A9-A9A4-2FDAA2EF0276}" type="parTrans" cxnId="{A2723A29-51FA-4D48-BD82-52DD0567724C}">
      <dgm:prSet/>
      <dgm:spPr/>
      <dgm:t>
        <a:bodyPr/>
        <a:lstStyle/>
        <a:p>
          <a:endParaRPr lang="en-US"/>
        </a:p>
      </dgm:t>
    </dgm:pt>
    <dgm:pt modelId="{A2FD33AA-AAE3-418C-81CB-AAE1ECD293CB}" type="sibTrans" cxnId="{A2723A29-51FA-4D48-BD82-52DD0567724C}">
      <dgm:prSet/>
      <dgm:spPr/>
      <dgm:t>
        <a:bodyPr/>
        <a:lstStyle/>
        <a:p>
          <a:endParaRPr lang="en-US"/>
        </a:p>
      </dgm:t>
    </dgm:pt>
    <dgm:pt modelId="{0606891B-A0EA-4181-A540-8ED3B1A87DAD}" type="pres">
      <dgm:prSet presAssocID="{800CF6A0-193C-4FFA-8C59-68C8FAFD4E8C}" presName="matrix" presStyleCnt="0">
        <dgm:presLayoutVars>
          <dgm:chMax val="1"/>
          <dgm:dir/>
          <dgm:resizeHandles val="exact"/>
        </dgm:presLayoutVars>
      </dgm:prSet>
      <dgm:spPr/>
    </dgm:pt>
    <dgm:pt modelId="{51688898-4B1D-49AF-B433-0A4D3CB1D0C8}" type="pres">
      <dgm:prSet presAssocID="{800CF6A0-193C-4FFA-8C59-68C8FAFD4E8C}" presName="diamond" presStyleLbl="bgShp" presStyleIdx="0" presStyleCnt="1"/>
      <dgm:spPr/>
    </dgm:pt>
    <dgm:pt modelId="{7CCD7B78-0227-4CE1-9517-95BB3A69A6D3}" type="pres">
      <dgm:prSet presAssocID="{800CF6A0-193C-4FFA-8C59-68C8FAFD4E8C}" presName="quad1" presStyleLbl="node1" presStyleIdx="0" presStyleCnt="4">
        <dgm:presLayoutVars>
          <dgm:chMax val="0"/>
          <dgm:chPref val="0"/>
          <dgm:bulletEnabled val="1"/>
        </dgm:presLayoutVars>
      </dgm:prSet>
      <dgm:spPr/>
    </dgm:pt>
    <dgm:pt modelId="{CAFA83CC-08EF-411A-B7BB-0ABB73A6A5C7}" type="pres">
      <dgm:prSet presAssocID="{800CF6A0-193C-4FFA-8C59-68C8FAFD4E8C}" presName="quad2" presStyleLbl="node1" presStyleIdx="1" presStyleCnt="4">
        <dgm:presLayoutVars>
          <dgm:chMax val="0"/>
          <dgm:chPref val="0"/>
          <dgm:bulletEnabled val="1"/>
        </dgm:presLayoutVars>
      </dgm:prSet>
      <dgm:spPr/>
    </dgm:pt>
    <dgm:pt modelId="{B7B5EDD0-46C7-488C-AD9D-814231A80AD2}" type="pres">
      <dgm:prSet presAssocID="{800CF6A0-193C-4FFA-8C59-68C8FAFD4E8C}" presName="quad3" presStyleLbl="node1" presStyleIdx="2" presStyleCnt="4">
        <dgm:presLayoutVars>
          <dgm:chMax val="0"/>
          <dgm:chPref val="0"/>
          <dgm:bulletEnabled val="1"/>
        </dgm:presLayoutVars>
      </dgm:prSet>
      <dgm:spPr/>
    </dgm:pt>
    <dgm:pt modelId="{EA298D17-7206-4B8D-A67F-3AF0DDE8F558}" type="pres">
      <dgm:prSet presAssocID="{800CF6A0-193C-4FFA-8C59-68C8FAFD4E8C}" presName="quad4" presStyleLbl="node1" presStyleIdx="3" presStyleCnt="4">
        <dgm:presLayoutVars>
          <dgm:chMax val="0"/>
          <dgm:chPref val="0"/>
          <dgm:bulletEnabled val="1"/>
        </dgm:presLayoutVars>
      </dgm:prSet>
      <dgm:spPr/>
    </dgm:pt>
  </dgm:ptLst>
  <dgm:cxnLst>
    <dgm:cxn modelId="{8CD8C220-F55F-4199-82C0-109126A4A451}" srcId="{800CF6A0-193C-4FFA-8C59-68C8FAFD4E8C}" destId="{30CFC072-506E-4C8A-A552-5745DF826B9F}" srcOrd="2" destOrd="0" parTransId="{56EBA48A-844C-47E8-9E74-9F4A65EBF42D}" sibTransId="{35D98E11-9CA4-40FA-A17C-8977C67E1C66}"/>
    <dgm:cxn modelId="{A2723A29-51FA-4D48-BD82-52DD0567724C}" srcId="{800CF6A0-193C-4FFA-8C59-68C8FAFD4E8C}" destId="{3E2B0CD6-6914-4B3F-8187-0F73D0DB86F9}" srcOrd="3" destOrd="0" parTransId="{ABB93062-9D90-48A9-A9A4-2FDAA2EF0276}" sibTransId="{A2FD33AA-AAE3-418C-81CB-AAE1ECD293CB}"/>
    <dgm:cxn modelId="{F0C5495B-E236-4753-996E-D1F1AE731978}" type="presOf" srcId="{30CFC072-506E-4C8A-A552-5745DF826B9F}" destId="{B7B5EDD0-46C7-488C-AD9D-814231A80AD2}" srcOrd="0" destOrd="0" presId="urn:microsoft.com/office/officeart/2005/8/layout/matrix3"/>
    <dgm:cxn modelId="{24265195-DD0E-4326-8A1B-304BEA3AC2F7}" type="presOf" srcId="{9F247EEA-D842-432B-B8D1-56115CCA559F}" destId="{CAFA83CC-08EF-411A-B7BB-0ABB73A6A5C7}" srcOrd="0" destOrd="0" presId="urn:microsoft.com/office/officeart/2005/8/layout/matrix3"/>
    <dgm:cxn modelId="{A5028D99-A371-47BC-B0FC-F92BA86170AB}" type="presOf" srcId="{F3488DAE-9934-4181-BAB1-6663FE7A263E}" destId="{7CCD7B78-0227-4CE1-9517-95BB3A69A6D3}" srcOrd="0" destOrd="0" presId="urn:microsoft.com/office/officeart/2005/8/layout/matrix3"/>
    <dgm:cxn modelId="{9265A99A-F6C8-4ADC-8E65-328BBB17D572}" type="presOf" srcId="{3E2B0CD6-6914-4B3F-8187-0F73D0DB86F9}" destId="{EA298D17-7206-4B8D-A67F-3AF0DDE8F558}" srcOrd="0" destOrd="0" presId="urn:microsoft.com/office/officeart/2005/8/layout/matrix3"/>
    <dgm:cxn modelId="{E503F2A5-94AC-444C-8050-5ACF5A828A6E}" srcId="{800CF6A0-193C-4FFA-8C59-68C8FAFD4E8C}" destId="{F3488DAE-9934-4181-BAB1-6663FE7A263E}" srcOrd="0" destOrd="0" parTransId="{87A0445B-2C31-45D1-B955-90A9E0DA9C6D}" sibTransId="{A1B83916-FE8A-41ED-9508-B7A69FD7C248}"/>
    <dgm:cxn modelId="{0E061FD1-B1E6-4D16-ABAC-4EDA0104F1F3}" srcId="{800CF6A0-193C-4FFA-8C59-68C8FAFD4E8C}" destId="{9F247EEA-D842-432B-B8D1-56115CCA559F}" srcOrd="1" destOrd="0" parTransId="{F447ADF9-EF9D-4986-8D6C-9D98102B7E9E}" sibTransId="{6365FAC8-2B68-4FD4-818F-1FC099AF9308}"/>
    <dgm:cxn modelId="{BE3F23FC-6D7D-4344-B034-258508DD9255}" type="presOf" srcId="{800CF6A0-193C-4FFA-8C59-68C8FAFD4E8C}" destId="{0606891B-A0EA-4181-A540-8ED3B1A87DAD}" srcOrd="0" destOrd="0" presId="urn:microsoft.com/office/officeart/2005/8/layout/matrix3"/>
    <dgm:cxn modelId="{F94A6D9B-DA8D-41AC-9B3A-AA7C833895F6}" type="presParOf" srcId="{0606891B-A0EA-4181-A540-8ED3B1A87DAD}" destId="{51688898-4B1D-49AF-B433-0A4D3CB1D0C8}" srcOrd="0" destOrd="0" presId="urn:microsoft.com/office/officeart/2005/8/layout/matrix3"/>
    <dgm:cxn modelId="{F4A27C11-1D5B-46FC-BA16-87A7297B0251}" type="presParOf" srcId="{0606891B-A0EA-4181-A540-8ED3B1A87DAD}" destId="{7CCD7B78-0227-4CE1-9517-95BB3A69A6D3}" srcOrd="1" destOrd="0" presId="urn:microsoft.com/office/officeart/2005/8/layout/matrix3"/>
    <dgm:cxn modelId="{9EA22600-89EA-4AC5-A7A7-0501FB0883BB}" type="presParOf" srcId="{0606891B-A0EA-4181-A540-8ED3B1A87DAD}" destId="{CAFA83CC-08EF-411A-B7BB-0ABB73A6A5C7}" srcOrd="2" destOrd="0" presId="urn:microsoft.com/office/officeart/2005/8/layout/matrix3"/>
    <dgm:cxn modelId="{9B87B6B1-953E-4F02-BBA3-C0A6DA362E43}" type="presParOf" srcId="{0606891B-A0EA-4181-A540-8ED3B1A87DAD}" destId="{B7B5EDD0-46C7-488C-AD9D-814231A80AD2}" srcOrd="3" destOrd="0" presId="urn:microsoft.com/office/officeart/2005/8/layout/matrix3"/>
    <dgm:cxn modelId="{B91DD4FF-DC02-453C-9682-CAB938F5CF40}" type="presParOf" srcId="{0606891B-A0EA-4181-A540-8ED3B1A87DAD}" destId="{EA298D17-7206-4B8D-A67F-3AF0DDE8F558}"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CD27CB-E27F-4B63-90D1-BC2B31247F55}" type="doc">
      <dgm:prSet loTypeId="urn:microsoft.com/office/officeart/2016/7/layout/BasicLinearProcessNumbered" loCatId="process" qsTypeId="urn:microsoft.com/office/officeart/2005/8/quickstyle/simple2" qsCatId="simple" csTypeId="urn:microsoft.com/office/officeart/2005/8/colors/colorful1" csCatId="colorful" phldr="1"/>
      <dgm:spPr/>
      <dgm:t>
        <a:bodyPr/>
        <a:lstStyle/>
        <a:p>
          <a:endParaRPr lang="en-US"/>
        </a:p>
      </dgm:t>
    </dgm:pt>
    <dgm:pt modelId="{356C8466-96F0-412A-AB36-91FF6E4B7996}">
      <dgm:prSet/>
      <dgm:spPr/>
      <dgm:t>
        <a:bodyPr/>
        <a:lstStyle/>
        <a:p>
          <a:r>
            <a:rPr lang="en-US" dirty="0"/>
            <a:t>Education early, often, and with transparency</a:t>
          </a:r>
        </a:p>
      </dgm:t>
    </dgm:pt>
    <dgm:pt modelId="{8CB9BB27-4EC7-4950-8AA7-D37C8DEFC1A3}" type="parTrans" cxnId="{2759AAC7-9B4C-4C77-89ED-57D001DF334B}">
      <dgm:prSet/>
      <dgm:spPr/>
      <dgm:t>
        <a:bodyPr/>
        <a:lstStyle/>
        <a:p>
          <a:endParaRPr lang="en-US"/>
        </a:p>
      </dgm:t>
    </dgm:pt>
    <dgm:pt modelId="{6844BE8A-2004-4CD8-BC32-B062E95659AD}" type="sibTrans" cxnId="{2759AAC7-9B4C-4C77-89ED-57D001DF334B}">
      <dgm:prSet phldrT="1"/>
      <dgm:spPr/>
      <dgm:t>
        <a:bodyPr/>
        <a:lstStyle/>
        <a:p>
          <a:r>
            <a:rPr lang="en-US"/>
            <a:t>1</a:t>
          </a:r>
        </a:p>
      </dgm:t>
    </dgm:pt>
    <dgm:pt modelId="{9632CDA3-60CA-408A-AA5B-4127D00B7CAA}">
      <dgm:prSet/>
      <dgm:spPr/>
      <dgm:t>
        <a:bodyPr/>
        <a:lstStyle/>
        <a:p>
          <a:r>
            <a:rPr lang="en-US"/>
            <a:t>Reinforce respectful communication and inclusiveness</a:t>
          </a:r>
        </a:p>
      </dgm:t>
    </dgm:pt>
    <dgm:pt modelId="{8DEDD042-6154-4512-B0B9-5F4FCBC030D9}" type="parTrans" cxnId="{3C71B0C3-3D0B-4D7D-8559-5FCFF4CE0D4B}">
      <dgm:prSet/>
      <dgm:spPr/>
      <dgm:t>
        <a:bodyPr/>
        <a:lstStyle/>
        <a:p>
          <a:endParaRPr lang="en-US"/>
        </a:p>
      </dgm:t>
    </dgm:pt>
    <dgm:pt modelId="{640C8AED-B251-4902-97FA-E556CAE38BDE}" type="sibTrans" cxnId="{3C71B0C3-3D0B-4D7D-8559-5FCFF4CE0D4B}">
      <dgm:prSet phldrT="2"/>
      <dgm:spPr/>
      <dgm:t>
        <a:bodyPr/>
        <a:lstStyle/>
        <a:p>
          <a:r>
            <a:rPr lang="en-US"/>
            <a:t>2</a:t>
          </a:r>
        </a:p>
      </dgm:t>
    </dgm:pt>
    <dgm:pt modelId="{E9329923-7CA1-41FE-B8D1-3DEEBDDFD14D}">
      <dgm:prSet/>
      <dgm:spPr/>
      <dgm:t>
        <a:bodyPr/>
        <a:lstStyle/>
        <a:p>
          <a:r>
            <a:rPr lang="en-US"/>
            <a:t>Monitor volunteers and environments regularly</a:t>
          </a:r>
        </a:p>
      </dgm:t>
    </dgm:pt>
    <dgm:pt modelId="{995C7517-3279-4CBD-BF7D-3EED3F26AB8F}" type="parTrans" cxnId="{DCAE5F74-0869-4345-ADAA-FAC88B83320A}">
      <dgm:prSet/>
      <dgm:spPr/>
      <dgm:t>
        <a:bodyPr/>
        <a:lstStyle/>
        <a:p>
          <a:endParaRPr lang="en-US"/>
        </a:p>
      </dgm:t>
    </dgm:pt>
    <dgm:pt modelId="{FAE0F5B2-B5DB-4B42-BFB6-8C98969B7770}" type="sibTrans" cxnId="{DCAE5F74-0869-4345-ADAA-FAC88B83320A}">
      <dgm:prSet phldrT="3"/>
      <dgm:spPr/>
      <dgm:t>
        <a:bodyPr/>
        <a:lstStyle/>
        <a:p>
          <a:r>
            <a:rPr lang="en-US"/>
            <a:t>3</a:t>
          </a:r>
        </a:p>
      </dgm:t>
    </dgm:pt>
    <dgm:pt modelId="{40668462-6951-4769-B6F4-0BF2F48BE1B4}" type="pres">
      <dgm:prSet presAssocID="{69CD27CB-E27F-4B63-90D1-BC2B31247F55}" presName="Name0" presStyleCnt="0">
        <dgm:presLayoutVars>
          <dgm:animLvl val="lvl"/>
          <dgm:resizeHandles val="exact"/>
        </dgm:presLayoutVars>
      </dgm:prSet>
      <dgm:spPr/>
    </dgm:pt>
    <dgm:pt modelId="{50B19A6C-A35A-43D8-A3C0-564AEEC902EA}" type="pres">
      <dgm:prSet presAssocID="{356C8466-96F0-412A-AB36-91FF6E4B7996}" presName="compositeNode" presStyleCnt="0">
        <dgm:presLayoutVars>
          <dgm:bulletEnabled val="1"/>
        </dgm:presLayoutVars>
      </dgm:prSet>
      <dgm:spPr/>
    </dgm:pt>
    <dgm:pt modelId="{B621503A-6CCB-4D98-8F67-B9145026ED15}" type="pres">
      <dgm:prSet presAssocID="{356C8466-96F0-412A-AB36-91FF6E4B7996}" presName="bgRect" presStyleLbl="bgAccFollowNode1" presStyleIdx="0" presStyleCnt="3"/>
      <dgm:spPr/>
    </dgm:pt>
    <dgm:pt modelId="{F2F6215C-4104-4D6A-B6C0-9ED6CD0F341B}" type="pres">
      <dgm:prSet presAssocID="{6844BE8A-2004-4CD8-BC32-B062E95659AD}" presName="sibTransNodeCircle" presStyleLbl="alignNode1" presStyleIdx="0" presStyleCnt="6">
        <dgm:presLayoutVars>
          <dgm:chMax val="0"/>
          <dgm:bulletEnabled/>
        </dgm:presLayoutVars>
      </dgm:prSet>
      <dgm:spPr/>
    </dgm:pt>
    <dgm:pt modelId="{773C23E1-D2EA-419D-A975-A5C6564B783C}" type="pres">
      <dgm:prSet presAssocID="{356C8466-96F0-412A-AB36-91FF6E4B7996}" presName="bottomLine" presStyleLbl="alignNode1" presStyleIdx="1" presStyleCnt="6">
        <dgm:presLayoutVars/>
      </dgm:prSet>
      <dgm:spPr/>
    </dgm:pt>
    <dgm:pt modelId="{CB9E8A32-377A-41E2-A5AB-8AB905F03692}" type="pres">
      <dgm:prSet presAssocID="{356C8466-96F0-412A-AB36-91FF6E4B7996}" presName="nodeText" presStyleLbl="bgAccFollowNode1" presStyleIdx="0" presStyleCnt="3">
        <dgm:presLayoutVars>
          <dgm:bulletEnabled val="1"/>
        </dgm:presLayoutVars>
      </dgm:prSet>
      <dgm:spPr/>
    </dgm:pt>
    <dgm:pt modelId="{28E16E1F-9240-48A8-A0FE-8A6472A07924}" type="pres">
      <dgm:prSet presAssocID="{6844BE8A-2004-4CD8-BC32-B062E95659AD}" presName="sibTrans" presStyleCnt="0"/>
      <dgm:spPr/>
    </dgm:pt>
    <dgm:pt modelId="{1DC8191B-0820-4F3A-B404-45FBC5642681}" type="pres">
      <dgm:prSet presAssocID="{9632CDA3-60CA-408A-AA5B-4127D00B7CAA}" presName="compositeNode" presStyleCnt="0">
        <dgm:presLayoutVars>
          <dgm:bulletEnabled val="1"/>
        </dgm:presLayoutVars>
      </dgm:prSet>
      <dgm:spPr/>
    </dgm:pt>
    <dgm:pt modelId="{5AB9FFAE-22A3-468C-90BB-79B3D3860FF5}" type="pres">
      <dgm:prSet presAssocID="{9632CDA3-60CA-408A-AA5B-4127D00B7CAA}" presName="bgRect" presStyleLbl="bgAccFollowNode1" presStyleIdx="1" presStyleCnt="3"/>
      <dgm:spPr/>
    </dgm:pt>
    <dgm:pt modelId="{36F074AA-CFCE-471D-B067-FE654707134B}" type="pres">
      <dgm:prSet presAssocID="{640C8AED-B251-4902-97FA-E556CAE38BDE}" presName="sibTransNodeCircle" presStyleLbl="alignNode1" presStyleIdx="2" presStyleCnt="6">
        <dgm:presLayoutVars>
          <dgm:chMax val="0"/>
          <dgm:bulletEnabled/>
        </dgm:presLayoutVars>
      </dgm:prSet>
      <dgm:spPr/>
    </dgm:pt>
    <dgm:pt modelId="{3A406AC1-1A88-4B86-8DFB-B7F9B0252115}" type="pres">
      <dgm:prSet presAssocID="{9632CDA3-60CA-408A-AA5B-4127D00B7CAA}" presName="bottomLine" presStyleLbl="alignNode1" presStyleIdx="3" presStyleCnt="6">
        <dgm:presLayoutVars/>
      </dgm:prSet>
      <dgm:spPr/>
    </dgm:pt>
    <dgm:pt modelId="{2153676D-945B-431E-8D5E-1CBFE7D92A96}" type="pres">
      <dgm:prSet presAssocID="{9632CDA3-60CA-408A-AA5B-4127D00B7CAA}" presName="nodeText" presStyleLbl="bgAccFollowNode1" presStyleIdx="1" presStyleCnt="3">
        <dgm:presLayoutVars>
          <dgm:bulletEnabled val="1"/>
        </dgm:presLayoutVars>
      </dgm:prSet>
      <dgm:spPr/>
    </dgm:pt>
    <dgm:pt modelId="{4CCBF142-6A05-4B0B-BC01-654B7519D585}" type="pres">
      <dgm:prSet presAssocID="{640C8AED-B251-4902-97FA-E556CAE38BDE}" presName="sibTrans" presStyleCnt="0"/>
      <dgm:spPr/>
    </dgm:pt>
    <dgm:pt modelId="{E63B3BAA-A3DC-4310-8833-397815576A70}" type="pres">
      <dgm:prSet presAssocID="{E9329923-7CA1-41FE-B8D1-3DEEBDDFD14D}" presName="compositeNode" presStyleCnt="0">
        <dgm:presLayoutVars>
          <dgm:bulletEnabled val="1"/>
        </dgm:presLayoutVars>
      </dgm:prSet>
      <dgm:spPr/>
    </dgm:pt>
    <dgm:pt modelId="{C6A165D8-6B1A-4A7B-9668-AD0304BE6F10}" type="pres">
      <dgm:prSet presAssocID="{E9329923-7CA1-41FE-B8D1-3DEEBDDFD14D}" presName="bgRect" presStyleLbl="bgAccFollowNode1" presStyleIdx="2" presStyleCnt="3"/>
      <dgm:spPr/>
    </dgm:pt>
    <dgm:pt modelId="{B3A0D439-DC71-45E8-8CDF-F480E16319D6}" type="pres">
      <dgm:prSet presAssocID="{FAE0F5B2-B5DB-4B42-BFB6-8C98969B7770}" presName="sibTransNodeCircle" presStyleLbl="alignNode1" presStyleIdx="4" presStyleCnt="6">
        <dgm:presLayoutVars>
          <dgm:chMax val="0"/>
          <dgm:bulletEnabled/>
        </dgm:presLayoutVars>
      </dgm:prSet>
      <dgm:spPr/>
    </dgm:pt>
    <dgm:pt modelId="{DB19477A-B8EB-4CD6-B260-2EBF2D486FF8}" type="pres">
      <dgm:prSet presAssocID="{E9329923-7CA1-41FE-B8D1-3DEEBDDFD14D}" presName="bottomLine" presStyleLbl="alignNode1" presStyleIdx="5" presStyleCnt="6">
        <dgm:presLayoutVars/>
      </dgm:prSet>
      <dgm:spPr/>
    </dgm:pt>
    <dgm:pt modelId="{C58D3564-8402-4273-B1E3-A4811D3F40A1}" type="pres">
      <dgm:prSet presAssocID="{E9329923-7CA1-41FE-B8D1-3DEEBDDFD14D}" presName="nodeText" presStyleLbl="bgAccFollowNode1" presStyleIdx="2" presStyleCnt="3">
        <dgm:presLayoutVars>
          <dgm:bulletEnabled val="1"/>
        </dgm:presLayoutVars>
      </dgm:prSet>
      <dgm:spPr/>
    </dgm:pt>
  </dgm:ptLst>
  <dgm:cxnLst>
    <dgm:cxn modelId="{B8FCAC4E-16FF-4CE3-A5A7-E6F4A41860EE}" type="presOf" srcId="{9632CDA3-60CA-408A-AA5B-4127D00B7CAA}" destId="{2153676D-945B-431E-8D5E-1CBFE7D92A96}" srcOrd="1" destOrd="0" presId="urn:microsoft.com/office/officeart/2016/7/layout/BasicLinearProcessNumbered"/>
    <dgm:cxn modelId="{DCAE5F74-0869-4345-ADAA-FAC88B83320A}" srcId="{69CD27CB-E27F-4B63-90D1-BC2B31247F55}" destId="{E9329923-7CA1-41FE-B8D1-3DEEBDDFD14D}" srcOrd="2" destOrd="0" parTransId="{995C7517-3279-4CBD-BF7D-3EED3F26AB8F}" sibTransId="{FAE0F5B2-B5DB-4B42-BFB6-8C98969B7770}"/>
    <dgm:cxn modelId="{5B0FF556-A360-4A4B-86A4-E9A9C09868CC}" type="presOf" srcId="{69CD27CB-E27F-4B63-90D1-BC2B31247F55}" destId="{40668462-6951-4769-B6F4-0BF2F48BE1B4}" srcOrd="0" destOrd="0" presId="urn:microsoft.com/office/officeart/2016/7/layout/BasicLinearProcessNumbered"/>
    <dgm:cxn modelId="{1370EB85-F309-4F70-AE32-4ECE6B318857}" type="presOf" srcId="{9632CDA3-60CA-408A-AA5B-4127D00B7CAA}" destId="{5AB9FFAE-22A3-468C-90BB-79B3D3860FF5}" srcOrd="0" destOrd="0" presId="urn:microsoft.com/office/officeart/2016/7/layout/BasicLinearProcessNumbered"/>
    <dgm:cxn modelId="{66EF908B-C2EE-41F2-A208-D9327C242B09}" type="presOf" srcId="{E9329923-7CA1-41FE-B8D1-3DEEBDDFD14D}" destId="{C58D3564-8402-4273-B1E3-A4811D3F40A1}" srcOrd="1" destOrd="0" presId="urn:microsoft.com/office/officeart/2016/7/layout/BasicLinearProcessNumbered"/>
    <dgm:cxn modelId="{05787E8F-A400-4574-B0B8-A6AC6B426165}" type="presOf" srcId="{6844BE8A-2004-4CD8-BC32-B062E95659AD}" destId="{F2F6215C-4104-4D6A-B6C0-9ED6CD0F341B}" srcOrd="0" destOrd="0" presId="urn:microsoft.com/office/officeart/2016/7/layout/BasicLinearProcessNumbered"/>
    <dgm:cxn modelId="{3C71B0C3-3D0B-4D7D-8559-5FCFF4CE0D4B}" srcId="{69CD27CB-E27F-4B63-90D1-BC2B31247F55}" destId="{9632CDA3-60CA-408A-AA5B-4127D00B7CAA}" srcOrd="1" destOrd="0" parTransId="{8DEDD042-6154-4512-B0B9-5F4FCBC030D9}" sibTransId="{640C8AED-B251-4902-97FA-E556CAE38BDE}"/>
    <dgm:cxn modelId="{2759AAC7-9B4C-4C77-89ED-57D001DF334B}" srcId="{69CD27CB-E27F-4B63-90D1-BC2B31247F55}" destId="{356C8466-96F0-412A-AB36-91FF6E4B7996}" srcOrd="0" destOrd="0" parTransId="{8CB9BB27-4EC7-4950-8AA7-D37C8DEFC1A3}" sibTransId="{6844BE8A-2004-4CD8-BC32-B062E95659AD}"/>
    <dgm:cxn modelId="{0B398CC8-154C-440C-9E6C-992807969663}" type="presOf" srcId="{640C8AED-B251-4902-97FA-E556CAE38BDE}" destId="{36F074AA-CFCE-471D-B067-FE654707134B}" srcOrd="0" destOrd="0" presId="urn:microsoft.com/office/officeart/2016/7/layout/BasicLinearProcessNumbered"/>
    <dgm:cxn modelId="{307FD8CC-CC0D-4BD8-9AF0-5FAD0CC1CBF5}" type="presOf" srcId="{356C8466-96F0-412A-AB36-91FF6E4B7996}" destId="{B621503A-6CCB-4D98-8F67-B9145026ED15}" srcOrd="0" destOrd="0" presId="urn:microsoft.com/office/officeart/2016/7/layout/BasicLinearProcessNumbered"/>
    <dgm:cxn modelId="{F66FF2DD-00D9-4728-B500-6B1525EE32C4}" type="presOf" srcId="{E9329923-7CA1-41FE-B8D1-3DEEBDDFD14D}" destId="{C6A165D8-6B1A-4A7B-9668-AD0304BE6F10}" srcOrd="0" destOrd="0" presId="urn:microsoft.com/office/officeart/2016/7/layout/BasicLinearProcessNumbered"/>
    <dgm:cxn modelId="{367696F6-0987-47C3-8D15-BAFC7D0CD986}" type="presOf" srcId="{356C8466-96F0-412A-AB36-91FF6E4B7996}" destId="{CB9E8A32-377A-41E2-A5AB-8AB905F03692}" srcOrd="1" destOrd="0" presId="urn:microsoft.com/office/officeart/2016/7/layout/BasicLinearProcessNumbered"/>
    <dgm:cxn modelId="{1D3E95FB-C2E5-44E2-A7D2-B0B01230F2C0}" type="presOf" srcId="{FAE0F5B2-B5DB-4B42-BFB6-8C98969B7770}" destId="{B3A0D439-DC71-45E8-8CDF-F480E16319D6}" srcOrd="0" destOrd="0" presId="urn:microsoft.com/office/officeart/2016/7/layout/BasicLinearProcessNumbered"/>
    <dgm:cxn modelId="{3868E999-171F-45BB-8178-0A65A227BCCD}" type="presParOf" srcId="{40668462-6951-4769-B6F4-0BF2F48BE1B4}" destId="{50B19A6C-A35A-43D8-A3C0-564AEEC902EA}" srcOrd="0" destOrd="0" presId="urn:microsoft.com/office/officeart/2016/7/layout/BasicLinearProcessNumbered"/>
    <dgm:cxn modelId="{AF78EF69-25D5-4935-9BF3-008403FCDB03}" type="presParOf" srcId="{50B19A6C-A35A-43D8-A3C0-564AEEC902EA}" destId="{B621503A-6CCB-4D98-8F67-B9145026ED15}" srcOrd="0" destOrd="0" presId="urn:microsoft.com/office/officeart/2016/7/layout/BasicLinearProcessNumbered"/>
    <dgm:cxn modelId="{5535C10F-7D48-41C0-A1BB-504E50E260F1}" type="presParOf" srcId="{50B19A6C-A35A-43D8-A3C0-564AEEC902EA}" destId="{F2F6215C-4104-4D6A-B6C0-9ED6CD0F341B}" srcOrd="1" destOrd="0" presId="urn:microsoft.com/office/officeart/2016/7/layout/BasicLinearProcessNumbered"/>
    <dgm:cxn modelId="{E1A503DD-DC47-4EB5-B70F-A615E1132416}" type="presParOf" srcId="{50B19A6C-A35A-43D8-A3C0-564AEEC902EA}" destId="{773C23E1-D2EA-419D-A975-A5C6564B783C}" srcOrd="2" destOrd="0" presId="urn:microsoft.com/office/officeart/2016/7/layout/BasicLinearProcessNumbered"/>
    <dgm:cxn modelId="{C1168C46-8221-4925-934A-1B1819C97FF3}" type="presParOf" srcId="{50B19A6C-A35A-43D8-A3C0-564AEEC902EA}" destId="{CB9E8A32-377A-41E2-A5AB-8AB905F03692}" srcOrd="3" destOrd="0" presId="urn:microsoft.com/office/officeart/2016/7/layout/BasicLinearProcessNumbered"/>
    <dgm:cxn modelId="{EE6AD4DF-4011-492B-86CF-80D203497BE2}" type="presParOf" srcId="{40668462-6951-4769-B6F4-0BF2F48BE1B4}" destId="{28E16E1F-9240-48A8-A0FE-8A6472A07924}" srcOrd="1" destOrd="0" presId="urn:microsoft.com/office/officeart/2016/7/layout/BasicLinearProcessNumbered"/>
    <dgm:cxn modelId="{23E3F29D-D967-4533-9086-78A17B357FC1}" type="presParOf" srcId="{40668462-6951-4769-B6F4-0BF2F48BE1B4}" destId="{1DC8191B-0820-4F3A-B404-45FBC5642681}" srcOrd="2" destOrd="0" presId="urn:microsoft.com/office/officeart/2016/7/layout/BasicLinearProcessNumbered"/>
    <dgm:cxn modelId="{26DBD098-68C8-46F2-80A8-BB19556467A7}" type="presParOf" srcId="{1DC8191B-0820-4F3A-B404-45FBC5642681}" destId="{5AB9FFAE-22A3-468C-90BB-79B3D3860FF5}" srcOrd="0" destOrd="0" presId="urn:microsoft.com/office/officeart/2016/7/layout/BasicLinearProcessNumbered"/>
    <dgm:cxn modelId="{AC8A0ECB-23F7-4AD7-ABF6-4CDBCA155ABC}" type="presParOf" srcId="{1DC8191B-0820-4F3A-B404-45FBC5642681}" destId="{36F074AA-CFCE-471D-B067-FE654707134B}" srcOrd="1" destOrd="0" presId="urn:microsoft.com/office/officeart/2016/7/layout/BasicLinearProcessNumbered"/>
    <dgm:cxn modelId="{BDC77FC2-31BA-4BC5-9BBC-B82DA6960564}" type="presParOf" srcId="{1DC8191B-0820-4F3A-B404-45FBC5642681}" destId="{3A406AC1-1A88-4B86-8DFB-B7F9B0252115}" srcOrd="2" destOrd="0" presId="urn:microsoft.com/office/officeart/2016/7/layout/BasicLinearProcessNumbered"/>
    <dgm:cxn modelId="{BB0F377A-3721-41C6-B0A2-6B7CC0C812F6}" type="presParOf" srcId="{1DC8191B-0820-4F3A-B404-45FBC5642681}" destId="{2153676D-945B-431E-8D5E-1CBFE7D92A96}" srcOrd="3" destOrd="0" presId="urn:microsoft.com/office/officeart/2016/7/layout/BasicLinearProcessNumbered"/>
    <dgm:cxn modelId="{C023134E-43D1-44BC-B5AB-D4AFD435BC10}" type="presParOf" srcId="{40668462-6951-4769-B6F4-0BF2F48BE1B4}" destId="{4CCBF142-6A05-4B0B-BC01-654B7519D585}" srcOrd="3" destOrd="0" presId="urn:microsoft.com/office/officeart/2016/7/layout/BasicLinearProcessNumbered"/>
    <dgm:cxn modelId="{6839B6AC-3A43-4367-AF12-0311C718EB25}" type="presParOf" srcId="{40668462-6951-4769-B6F4-0BF2F48BE1B4}" destId="{E63B3BAA-A3DC-4310-8833-397815576A70}" srcOrd="4" destOrd="0" presId="urn:microsoft.com/office/officeart/2016/7/layout/BasicLinearProcessNumbered"/>
    <dgm:cxn modelId="{8DC0176F-21A6-4A47-BB69-B4C4563585CD}" type="presParOf" srcId="{E63B3BAA-A3DC-4310-8833-397815576A70}" destId="{C6A165D8-6B1A-4A7B-9668-AD0304BE6F10}" srcOrd="0" destOrd="0" presId="urn:microsoft.com/office/officeart/2016/7/layout/BasicLinearProcessNumbered"/>
    <dgm:cxn modelId="{1985E7C8-1535-4E52-A8BC-67ACA210E3FF}" type="presParOf" srcId="{E63B3BAA-A3DC-4310-8833-397815576A70}" destId="{B3A0D439-DC71-45E8-8CDF-F480E16319D6}" srcOrd="1" destOrd="0" presId="urn:microsoft.com/office/officeart/2016/7/layout/BasicLinearProcessNumbered"/>
    <dgm:cxn modelId="{F1721762-4AFC-4C91-BEAE-F45DA99454D5}" type="presParOf" srcId="{E63B3BAA-A3DC-4310-8833-397815576A70}" destId="{DB19477A-B8EB-4CD6-B260-2EBF2D486FF8}" srcOrd="2" destOrd="0" presId="urn:microsoft.com/office/officeart/2016/7/layout/BasicLinearProcessNumbered"/>
    <dgm:cxn modelId="{CF1DE495-A660-4E17-8FBB-27DED7E620F0}" type="presParOf" srcId="{E63B3BAA-A3DC-4310-8833-397815576A70}" destId="{C58D3564-8402-4273-B1E3-A4811D3F40A1}"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DBA335-6CCB-46AD-892D-988784E7337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DC20081-5EC3-4196-8CD8-E0D815FBE9D5}">
      <dgm:prSet/>
      <dgm:spPr/>
      <dgm:t>
        <a:bodyPr/>
        <a:lstStyle/>
        <a:p>
          <a:r>
            <a:rPr lang="en-US" b="0" dirty="0"/>
            <a:t>Rotary Youth Protection Guide</a:t>
          </a:r>
        </a:p>
      </dgm:t>
    </dgm:pt>
    <dgm:pt modelId="{8B894A61-E97D-4836-AE52-ACA40DEC334C}" type="parTrans" cxnId="{F82286AB-44A5-4148-A5EC-F8CB870DE172}">
      <dgm:prSet/>
      <dgm:spPr/>
      <dgm:t>
        <a:bodyPr/>
        <a:lstStyle/>
        <a:p>
          <a:endParaRPr lang="en-US"/>
        </a:p>
      </dgm:t>
    </dgm:pt>
    <dgm:pt modelId="{0C7B53E1-55FD-45A2-AF40-83005F4691F0}" type="sibTrans" cxnId="{F82286AB-44A5-4148-A5EC-F8CB870DE172}">
      <dgm:prSet/>
      <dgm:spPr/>
      <dgm:t>
        <a:bodyPr/>
        <a:lstStyle/>
        <a:p>
          <a:endParaRPr lang="en-US"/>
        </a:p>
      </dgm:t>
    </dgm:pt>
    <dgm:pt modelId="{CB348F98-3334-45AC-9E9F-0E032FA12693}">
      <dgm:prSet/>
      <dgm:spPr/>
      <dgm:t>
        <a:bodyPr/>
        <a:lstStyle/>
        <a:p>
          <a:r>
            <a:rPr lang="en-US" b="1" dirty="0"/>
            <a:t>Youth Protection Quiz and Tutorial</a:t>
          </a:r>
        </a:p>
      </dgm:t>
    </dgm:pt>
    <dgm:pt modelId="{8339F09A-48C0-4C6F-A272-0E89113A4F4C}" type="parTrans" cxnId="{D54C6189-5360-4523-91CB-9583008DB9F4}">
      <dgm:prSet/>
      <dgm:spPr/>
      <dgm:t>
        <a:bodyPr/>
        <a:lstStyle/>
        <a:p>
          <a:endParaRPr lang="en-US"/>
        </a:p>
      </dgm:t>
    </dgm:pt>
    <dgm:pt modelId="{599CED44-A320-4D05-B2A5-114DCB851623}" type="sibTrans" cxnId="{D54C6189-5360-4523-91CB-9583008DB9F4}">
      <dgm:prSet/>
      <dgm:spPr/>
      <dgm:t>
        <a:bodyPr/>
        <a:lstStyle/>
        <a:p>
          <a:endParaRPr lang="en-US"/>
        </a:p>
      </dgm:t>
    </dgm:pt>
    <dgm:pt modelId="{F0EA1A51-3CF3-4FC6-B676-296E624BF4D9}">
      <dgm:prSet/>
      <dgm:spPr/>
      <dgm:t>
        <a:bodyPr/>
        <a:lstStyle/>
        <a:p>
          <a:r>
            <a:rPr lang="en-US" b="1" dirty="0"/>
            <a:t>The District Crisis Management Plan and Clubs’ Plan</a:t>
          </a:r>
        </a:p>
      </dgm:t>
    </dgm:pt>
    <dgm:pt modelId="{9F477019-58E8-4190-8C52-1DADC4B34CCB}" type="parTrans" cxnId="{C001157E-0650-4E6E-A091-0DCE836E0184}">
      <dgm:prSet/>
      <dgm:spPr/>
      <dgm:t>
        <a:bodyPr/>
        <a:lstStyle/>
        <a:p>
          <a:endParaRPr lang="en-US"/>
        </a:p>
      </dgm:t>
    </dgm:pt>
    <dgm:pt modelId="{75F8FD4B-83F7-4DA4-8C7D-9657601A3454}" type="sibTrans" cxnId="{C001157E-0650-4E6E-A091-0DCE836E0184}">
      <dgm:prSet/>
      <dgm:spPr/>
      <dgm:t>
        <a:bodyPr/>
        <a:lstStyle/>
        <a:p>
          <a:endParaRPr lang="en-US"/>
        </a:p>
      </dgm:t>
    </dgm:pt>
    <dgm:pt modelId="{E5F857CE-1BFC-4BE9-82AA-7B415AEAD918}">
      <dgm:prSet/>
      <dgm:spPr/>
      <dgm:t>
        <a:bodyPr/>
        <a:lstStyle/>
        <a:p>
          <a:r>
            <a:rPr lang="en-US" b="1" dirty="0"/>
            <a:t>Online Classes with RI and Zone</a:t>
          </a:r>
        </a:p>
      </dgm:t>
    </dgm:pt>
    <dgm:pt modelId="{3BDFED63-C9ED-43F4-9CD4-BA7AFFAD3C2D}" type="parTrans" cxnId="{C266FDD1-F68B-4151-B9C3-6ABEF35002E6}">
      <dgm:prSet/>
      <dgm:spPr/>
      <dgm:t>
        <a:bodyPr/>
        <a:lstStyle/>
        <a:p>
          <a:endParaRPr lang="en-US"/>
        </a:p>
      </dgm:t>
    </dgm:pt>
    <dgm:pt modelId="{E7F5791A-8F1B-48FF-90D4-980325297912}" type="sibTrans" cxnId="{C266FDD1-F68B-4151-B9C3-6ABEF35002E6}">
      <dgm:prSet/>
      <dgm:spPr/>
      <dgm:t>
        <a:bodyPr/>
        <a:lstStyle/>
        <a:p>
          <a:endParaRPr lang="en-US"/>
        </a:p>
      </dgm:t>
    </dgm:pt>
    <dgm:pt modelId="{2E3C16F4-4A53-4B33-A133-425C544A067A}">
      <dgm:prSet/>
      <dgm:spPr/>
      <dgm:t>
        <a:bodyPr/>
        <a:lstStyle/>
        <a:p>
          <a:r>
            <a:rPr lang="en-US" b="1" dirty="0"/>
            <a:t>Online courses: Harassment Prevention, DEI, LGBTQ+ Support</a:t>
          </a:r>
        </a:p>
      </dgm:t>
    </dgm:pt>
    <dgm:pt modelId="{53A023AC-5848-45CC-9D0A-A7A16AF56580}" type="parTrans" cxnId="{B4FDD726-2C15-4A31-955B-D73C5BE2AA57}">
      <dgm:prSet/>
      <dgm:spPr/>
      <dgm:t>
        <a:bodyPr/>
        <a:lstStyle/>
        <a:p>
          <a:endParaRPr lang="en-US"/>
        </a:p>
      </dgm:t>
    </dgm:pt>
    <dgm:pt modelId="{5CF30131-CC35-4AA2-B39D-71D0D6326424}" type="sibTrans" cxnId="{B4FDD726-2C15-4A31-955B-D73C5BE2AA57}">
      <dgm:prSet/>
      <dgm:spPr/>
      <dgm:t>
        <a:bodyPr/>
        <a:lstStyle/>
        <a:p>
          <a:endParaRPr lang="en-US"/>
        </a:p>
      </dgm:t>
    </dgm:pt>
    <dgm:pt modelId="{8407C77E-82F3-4473-8124-88542C075D24}">
      <dgm:prSet/>
      <dgm:spPr/>
      <dgm:t>
        <a:bodyPr/>
        <a:lstStyle/>
        <a:p>
          <a:r>
            <a:rPr lang="en-US" b="1" dirty="0"/>
            <a:t>District YPO</a:t>
          </a:r>
        </a:p>
      </dgm:t>
    </dgm:pt>
    <dgm:pt modelId="{B2CD78E1-73EA-4B89-AB6D-20FFB3486A28}" type="parTrans" cxnId="{97CD3BB0-2DE8-495C-ACFB-74A32E2CE1E2}">
      <dgm:prSet/>
      <dgm:spPr/>
      <dgm:t>
        <a:bodyPr/>
        <a:lstStyle/>
        <a:p>
          <a:endParaRPr lang="en-US"/>
        </a:p>
      </dgm:t>
    </dgm:pt>
    <dgm:pt modelId="{C54F9927-4DCD-4D44-AFA0-00CC680055DA}" type="sibTrans" cxnId="{97CD3BB0-2DE8-495C-ACFB-74A32E2CE1E2}">
      <dgm:prSet/>
      <dgm:spPr/>
      <dgm:t>
        <a:bodyPr/>
        <a:lstStyle/>
        <a:p>
          <a:endParaRPr lang="en-US"/>
        </a:p>
      </dgm:t>
    </dgm:pt>
    <dgm:pt modelId="{DC5D6E0C-E768-44E6-9EAD-683349754C83}">
      <dgm:prSet/>
      <dgm:spPr/>
      <dgm:t>
        <a:bodyPr/>
        <a:lstStyle/>
        <a:p>
          <a:r>
            <a:rPr lang="en-US" b="1" dirty="0"/>
            <a:t>D5450 Youth &amp; At-Risk Protection Policy</a:t>
          </a:r>
        </a:p>
      </dgm:t>
    </dgm:pt>
    <dgm:pt modelId="{F5EA98A3-A2DF-4D03-A0F0-D5C6373B9CC2}" type="parTrans" cxnId="{E90A8EC6-7018-4D87-98BB-C66487485817}">
      <dgm:prSet/>
      <dgm:spPr/>
      <dgm:t>
        <a:bodyPr/>
        <a:lstStyle/>
        <a:p>
          <a:endParaRPr lang="en-US"/>
        </a:p>
      </dgm:t>
    </dgm:pt>
    <dgm:pt modelId="{E353D9D7-24A4-40FD-B42D-2BFB4023EFEA}" type="sibTrans" cxnId="{E90A8EC6-7018-4D87-98BB-C66487485817}">
      <dgm:prSet/>
      <dgm:spPr/>
      <dgm:t>
        <a:bodyPr/>
        <a:lstStyle/>
        <a:p>
          <a:endParaRPr lang="en-US"/>
        </a:p>
      </dgm:t>
    </dgm:pt>
    <dgm:pt modelId="{DF08513D-F21E-46CE-9BA9-DB8A8B7A432A}">
      <dgm:prSet/>
      <dgm:spPr/>
      <dgm:t>
        <a:bodyPr/>
        <a:lstStyle/>
        <a:p>
          <a:r>
            <a:rPr lang="en-US" b="1" dirty="0"/>
            <a:t>Rotary Code of Policies, section 2.120</a:t>
          </a:r>
        </a:p>
      </dgm:t>
    </dgm:pt>
    <dgm:pt modelId="{7622CDF5-1DA1-4A7A-95BE-3C2F9DC2AB77}" type="parTrans" cxnId="{65855C7A-FCA2-447C-A344-CB78219DD6AC}">
      <dgm:prSet/>
      <dgm:spPr/>
      <dgm:t>
        <a:bodyPr/>
        <a:lstStyle/>
        <a:p>
          <a:endParaRPr lang="en-US"/>
        </a:p>
      </dgm:t>
    </dgm:pt>
    <dgm:pt modelId="{8BBDFD15-851D-428E-B831-FD5E2A2D7018}" type="sibTrans" cxnId="{65855C7A-FCA2-447C-A344-CB78219DD6AC}">
      <dgm:prSet/>
      <dgm:spPr/>
      <dgm:t>
        <a:bodyPr/>
        <a:lstStyle/>
        <a:p>
          <a:endParaRPr lang="en-US"/>
        </a:p>
      </dgm:t>
    </dgm:pt>
    <dgm:pt modelId="{D9120496-E06D-4FD6-8D73-3B2DACDAAAF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Electronic and Online Safety Considerations</a:t>
          </a:r>
        </a:p>
        <a:p>
          <a:pPr marL="0" lvl="0" defTabSz="622300">
            <a:lnSpc>
              <a:spcPct val="90000"/>
            </a:lnSpc>
            <a:spcBef>
              <a:spcPct val="0"/>
            </a:spcBef>
            <a:spcAft>
              <a:spcPct val="35000"/>
            </a:spcAft>
            <a:buNone/>
          </a:pPr>
          <a:endParaRPr lang="en-US" dirty="0"/>
        </a:p>
      </dgm:t>
    </dgm:pt>
    <dgm:pt modelId="{6DCF3E3A-CBBC-4943-ABE8-94DB4AB84BD7}" type="parTrans" cxnId="{014E8592-84E6-4D1D-823D-373F8C35A90F}">
      <dgm:prSet/>
      <dgm:spPr/>
      <dgm:t>
        <a:bodyPr/>
        <a:lstStyle/>
        <a:p>
          <a:endParaRPr lang="en-US"/>
        </a:p>
      </dgm:t>
    </dgm:pt>
    <dgm:pt modelId="{D88D9533-7967-4524-8EA1-77404BAED06C}" type="sibTrans" cxnId="{014E8592-84E6-4D1D-823D-373F8C35A90F}">
      <dgm:prSet/>
      <dgm:spPr/>
      <dgm:t>
        <a:bodyPr/>
        <a:lstStyle/>
        <a:p>
          <a:endParaRPr lang="en-US"/>
        </a:p>
      </dgm:t>
    </dgm:pt>
    <dgm:pt modelId="{C8410ED2-D6E8-473C-83A9-659ABB849B1D}">
      <dgm:prSet/>
      <dgm:spPr/>
      <dgm:t>
        <a:bodyPr/>
        <a:lstStyle/>
        <a:p>
          <a:pPr>
            <a:buFont typeface="Arial" panose="020B0604020202020204" pitchFamily="34" charset="0"/>
            <a:buChar char="•"/>
          </a:pPr>
          <a:r>
            <a:rPr lang="en-US" b="1" i="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Developing a Crisis Management Plan</a:t>
          </a:r>
          <a:endParaRPr lang="en-US" b="0" i="0" dirty="0">
            <a:solidFill>
              <a:schemeClr val="tx1"/>
            </a:solidFill>
          </a:endParaRPr>
        </a:p>
      </dgm:t>
    </dgm:pt>
    <dgm:pt modelId="{5B23B89C-E314-4027-B548-079421C34132}" type="parTrans" cxnId="{024D6F1E-BA8E-44F0-8D15-F371AC225DCA}">
      <dgm:prSet/>
      <dgm:spPr/>
      <dgm:t>
        <a:bodyPr/>
        <a:lstStyle/>
        <a:p>
          <a:endParaRPr lang="en-US"/>
        </a:p>
      </dgm:t>
    </dgm:pt>
    <dgm:pt modelId="{8683177C-FF27-4AAB-8D6D-273237990CEE}" type="sibTrans" cxnId="{024D6F1E-BA8E-44F0-8D15-F371AC225DCA}">
      <dgm:prSet/>
      <dgm:spPr/>
      <dgm:t>
        <a:bodyPr/>
        <a:lstStyle/>
        <a:p>
          <a:endParaRPr lang="en-US"/>
        </a:p>
      </dgm:t>
    </dgm:pt>
    <dgm:pt modelId="{6DDB8410-D808-403E-AED7-64F868729402}">
      <dgm:prSet/>
      <dgm:spPr/>
      <dgm:t>
        <a:bodyPr/>
        <a:lstStyle/>
        <a:p>
          <a:pPr>
            <a:buFont typeface="Arial" panose="020B0604020202020204" pitchFamily="34" charset="0"/>
            <a:buChar char="•"/>
          </a:pPr>
          <a:r>
            <a:rPr lang="en-US" b="1" i="0" dirty="0">
              <a:solidFill>
                <a:schemeClr val="tx1"/>
              </a:solidFill>
            </a:rPr>
            <a:t>District Crisi Policy</a:t>
          </a:r>
        </a:p>
      </dgm:t>
    </dgm:pt>
    <dgm:pt modelId="{F3809690-8376-4FB1-A0A1-A2012F643884}" type="parTrans" cxnId="{37ABBF93-3C65-42E9-8DAC-5C08E987885D}">
      <dgm:prSet/>
      <dgm:spPr/>
      <dgm:t>
        <a:bodyPr/>
        <a:lstStyle/>
        <a:p>
          <a:endParaRPr lang="en-US"/>
        </a:p>
      </dgm:t>
    </dgm:pt>
    <dgm:pt modelId="{9D41C891-2036-4CBC-A64A-9A07602520AE}" type="sibTrans" cxnId="{37ABBF93-3C65-42E9-8DAC-5C08E987885D}">
      <dgm:prSet/>
      <dgm:spPr/>
      <dgm:t>
        <a:bodyPr/>
        <a:lstStyle/>
        <a:p>
          <a:endParaRPr lang="en-US"/>
        </a:p>
      </dgm:t>
    </dgm:pt>
    <dgm:pt modelId="{CF75D475-F9AF-4DA0-A465-93590AF35AF1}">
      <dgm:prSet/>
      <dgm:spPr/>
      <dgm:t>
        <a:bodyPr/>
        <a:lstStyle/>
        <a:p>
          <a:pPr>
            <a:buFont typeface="Arial" panose="020B0604020202020204" pitchFamily="34" charset="0"/>
            <a:buChar char="•"/>
          </a:pPr>
          <a:r>
            <a:rPr lang="en-US" b="1" i="0" dirty="0">
              <a:solidFill>
                <a:schemeClr val="tx1"/>
              </a:solidFill>
            </a:rPr>
            <a:t>District 5450 Website –Youth Protection</a:t>
          </a:r>
        </a:p>
      </dgm:t>
    </dgm:pt>
    <dgm:pt modelId="{0DDAA999-6700-455C-BF30-6E10B219D522}" type="parTrans" cxnId="{09079EC8-56BC-43AC-A74A-FD904CEED751}">
      <dgm:prSet/>
      <dgm:spPr/>
      <dgm:t>
        <a:bodyPr/>
        <a:lstStyle/>
        <a:p>
          <a:endParaRPr lang="en-US"/>
        </a:p>
      </dgm:t>
    </dgm:pt>
    <dgm:pt modelId="{5A275DA2-D291-47B5-A126-92EA887FC420}" type="sibTrans" cxnId="{09079EC8-56BC-43AC-A74A-FD904CEED751}">
      <dgm:prSet/>
      <dgm:spPr/>
      <dgm:t>
        <a:bodyPr/>
        <a:lstStyle/>
        <a:p>
          <a:endParaRPr lang="en-US"/>
        </a:p>
      </dgm:t>
    </dgm:pt>
    <dgm:pt modelId="{F4404E2C-65F2-493D-B65C-FDCCCEF9FBDC}" type="pres">
      <dgm:prSet presAssocID="{B4DBA335-6CCB-46AD-892D-988784E73370}" presName="diagram" presStyleCnt="0">
        <dgm:presLayoutVars>
          <dgm:dir/>
          <dgm:resizeHandles val="exact"/>
        </dgm:presLayoutVars>
      </dgm:prSet>
      <dgm:spPr/>
    </dgm:pt>
    <dgm:pt modelId="{D06B913C-B5AF-463B-9E3C-64DD39BC34E1}" type="pres">
      <dgm:prSet presAssocID="{5DC20081-5EC3-4196-8CD8-E0D815FBE9D5}" presName="node" presStyleLbl="node1" presStyleIdx="0" presStyleCnt="12">
        <dgm:presLayoutVars>
          <dgm:bulletEnabled val="1"/>
        </dgm:presLayoutVars>
      </dgm:prSet>
      <dgm:spPr/>
    </dgm:pt>
    <dgm:pt modelId="{91EF2A29-DAB7-427C-86C0-3D9241A4996C}" type="pres">
      <dgm:prSet presAssocID="{0C7B53E1-55FD-45A2-AF40-83005F4691F0}" presName="sibTrans" presStyleCnt="0"/>
      <dgm:spPr/>
    </dgm:pt>
    <dgm:pt modelId="{067255B5-E8F1-43A7-B12A-CA4C62E6D7E3}" type="pres">
      <dgm:prSet presAssocID="{CB348F98-3334-45AC-9E9F-0E032FA12693}" presName="node" presStyleLbl="node1" presStyleIdx="1" presStyleCnt="12">
        <dgm:presLayoutVars>
          <dgm:bulletEnabled val="1"/>
        </dgm:presLayoutVars>
      </dgm:prSet>
      <dgm:spPr/>
    </dgm:pt>
    <dgm:pt modelId="{B147E1E3-4AD9-4F4B-B9A1-3674EC3324E2}" type="pres">
      <dgm:prSet presAssocID="{599CED44-A320-4D05-B2A5-114DCB851623}" presName="sibTrans" presStyleCnt="0"/>
      <dgm:spPr/>
    </dgm:pt>
    <dgm:pt modelId="{4984BB73-ADBE-447E-9C24-C001BCBF683B}" type="pres">
      <dgm:prSet presAssocID="{F0EA1A51-3CF3-4FC6-B676-296E624BF4D9}" presName="node" presStyleLbl="node1" presStyleIdx="2" presStyleCnt="12">
        <dgm:presLayoutVars>
          <dgm:bulletEnabled val="1"/>
        </dgm:presLayoutVars>
      </dgm:prSet>
      <dgm:spPr/>
    </dgm:pt>
    <dgm:pt modelId="{0E334AC4-8445-4ECE-B8A5-6ED0D0EEB374}" type="pres">
      <dgm:prSet presAssocID="{75F8FD4B-83F7-4DA4-8C7D-9657601A3454}" presName="sibTrans" presStyleCnt="0"/>
      <dgm:spPr/>
    </dgm:pt>
    <dgm:pt modelId="{174BE383-0352-44C9-B554-10D37CC107D9}" type="pres">
      <dgm:prSet presAssocID="{E5F857CE-1BFC-4BE9-82AA-7B415AEAD918}" presName="node" presStyleLbl="node1" presStyleIdx="3" presStyleCnt="12">
        <dgm:presLayoutVars>
          <dgm:bulletEnabled val="1"/>
        </dgm:presLayoutVars>
      </dgm:prSet>
      <dgm:spPr/>
    </dgm:pt>
    <dgm:pt modelId="{9623A7CA-9FF4-45B5-BD83-A9261624AA34}" type="pres">
      <dgm:prSet presAssocID="{E7F5791A-8F1B-48FF-90D4-980325297912}" presName="sibTrans" presStyleCnt="0"/>
      <dgm:spPr/>
    </dgm:pt>
    <dgm:pt modelId="{560744E2-14F7-4D0C-B400-5EAA8C464BD3}" type="pres">
      <dgm:prSet presAssocID="{2E3C16F4-4A53-4B33-A133-425C544A067A}" presName="node" presStyleLbl="node1" presStyleIdx="4" presStyleCnt="12">
        <dgm:presLayoutVars>
          <dgm:bulletEnabled val="1"/>
        </dgm:presLayoutVars>
      </dgm:prSet>
      <dgm:spPr/>
    </dgm:pt>
    <dgm:pt modelId="{EE029859-DB71-470B-885D-433403E12043}" type="pres">
      <dgm:prSet presAssocID="{5CF30131-CC35-4AA2-B39D-71D0D6326424}" presName="sibTrans" presStyleCnt="0"/>
      <dgm:spPr/>
    </dgm:pt>
    <dgm:pt modelId="{93587B39-ACBC-4FE3-84C2-6C490E7B623D}" type="pres">
      <dgm:prSet presAssocID="{8407C77E-82F3-4473-8124-88542C075D24}" presName="node" presStyleLbl="node1" presStyleIdx="5" presStyleCnt="12">
        <dgm:presLayoutVars>
          <dgm:bulletEnabled val="1"/>
        </dgm:presLayoutVars>
      </dgm:prSet>
      <dgm:spPr/>
    </dgm:pt>
    <dgm:pt modelId="{3C59C020-CB35-46E8-9FB5-6DED31A135E6}" type="pres">
      <dgm:prSet presAssocID="{C54F9927-4DCD-4D44-AFA0-00CC680055DA}" presName="sibTrans" presStyleCnt="0"/>
      <dgm:spPr/>
    </dgm:pt>
    <dgm:pt modelId="{478ADF36-805A-48FA-B132-85954C61F185}" type="pres">
      <dgm:prSet presAssocID="{DF08513D-F21E-46CE-9BA9-DB8A8B7A432A}" presName="node" presStyleLbl="node1" presStyleIdx="6" presStyleCnt="12">
        <dgm:presLayoutVars>
          <dgm:bulletEnabled val="1"/>
        </dgm:presLayoutVars>
      </dgm:prSet>
      <dgm:spPr/>
    </dgm:pt>
    <dgm:pt modelId="{D5002E2F-92F7-4AEE-B41E-4F3A5F6D4995}" type="pres">
      <dgm:prSet presAssocID="{8BBDFD15-851D-428E-B831-FD5E2A2D7018}" presName="sibTrans" presStyleCnt="0"/>
      <dgm:spPr/>
    </dgm:pt>
    <dgm:pt modelId="{DEF92441-694D-4A7D-B74C-42A766F1AC87}" type="pres">
      <dgm:prSet presAssocID="{DC5D6E0C-E768-44E6-9EAD-683349754C83}" presName="node" presStyleLbl="node1" presStyleIdx="7" presStyleCnt="12">
        <dgm:presLayoutVars>
          <dgm:bulletEnabled val="1"/>
        </dgm:presLayoutVars>
      </dgm:prSet>
      <dgm:spPr/>
    </dgm:pt>
    <dgm:pt modelId="{F608FA0C-FA45-4481-821F-FD81C075418F}" type="pres">
      <dgm:prSet presAssocID="{E353D9D7-24A4-40FD-B42D-2BFB4023EFEA}" presName="sibTrans" presStyleCnt="0"/>
      <dgm:spPr/>
    </dgm:pt>
    <dgm:pt modelId="{073208A5-0587-4885-B2B3-3995B1FE7C43}" type="pres">
      <dgm:prSet presAssocID="{D9120496-E06D-4FD6-8D73-3B2DACDAAAFA}" presName="node" presStyleLbl="node1" presStyleIdx="8" presStyleCnt="12">
        <dgm:presLayoutVars>
          <dgm:bulletEnabled val="1"/>
        </dgm:presLayoutVars>
      </dgm:prSet>
      <dgm:spPr/>
    </dgm:pt>
    <dgm:pt modelId="{25214E2B-F1D8-45D6-86E2-7A74A1D7AAC9}" type="pres">
      <dgm:prSet presAssocID="{D88D9533-7967-4524-8EA1-77404BAED06C}" presName="sibTrans" presStyleCnt="0"/>
      <dgm:spPr/>
    </dgm:pt>
    <dgm:pt modelId="{605A599C-9128-4C12-8337-B1108756BF49}" type="pres">
      <dgm:prSet presAssocID="{C8410ED2-D6E8-473C-83A9-659ABB849B1D}" presName="node" presStyleLbl="node1" presStyleIdx="9" presStyleCnt="12">
        <dgm:presLayoutVars>
          <dgm:bulletEnabled val="1"/>
        </dgm:presLayoutVars>
      </dgm:prSet>
      <dgm:spPr/>
    </dgm:pt>
    <dgm:pt modelId="{11FADED6-AC97-4931-87E4-B91B6A2E1A5F}" type="pres">
      <dgm:prSet presAssocID="{8683177C-FF27-4AAB-8D6D-273237990CEE}" presName="sibTrans" presStyleCnt="0"/>
      <dgm:spPr/>
    </dgm:pt>
    <dgm:pt modelId="{5A5EB9A9-7674-4534-A25B-4C76B34323E5}" type="pres">
      <dgm:prSet presAssocID="{6DDB8410-D808-403E-AED7-64F868729402}" presName="node" presStyleLbl="node1" presStyleIdx="10" presStyleCnt="12">
        <dgm:presLayoutVars>
          <dgm:bulletEnabled val="1"/>
        </dgm:presLayoutVars>
      </dgm:prSet>
      <dgm:spPr/>
    </dgm:pt>
    <dgm:pt modelId="{B459AF2E-8C5C-48DB-A2A6-C846E8F40902}" type="pres">
      <dgm:prSet presAssocID="{9D41C891-2036-4CBC-A64A-9A07602520AE}" presName="sibTrans" presStyleCnt="0"/>
      <dgm:spPr/>
    </dgm:pt>
    <dgm:pt modelId="{07DDAB82-A71E-4252-BF7E-64C112E0B89B}" type="pres">
      <dgm:prSet presAssocID="{CF75D475-F9AF-4DA0-A465-93590AF35AF1}" presName="node" presStyleLbl="node1" presStyleIdx="11" presStyleCnt="12">
        <dgm:presLayoutVars>
          <dgm:bulletEnabled val="1"/>
        </dgm:presLayoutVars>
      </dgm:prSet>
      <dgm:spPr/>
    </dgm:pt>
  </dgm:ptLst>
  <dgm:cxnLst>
    <dgm:cxn modelId="{98AFC217-FDB3-4A1F-BC61-2DA2D015EC41}" type="presOf" srcId="{8407C77E-82F3-4473-8124-88542C075D24}" destId="{93587B39-ACBC-4FE3-84C2-6C490E7B623D}" srcOrd="0" destOrd="0" presId="urn:microsoft.com/office/officeart/2005/8/layout/default"/>
    <dgm:cxn modelId="{33043F1C-D6DC-459B-B1EF-234791279FAF}" type="presOf" srcId="{F0EA1A51-3CF3-4FC6-B676-296E624BF4D9}" destId="{4984BB73-ADBE-447E-9C24-C001BCBF683B}" srcOrd="0" destOrd="0" presId="urn:microsoft.com/office/officeart/2005/8/layout/default"/>
    <dgm:cxn modelId="{024D6F1E-BA8E-44F0-8D15-F371AC225DCA}" srcId="{B4DBA335-6CCB-46AD-892D-988784E73370}" destId="{C8410ED2-D6E8-473C-83A9-659ABB849B1D}" srcOrd="9" destOrd="0" parTransId="{5B23B89C-E314-4027-B548-079421C34132}" sibTransId="{8683177C-FF27-4AAB-8D6D-273237990CEE}"/>
    <dgm:cxn modelId="{B4FDD726-2C15-4A31-955B-D73C5BE2AA57}" srcId="{B4DBA335-6CCB-46AD-892D-988784E73370}" destId="{2E3C16F4-4A53-4B33-A133-425C544A067A}" srcOrd="4" destOrd="0" parTransId="{53A023AC-5848-45CC-9D0A-A7A16AF56580}" sibTransId="{5CF30131-CC35-4AA2-B39D-71D0D6326424}"/>
    <dgm:cxn modelId="{A148B432-7F22-4BCB-8776-89C072DA2B1F}" type="presOf" srcId="{E5F857CE-1BFC-4BE9-82AA-7B415AEAD918}" destId="{174BE383-0352-44C9-B554-10D37CC107D9}" srcOrd="0" destOrd="0" presId="urn:microsoft.com/office/officeart/2005/8/layout/default"/>
    <dgm:cxn modelId="{E1A39C36-0357-4A57-92B8-3731A3BE28B3}" type="presOf" srcId="{2E3C16F4-4A53-4B33-A133-425C544A067A}" destId="{560744E2-14F7-4D0C-B400-5EAA8C464BD3}" srcOrd="0" destOrd="0" presId="urn:microsoft.com/office/officeart/2005/8/layout/default"/>
    <dgm:cxn modelId="{3A7B7950-F136-4C51-9196-A2A2076F857A}" type="presOf" srcId="{B4DBA335-6CCB-46AD-892D-988784E73370}" destId="{F4404E2C-65F2-493D-B65C-FDCCCEF9FBDC}" srcOrd="0" destOrd="0" presId="urn:microsoft.com/office/officeart/2005/8/layout/default"/>
    <dgm:cxn modelId="{A89FFF75-92A7-4171-8359-AEAF6923DD41}" type="presOf" srcId="{DC5D6E0C-E768-44E6-9EAD-683349754C83}" destId="{DEF92441-694D-4A7D-B74C-42A766F1AC87}" srcOrd="0" destOrd="0" presId="urn:microsoft.com/office/officeart/2005/8/layout/default"/>
    <dgm:cxn modelId="{65855C7A-FCA2-447C-A344-CB78219DD6AC}" srcId="{B4DBA335-6CCB-46AD-892D-988784E73370}" destId="{DF08513D-F21E-46CE-9BA9-DB8A8B7A432A}" srcOrd="6" destOrd="0" parTransId="{7622CDF5-1DA1-4A7A-95BE-3C2F9DC2AB77}" sibTransId="{8BBDFD15-851D-428E-B831-FD5E2A2D7018}"/>
    <dgm:cxn modelId="{C001157E-0650-4E6E-A091-0DCE836E0184}" srcId="{B4DBA335-6CCB-46AD-892D-988784E73370}" destId="{F0EA1A51-3CF3-4FC6-B676-296E624BF4D9}" srcOrd="2" destOrd="0" parTransId="{9F477019-58E8-4190-8C52-1DADC4B34CCB}" sibTransId="{75F8FD4B-83F7-4DA4-8C7D-9657601A3454}"/>
    <dgm:cxn modelId="{F20B9287-9F48-498C-B957-139DD7337085}" type="presOf" srcId="{D9120496-E06D-4FD6-8D73-3B2DACDAAAFA}" destId="{073208A5-0587-4885-B2B3-3995B1FE7C43}" srcOrd="0" destOrd="0" presId="urn:microsoft.com/office/officeart/2005/8/layout/default"/>
    <dgm:cxn modelId="{D54C6189-5360-4523-91CB-9583008DB9F4}" srcId="{B4DBA335-6CCB-46AD-892D-988784E73370}" destId="{CB348F98-3334-45AC-9E9F-0E032FA12693}" srcOrd="1" destOrd="0" parTransId="{8339F09A-48C0-4C6F-A272-0E89113A4F4C}" sibTransId="{599CED44-A320-4D05-B2A5-114DCB851623}"/>
    <dgm:cxn modelId="{014E8592-84E6-4D1D-823D-373F8C35A90F}" srcId="{B4DBA335-6CCB-46AD-892D-988784E73370}" destId="{D9120496-E06D-4FD6-8D73-3B2DACDAAAFA}" srcOrd="8" destOrd="0" parTransId="{6DCF3E3A-CBBC-4943-ABE8-94DB4AB84BD7}" sibTransId="{D88D9533-7967-4524-8EA1-77404BAED06C}"/>
    <dgm:cxn modelId="{37ABBF93-3C65-42E9-8DAC-5C08E987885D}" srcId="{B4DBA335-6CCB-46AD-892D-988784E73370}" destId="{6DDB8410-D808-403E-AED7-64F868729402}" srcOrd="10" destOrd="0" parTransId="{F3809690-8376-4FB1-A0A1-A2012F643884}" sibTransId="{9D41C891-2036-4CBC-A64A-9A07602520AE}"/>
    <dgm:cxn modelId="{910B9A96-D825-47D4-9E44-8D2EB2F54E2B}" type="presOf" srcId="{5DC20081-5EC3-4196-8CD8-E0D815FBE9D5}" destId="{D06B913C-B5AF-463B-9E3C-64DD39BC34E1}" srcOrd="0" destOrd="0" presId="urn:microsoft.com/office/officeart/2005/8/layout/default"/>
    <dgm:cxn modelId="{F82286AB-44A5-4148-A5EC-F8CB870DE172}" srcId="{B4DBA335-6CCB-46AD-892D-988784E73370}" destId="{5DC20081-5EC3-4196-8CD8-E0D815FBE9D5}" srcOrd="0" destOrd="0" parTransId="{8B894A61-E97D-4836-AE52-ACA40DEC334C}" sibTransId="{0C7B53E1-55FD-45A2-AF40-83005F4691F0}"/>
    <dgm:cxn modelId="{97CD3BB0-2DE8-495C-ACFB-74A32E2CE1E2}" srcId="{B4DBA335-6CCB-46AD-892D-988784E73370}" destId="{8407C77E-82F3-4473-8124-88542C075D24}" srcOrd="5" destOrd="0" parTransId="{B2CD78E1-73EA-4B89-AB6D-20FFB3486A28}" sibTransId="{C54F9927-4DCD-4D44-AFA0-00CC680055DA}"/>
    <dgm:cxn modelId="{AE9B0DC3-4CCD-4372-80C1-EA8424CED551}" type="presOf" srcId="{C8410ED2-D6E8-473C-83A9-659ABB849B1D}" destId="{605A599C-9128-4C12-8337-B1108756BF49}" srcOrd="0" destOrd="0" presId="urn:microsoft.com/office/officeart/2005/8/layout/default"/>
    <dgm:cxn modelId="{D3CB25C5-C03D-46E1-BE45-A5AD1C5C1BA9}" type="presOf" srcId="{DF08513D-F21E-46CE-9BA9-DB8A8B7A432A}" destId="{478ADF36-805A-48FA-B132-85954C61F185}" srcOrd="0" destOrd="0" presId="urn:microsoft.com/office/officeart/2005/8/layout/default"/>
    <dgm:cxn modelId="{E90A8EC6-7018-4D87-98BB-C66487485817}" srcId="{B4DBA335-6CCB-46AD-892D-988784E73370}" destId="{DC5D6E0C-E768-44E6-9EAD-683349754C83}" srcOrd="7" destOrd="0" parTransId="{F5EA98A3-A2DF-4D03-A0F0-D5C6373B9CC2}" sibTransId="{E353D9D7-24A4-40FD-B42D-2BFB4023EFEA}"/>
    <dgm:cxn modelId="{09079EC8-56BC-43AC-A74A-FD904CEED751}" srcId="{B4DBA335-6CCB-46AD-892D-988784E73370}" destId="{CF75D475-F9AF-4DA0-A465-93590AF35AF1}" srcOrd="11" destOrd="0" parTransId="{0DDAA999-6700-455C-BF30-6E10B219D522}" sibTransId="{5A275DA2-D291-47B5-A126-92EA887FC420}"/>
    <dgm:cxn modelId="{58D79ACE-66AE-4498-B867-353A0151B953}" type="presOf" srcId="{6DDB8410-D808-403E-AED7-64F868729402}" destId="{5A5EB9A9-7674-4534-A25B-4C76B34323E5}" srcOrd="0" destOrd="0" presId="urn:microsoft.com/office/officeart/2005/8/layout/default"/>
    <dgm:cxn modelId="{C266FDD1-F68B-4151-B9C3-6ABEF35002E6}" srcId="{B4DBA335-6CCB-46AD-892D-988784E73370}" destId="{E5F857CE-1BFC-4BE9-82AA-7B415AEAD918}" srcOrd="3" destOrd="0" parTransId="{3BDFED63-C9ED-43F4-9CD4-BA7AFFAD3C2D}" sibTransId="{E7F5791A-8F1B-48FF-90D4-980325297912}"/>
    <dgm:cxn modelId="{D35C14E2-DDC4-4E94-8069-6E60BA51D180}" type="presOf" srcId="{CB348F98-3334-45AC-9E9F-0E032FA12693}" destId="{067255B5-E8F1-43A7-B12A-CA4C62E6D7E3}" srcOrd="0" destOrd="0" presId="urn:microsoft.com/office/officeart/2005/8/layout/default"/>
    <dgm:cxn modelId="{FF0C50FB-D422-45BA-86A9-1BDA5AADCCC7}" type="presOf" srcId="{CF75D475-F9AF-4DA0-A465-93590AF35AF1}" destId="{07DDAB82-A71E-4252-BF7E-64C112E0B89B}" srcOrd="0" destOrd="0" presId="urn:microsoft.com/office/officeart/2005/8/layout/default"/>
    <dgm:cxn modelId="{1B02EB77-B279-4FC6-901D-D0A58F59A6DB}" type="presParOf" srcId="{F4404E2C-65F2-493D-B65C-FDCCCEF9FBDC}" destId="{D06B913C-B5AF-463B-9E3C-64DD39BC34E1}" srcOrd="0" destOrd="0" presId="urn:microsoft.com/office/officeart/2005/8/layout/default"/>
    <dgm:cxn modelId="{0A3AE0DD-AF2C-45D5-9A32-4F1D01AFB79C}" type="presParOf" srcId="{F4404E2C-65F2-493D-B65C-FDCCCEF9FBDC}" destId="{91EF2A29-DAB7-427C-86C0-3D9241A4996C}" srcOrd="1" destOrd="0" presId="urn:microsoft.com/office/officeart/2005/8/layout/default"/>
    <dgm:cxn modelId="{E45A269A-53C7-4F91-AC1C-128E6DFB8C64}" type="presParOf" srcId="{F4404E2C-65F2-493D-B65C-FDCCCEF9FBDC}" destId="{067255B5-E8F1-43A7-B12A-CA4C62E6D7E3}" srcOrd="2" destOrd="0" presId="urn:microsoft.com/office/officeart/2005/8/layout/default"/>
    <dgm:cxn modelId="{7949FA43-9924-4E77-9843-C44673566AFA}" type="presParOf" srcId="{F4404E2C-65F2-493D-B65C-FDCCCEF9FBDC}" destId="{B147E1E3-4AD9-4F4B-B9A1-3674EC3324E2}" srcOrd="3" destOrd="0" presId="urn:microsoft.com/office/officeart/2005/8/layout/default"/>
    <dgm:cxn modelId="{397491A2-4928-4677-8138-541B8BB012D4}" type="presParOf" srcId="{F4404E2C-65F2-493D-B65C-FDCCCEF9FBDC}" destId="{4984BB73-ADBE-447E-9C24-C001BCBF683B}" srcOrd="4" destOrd="0" presId="urn:microsoft.com/office/officeart/2005/8/layout/default"/>
    <dgm:cxn modelId="{39CE8A24-2E6E-4B99-BB1A-3DC35A693F52}" type="presParOf" srcId="{F4404E2C-65F2-493D-B65C-FDCCCEF9FBDC}" destId="{0E334AC4-8445-4ECE-B8A5-6ED0D0EEB374}" srcOrd="5" destOrd="0" presId="urn:microsoft.com/office/officeart/2005/8/layout/default"/>
    <dgm:cxn modelId="{A40FDAE1-5912-4C69-ADE1-F4E1449FB364}" type="presParOf" srcId="{F4404E2C-65F2-493D-B65C-FDCCCEF9FBDC}" destId="{174BE383-0352-44C9-B554-10D37CC107D9}" srcOrd="6" destOrd="0" presId="urn:microsoft.com/office/officeart/2005/8/layout/default"/>
    <dgm:cxn modelId="{4187BE35-BD2D-44D3-A252-0001B1178132}" type="presParOf" srcId="{F4404E2C-65F2-493D-B65C-FDCCCEF9FBDC}" destId="{9623A7CA-9FF4-45B5-BD83-A9261624AA34}" srcOrd="7" destOrd="0" presId="urn:microsoft.com/office/officeart/2005/8/layout/default"/>
    <dgm:cxn modelId="{67FF107B-D0C8-4DAA-A568-C2BC40CF4812}" type="presParOf" srcId="{F4404E2C-65F2-493D-B65C-FDCCCEF9FBDC}" destId="{560744E2-14F7-4D0C-B400-5EAA8C464BD3}" srcOrd="8" destOrd="0" presId="urn:microsoft.com/office/officeart/2005/8/layout/default"/>
    <dgm:cxn modelId="{A651D114-7478-410D-8DE9-765222EFC8A2}" type="presParOf" srcId="{F4404E2C-65F2-493D-B65C-FDCCCEF9FBDC}" destId="{EE029859-DB71-470B-885D-433403E12043}" srcOrd="9" destOrd="0" presId="urn:microsoft.com/office/officeart/2005/8/layout/default"/>
    <dgm:cxn modelId="{EB5FD13F-681B-4EC0-9FC2-ACCA28F3EF94}" type="presParOf" srcId="{F4404E2C-65F2-493D-B65C-FDCCCEF9FBDC}" destId="{93587B39-ACBC-4FE3-84C2-6C490E7B623D}" srcOrd="10" destOrd="0" presId="urn:microsoft.com/office/officeart/2005/8/layout/default"/>
    <dgm:cxn modelId="{5ACC20D5-AAFC-4087-9EE1-6CB625969278}" type="presParOf" srcId="{F4404E2C-65F2-493D-B65C-FDCCCEF9FBDC}" destId="{3C59C020-CB35-46E8-9FB5-6DED31A135E6}" srcOrd="11" destOrd="0" presId="urn:microsoft.com/office/officeart/2005/8/layout/default"/>
    <dgm:cxn modelId="{5FA1FC52-29D1-42E4-AFBE-4285814599C4}" type="presParOf" srcId="{F4404E2C-65F2-493D-B65C-FDCCCEF9FBDC}" destId="{478ADF36-805A-48FA-B132-85954C61F185}" srcOrd="12" destOrd="0" presId="urn:microsoft.com/office/officeart/2005/8/layout/default"/>
    <dgm:cxn modelId="{E5CA5141-966F-462B-83E6-12A795985E91}" type="presParOf" srcId="{F4404E2C-65F2-493D-B65C-FDCCCEF9FBDC}" destId="{D5002E2F-92F7-4AEE-B41E-4F3A5F6D4995}" srcOrd="13" destOrd="0" presId="urn:microsoft.com/office/officeart/2005/8/layout/default"/>
    <dgm:cxn modelId="{D3D935B5-D229-4322-B3FA-9D590981ADB7}" type="presParOf" srcId="{F4404E2C-65F2-493D-B65C-FDCCCEF9FBDC}" destId="{DEF92441-694D-4A7D-B74C-42A766F1AC87}" srcOrd="14" destOrd="0" presId="urn:microsoft.com/office/officeart/2005/8/layout/default"/>
    <dgm:cxn modelId="{E7656ED3-DF46-4905-892C-5A8725DFB6E3}" type="presParOf" srcId="{F4404E2C-65F2-493D-B65C-FDCCCEF9FBDC}" destId="{F608FA0C-FA45-4481-821F-FD81C075418F}" srcOrd="15" destOrd="0" presId="urn:microsoft.com/office/officeart/2005/8/layout/default"/>
    <dgm:cxn modelId="{25CBBD3D-3FB8-44A9-A19A-7EF9E7F8A267}" type="presParOf" srcId="{F4404E2C-65F2-493D-B65C-FDCCCEF9FBDC}" destId="{073208A5-0587-4885-B2B3-3995B1FE7C43}" srcOrd="16" destOrd="0" presId="urn:microsoft.com/office/officeart/2005/8/layout/default"/>
    <dgm:cxn modelId="{BFEEADD6-F8C0-49CF-96A5-407FD447AF37}" type="presParOf" srcId="{F4404E2C-65F2-493D-B65C-FDCCCEF9FBDC}" destId="{25214E2B-F1D8-45D6-86E2-7A74A1D7AAC9}" srcOrd="17" destOrd="0" presId="urn:microsoft.com/office/officeart/2005/8/layout/default"/>
    <dgm:cxn modelId="{F534A03F-8710-4C6F-87F3-EEB37AEB06BE}" type="presParOf" srcId="{F4404E2C-65F2-493D-B65C-FDCCCEF9FBDC}" destId="{605A599C-9128-4C12-8337-B1108756BF49}" srcOrd="18" destOrd="0" presId="urn:microsoft.com/office/officeart/2005/8/layout/default"/>
    <dgm:cxn modelId="{C92CF80C-4638-4B80-B591-9999534D6A1E}" type="presParOf" srcId="{F4404E2C-65F2-493D-B65C-FDCCCEF9FBDC}" destId="{11FADED6-AC97-4931-87E4-B91B6A2E1A5F}" srcOrd="19" destOrd="0" presId="urn:microsoft.com/office/officeart/2005/8/layout/default"/>
    <dgm:cxn modelId="{10600215-CECF-46E5-A65D-7C8EA182ECF9}" type="presParOf" srcId="{F4404E2C-65F2-493D-B65C-FDCCCEF9FBDC}" destId="{5A5EB9A9-7674-4534-A25B-4C76B34323E5}" srcOrd="20" destOrd="0" presId="urn:microsoft.com/office/officeart/2005/8/layout/default"/>
    <dgm:cxn modelId="{33303DF8-0864-4266-87F6-47C2BF8B157C}" type="presParOf" srcId="{F4404E2C-65F2-493D-B65C-FDCCCEF9FBDC}" destId="{B459AF2E-8C5C-48DB-A2A6-C846E8F40902}" srcOrd="21" destOrd="0" presId="urn:microsoft.com/office/officeart/2005/8/layout/default"/>
    <dgm:cxn modelId="{1CC267A7-4658-4670-99A7-3C3D6BB77879}" type="presParOf" srcId="{F4404E2C-65F2-493D-B65C-FDCCCEF9FBDC}" destId="{07DDAB82-A71E-4252-BF7E-64C112E0B89B}"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C845A7-D779-4460-995C-7DB38E67A82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D0E6DCB-A54C-429B-93F0-E365989842AB}">
      <dgm:prSet/>
      <dgm:spPr/>
      <dgm:t>
        <a:bodyPr/>
        <a:lstStyle/>
        <a:p>
          <a:pPr algn="ctr"/>
          <a:r>
            <a:rPr lang="en-US" dirty="0"/>
            <a:t>Rotary Youth Protection: youthprotection@rotary.org </a:t>
          </a:r>
        </a:p>
        <a:p>
          <a:pPr algn="ctr"/>
          <a:r>
            <a:rPr lang="en-US" dirty="0"/>
            <a:t> +1 866-976-8279</a:t>
          </a:r>
        </a:p>
      </dgm:t>
    </dgm:pt>
    <dgm:pt modelId="{62388411-B9C1-41AB-8EB0-2147F46D9E4C}" type="parTrans" cxnId="{A0AA58E8-7ACA-4C73-9127-1FFF6C63F787}">
      <dgm:prSet/>
      <dgm:spPr/>
      <dgm:t>
        <a:bodyPr/>
        <a:lstStyle/>
        <a:p>
          <a:endParaRPr lang="en-US"/>
        </a:p>
      </dgm:t>
    </dgm:pt>
    <dgm:pt modelId="{79712940-2AE1-41AE-A00D-45ACC806CBDE}" type="sibTrans" cxnId="{A0AA58E8-7ACA-4C73-9127-1FFF6C63F787}">
      <dgm:prSet/>
      <dgm:spPr/>
      <dgm:t>
        <a:bodyPr/>
        <a:lstStyle/>
        <a:p>
          <a:endParaRPr lang="en-US"/>
        </a:p>
      </dgm:t>
    </dgm:pt>
    <dgm:pt modelId="{E79BBAD8-887C-4AB2-96C7-425261727907}">
      <dgm:prSet/>
      <dgm:spPr/>
      <dgm:t>
        <a:bodyPr/>
        <a:lstStyle/>
        <a:p>
          <a:pPr algn="ctr"/>
          <a:r>
            <a:rPr lang="en-US" dirty="0"/>
            <a:t>District 5450 Youth&amp; At Risk Protection </a:t>
          </a:r>
          <a:r>
            <a:rPr lang="en-US" dirty="0">
              <a:solidFill>
                <a:schemeClr val="tx1"/>
              </a:solidFill>
            </a:rPr>
            <a:t>Officer (YPO) Michelle Rea-Meredith</a:t>
          </a:r>
          <a:endParaRPr lang="en-US" dirty="0">
            <a:solidFill>
              <a:schemeClr val="tx2">
                <a:lumMod val="25000"/>
              </a:schemeClr>
            </a:solidFill>
          </a:endParaRPr>
        </a:p>
        <a:p>
          <a:pPr algn="ctr"/>
          <a:r>
            <a:rPr lang="en-US" dirty="0">
              <a:solidFill>
                <a:schemeClr val="tx2">
                  <a:lumMod val="25000"/>
                </a:schemeClr>
              </a:solidFill>
              <a:hlinkClick xmlns:r="http://schemas.openxmlformats.org/officeDocument/2006/relationships" r:id="rId1">
                <a:extLst>
                  <a:ext uri="{A12FA001-AC4F-418D-AE19-62706E023703}">
                    <ahyp:hlinkClr xmlns:ahyp="http://schemas.microsoft.com/office/drawing/2018/hyperlinkcolor" val="tx"/>
                  </a:ext>
                </a:extLst>
              </a:hlinkClick>
            </a:rPr>
            <a:t>youthprotection@rotary5450.org</a:t>
          </a:r>
          <a:endParaRPr lang="en-US" dirty="0">
            <a:solidFill>
              <a:schemeClr val="tx2">
                <a:lumMod val="25000"/>
              </a:schemeClr>
            </a:solidFill>
          </a:endParaRPr>
        </a:p>
        <a:p>
          <a:pPr algn="l"/>
          <a:endParaRPr lang="en-US" dirty="0"/>
        </a:p>
      </dgm:t>
    </dgm:pt>
    <dgm:pt modelId="{DBC66208-3A56-405E-9831-494AC15A465F}" type="parTrans" cxnId="{BBA263E0-C6E7-4051-B0FC-DCA5C599C214}">
      <dgm:prSet/>
      <dgm:spPr/>
      <dgm:t>
        <a:bodyPr/>
        <a:lstStyle/>
        <a:p>
          <a:endParaRPr lang="en-US"/>
        </a:p>
      </dgm:t>
    </dgm:pt>
    <dgm:pt modelId="{67EE24CB-FD5B-4876-B1FC-789C3638363F}" type="sibTrans" cxnId="{BBA263E0-C6E7-4051-B0FC-DCA5C599C214}">
      <dgm:prSet/>
      <dgm:spPr/>
      <dgm:t>
        <a:bodyPr/>
        <a:lstStyle/>
        <a:p>
          <a:endParaRPr lang="en-US"/>
        </a:p>
      </dgm:t>
    </dgm:pt>
    <dgm:pt modelId="{BBAC1BE3-30DD-489A-B397-1F4547876836}">
      <dgm:prSet/>
      <dgm:spPr/>
      <dgm:t>
        <a:bodyPr/>
        <a:lstStyle/>
        <a:p>
          <a:pPr algn="ctr"/>
          <a:r>
            <a:rPr lang="en-US" dirty="0"/>
            <a:t>Submit compliance by </a:t>
          </a:r>
        </a:p>
        <a:p>
          <a:pPr algn="ctr"/>
          <a:r>
            <a:rPr lang="en-US" dirty="0"/>
            <a:t>August 20</a:t>
          </a:r>
          <a:r>
            <a:rPr lang="en-US" baseline="30000" dirty="0"/>
            <a:t>th</a:t>
          </a:r>
          <a:r>
            <a:rPr lang="en-US" dirty="0"/>
            <a:t> to YPO</a:t>
          </a:r>
        </a:p>
      </dgm:t>
    </dgm:pt>
    <dgm:pt modelId="{54BAFBB6-5DA5-4981-8D82-82D697E14FDA}" type="parTrans" cxnId="{38874CCA-4BDE-4DC9-8039-F8739E2D91ED}">
      <dgm:prSet/>
      <dgm:spPr/>
      <dgm:t>
        <a:bodyPr/>
        <a:lstStyle/>
        <a:p>
          <a:endParaRPr lang="en-US"/>
        </a:p>
      </dgm:t>
    </dgm:pt>
    <dgm:pt modelId="{410126FF-ADF3-4A9F-9B3F-393AEAFF8BE6}" type="sibTrans" cxnId="{38874CCA-4BDE-4DC9-8039-F8739E2D91ED}">
      <dgm:prSet/>
      <dgm:spPr/>
      <dgm:t>
        <a:bodyPr/>
        <a:lstStyle/>
        <a:p>
          <a:endParaRPr lang="en-US"/>
        </a:p>
      </dgm:t>
    </dgm:pt>
    <dgm:pt modelId="{B02B05AF-75C9-4DC2-B9AB-B515FA2E60AC}" type="pres">
      <dgm:prSet presAssocID="{E5C845A7-D779-4460-995C-7DB38E67A82A}" presName="linear" presStyleCnt="0">
        <dgm:presLayoutVars>
          <dgm:animLvl val="lvl"/>
          <dgm:resizeHandles val="exact"/>
        </dgm:presLayoutVars>
      </dgm:prSet>
      <dgm:spPr/>
    </dgm:pt>
    <dgm:pt modelId="{EA44899F-8509-4D1D-A34E-1DED82A9E77E}" type="pres">
      <dgm:prSet presAssocID="{0D0E6DCB-A54C-429B-93F0-E365989842AB}" presName="parentText" presStyleLbl="node1" presStyleIdx="0" presStyleCnt="3">
        <dgm:presLayoutVars>
          <dgm:chMax val="0"/>
          <dgm:bulletEnabled val="1"/>
        </dgm:presLayoutVars>
      </dgm:prSet>
      <dgm:spPr/>
    </dgm:pt>
    <dgm:pt modelId="{167CDDE5-E394-4A3A-AA7C-972D8C2E5B27}" type="pres">
      <dgm:prSet presAssocID="{79712940-2AE1-41AE-A00D-45ACC806CBDE}" presName="spacer" presStyleCnt="0"/>
      <dgm:spPr/>
    </dgm:pt>
    <dgm:pt modelId="{49363758-0D35-4F83-A712-7A682020579E}" type="pres">
      <dgm:prSet presAssocID="{E79BBAD8-887C-4AB2-96C7-425261727907}" presName="parentText" presStyleLbl="node1" presStyleIdx="1" presStyleCnt="3">
        <dgm:presLayoutVars>
          <dgm:chMax val="0"/>
          <dgm:bulletEnabled val="1"/>
        </dgm:presLayoutVars>
      </dgm:prSet>
      <dgm:spPr/>
    </dgm:pt>
    <dgm:pt modelId="{F3D938C7-9239-4255-A0F9-796305FD35CA}" type="pres">
      <dgm:prSet presAssocID="{67EE24CB-FD5B-4876-B1FC-789C3638363F}" presName="spacer" presStyleCnt="0"/>
      <dgm:spPr/>
    </dgm:pt>
    <dgm:pt modelId="{059A2FA9-2027-4FE0-9103-2B3FF61313E9}" type="pres">
      <dgm:prSet presAssocID="{BBAC1BE3-30DD-489A-B397-1F4547876836}" presName="parentText" presStyleLbl="node1" presStyleIdx="2" presStyleCnt="3">
        <dgm:presLayoutVars>
          <dgm:chMax val="0"/>
          <dgm:bulletEnabled val="1"/>
        </dgm:presLayoutVars>
      </dgm:prSet>
      <dgm:spPr/>
    </dgm:pt>
  </dgm:ptLst>
  <dgm:cxnLst>
    <dgm:cxn modelId="{58ACF90D-AED6-4DF6-9356-CAC76A670D50}" type="presOf" srcId="{BBAC1BE3-30DD-489A-B397-1F4547876836}" destId="{059A2FA9-2027-4FE0-9103-2B3FF61313E9}" srcOrd="0" destOrd="0" presId="urn:microsoft.com/office/officeart/2005/8/layout/vList2"/>
    <dgm:cxn modelId="{EC6A025D-4876-4646-9F64-5A7350EE8AAB}" type="presOf" srcId="{0D0E6DCB-A54C-429B-93F0-E365989842AB}" destId="{EA44899F-8509-4D1D-A34E-1DED82A9E77E}" srcOrd="0" destOrd="0" presId="urn:microsoft.com/office/officeart/2005/8/layout/vList2"/>
    <dgm:cxn modelId="{20333648-D6E7-422B-A7E1-2F74182B3B89}" type="presOf" srcId="{E5C845A7-D779-4460-995C-7DB38E67A82A}" destId="{B02B05AF-75C9-4DC2-B9AB-B515FA2E60AC}" srcOrd="0" destOrd="0" presId="urn:microsoft.com/office/officeart/2005/8/layout/vList2"/>
    <dgm:cxn modelId="{CEBCD7BD-6530-4975-BC0D-CED20E7590FC}" type="presOf" srcId="{E79BBAD8-887C-4AB2-96C7-425261727907}" destId="{49363758-0D35-4F83-A712-7A682020579E}" srcOrd="0" destOrd="0" presId="urn:microsoft.com/office/officeart/2005/8/layout/vList2"/>
    <dgm:cxn modelId="{38874CCA-4BDE-4DC9-8039-F8739E2D91ED}" srcId="{E5C845A7-D779-4460-995C-7DB38E67A82A}" destId="{BBAC1BE3-30DD-489A-B397-1F4547876836}" srcOrd="2" destOrd="0" parTransId="{54BAFBB6-5DA5-4981-8D82-82D697E14FDA}" sibTransId="{410126FF-ADF3-4A9F-9B3F-393AEAFF8BE6}"/>
    <dgm:cxn modelId="{BBA263E0-C6E7-4051-B0FC-DCA5C599C214}" srcId="{E5C845A7-D779-4460-995C-7DB38E67A82A}" destId="{E79BBAD8-887C-4AB2-96C7-425261727907}" srcOrd="1" destOrd="0" parTransId="{DBC66208-3A56-405E-9831-494AC15A465F}" sibTransId="{67EE24CB-FD5B-4876-B1FC-789C3638363F}"/>
    <dgm:cxn modelId="{A0AA58E8-7ACA-4C73-9127-1FFF6C63F787}" srcId="{E5C845A7-D779-4460-995C-7DB38E67A82A}" destId="{0D0E6DCB-A54C-429B-93F0-E365989842AB}" srcOrd="0" destOrd="0" parTransId="{62388411-B9C1-41AB-8EB0-2147F46D9E4C}" sibTransId="{79712940-2AE1-41AE-A00D-45ACC806CBDE}"/>
    <dgm:cxn modelId="{0C351517-9E45-4489-AC17-A1CACAA87FD2}" type="presParOf" srcId="{B02B05AF-75C9-4DC2-B9AB-B515FA2E60AC}" destId="{EA44899F-8509-4D1D-A34E-1DED82A9E77E}" srcOrd="0" destOrd="0" presId="urn:microsoft.com/office/officeart/2005/8/layout/vList2"/>
    <dgm:cxn modelId="{8C2453B8-CBC6-48B3-B618-1FEF60DA1BC5}" type="presParOf" srcId="{B02B05AF-75C9-4DC2-B9AB-B515FA2E60AC}" destId="{167CDDE5-E394-4A3A-AA7C-972D8C2E5B27}" srcOrd="1" destOrd="0" presId="urn:microsoft.com/office/officeart/2005/8/layout/vList2"/>
    <dgm:cxn modelId="{B5E54F14-F98C-4DFE-BF11-D76B8D7067EB}" type="presParOf" srcId="{B02B05AF-75C9-4DC2-B9AB-B515FA2E60AC}" destId="{49363758-0D35-4F83-A712-7A682020579E}" srcOrd="2" destOrd="0" presId="urn:microsoft.com/office/officeart/2005/8/layout/vList2"/>
    <dgm:cxn modelId="{E00DB92A-1E71-4FFA-A0C8-800B5D2FC3CA}" type="presParOf" srcId="{B02B05AF-75C9-4DC2-B9AB-B515FA2E60AC}" destId="{F3D938C7-9239-4255-A0F9-796305FD35CA}" srcOrd="3" destOrd="0" presId="urn:microsoft.com/office/officeart/2005/8/layout/vList2"/>
    <dgm:cxn modelId="{A90BF5EF-0F65-4A50-A060-7F85E9EFBFAA}" type="presParOf" srcId="{B02B05AF-75C9-4DC2-B9AB-B515FA2E60AC}" destId="{059A2FA9-2027-4FE0-9103-2B3FF61313E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2B8BB-4DA8-4AD3-90DE-E5D052927B9E}">
      <dsp:nvSpPr>
        <dsp:cNvPr id="0" name=""/>
        <dsp:cNvSpPr/>
      </dsp:nvSpPr>
      <dsp:spPr>
        <a:xfrm>
          <a:off x="0" y="2703"/>
          <a:ext cx="5433876" cy="0"/>
        </a:xfrm>
        <a:prstGeom prst="line">
          <a:avLst/>
        </a:prstGeom>
        <a:solidFill>
          <a:schemeClr val="accent2">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A68BDCA-978D-440D-B546-F10D02247011}">
      <dsp:nvSpPr>
        <dsp:cNvPr id="0" name=""/>
        <dsp:cNvSpPr/>
      </dsp:nvSpPr>
      <dsp:spPr>
        <a:xfrm>
          <a:off x="0" y="5406"/>
          <a:ext cx="5433876" cy="5530816"/>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kern="1200" dirty="0"/>
            <a:t>Our Moral Armor: Protecting youth and at-risk populations is a vital duty for all Rotarians.
A Universal Crisis: National data shows 1 in 4 girls and 1 in 13 boys experience abuse before adulthood.
Heightened Vulnerability: At-risk groups, including Older Adults and Developmental At-risk face significantly higher threats than their peers.
The "Trust" Factor: 90% of abuse is committed by known individuals (family, teachers, or volunteers) rather than strangers.
The Circle of Care: For seniors and those with disabilities, abuse most frequently occurs within their trusted daily networks.
Rotary’s Impact: Serving 300,000 youth annually, we must act to protect the thousands statistically at risk within our reach.
Prevention Power: Mandatory training, background checks, and robust policies are essential to safeguard the trust given to volunteers.</a:t>
          </a:r>
        </a:p>
      </dsp:txBody>
      <dsp:txXfrm>
        <a:off x="0" y="5406"/>
        <a:ext cx="5433876" cy="5530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A3D0A-309A-44B0-A4CA-9C19A50D6D55}">
      <dsp:nvSpPr>
        <dsp:cNvPr id="0" name=""/>
        <dsp:cNvSpPr/>
      </dsp:nvSpPr>
      <dsp:spPr>
        <a:xfrm>
          <a:off x="606" y="177758"/>
          <a:ext cx="2456975" cy="2948370"/>
        </a:xfrm>
        <a:prstGeom prst="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2695" tIns="0" rIns="242695" bIns="330200" numCol="1" spcCol="1270" anchor="t" anchorCtr="0">
          <a:noAutofit/>
        </a:bodyPr>
        <a:lstStyle/>
        <a:p>
          <a:pPr marL="0" lvl="0" indent="0" algn="l" defTabSz="933450">
            <a:lnSpc>
              <a:spcPct val="90000"/>
            </a:lnSpc>
            <a:spcBef>
              <a:spcPct val="0"/>
            </a:spcBef>
            <a:spcAft>
              <a:spcPct val="35000"/>
            </a:spcAft>
            <a:buNone/>
          </a:pPr>
          <a:r>
            <a:rPr lang="en-US" sz="2100" kern="1200"/>
            <a:t>Youth-serving groups are prime targets for abusers</a:t>
          </a:r>
        </a:p>
      </dsp:txBody>
      <dsp:txXfrm>
        <a:off x="606" y="1357106"/>
        <a:ext cx="2456975" cy="1769022"/>
      </dsp:txXfrm>
    </dsp:sp>
    <dsp:sp modelId="{E7860855-8B59-489D-BAB7-51606490808A}">
      <dsp:nvSpPr>
        <dsp:cNvPr id="0" name=""/>
        <dsp:cNvSpPr/>
      </dsp:nvSpPr>
      <dsp:spPr>
        <a:xfrm>
          <a:off x="606" y="177758"/>
          <a:ext cx="2456975" cy="1179348"/>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42695" tIns="165100" rIns="242695" bIns="165100" numCol="1" spcCol="1270" anchor="ctr" anchorCtr="0">
          <a:noAutofit/>
        </a:bodyPr>
        <a:lstStyle/>
        <a:p>
          <a:pPr marL="0" lvl="0" indent="0" algn="l" defTabSz="2800350">
            <a:lnSpc>
              <a:spcPct val="90000"/>
            </a:lnSpc>
            <a:spcBef>
              <a:spcPct val="0"/>
            </a:spcBef>
            <a:spcAft>
              <a:spcPct val="35000"/>
            </a:spcAft>
            <a:buNone/>
          </a:pPr>
          <a:r>
            <a:rPr lang="en-US" sz="6300" kern="1200"/>
            <a:t>01</a:t>
          </a:r>
        </a:p>
      </dsp:txBody>
      <dsp:txXfrm>
        <a:off x="606" y="177758"/>
        <a:ext cx="2456975" cy="1179348"/>
      </dsp:txXfrm>
    </dsp:sp>
    <dsp:sp modelId="{34955486-9A48-4FA7-9E42-4E0DDE121406}">
      <dsp:nvSpPr>
        <dsp:cNvPr id="0" name=""/>
        <dsp:cNvSpPr/>
      </dsp:nvSpPr>
      <dsp:spPr>
        <a:xfrm>
          <a:off x="2654140" y="177758"/>
          <a:ext cx="2456975" cy="2948370"/>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w="12700" cap="flat" cmpd="sng" algn="ctr">
          <a:solidFill>
            <a:schemeClr val="accent3">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2695" tIns="0" rIns="242695" bIns="330200" numCol="1" spcCol="1270" anchor="t" anchorCtr="0">
          <a:noAutofit/>
        </a:bodyPr>
        <a:lstStyle/>
        <a:p>
          <a:pPr marL="0" lvl="0" indent="0" algn="l" defTabSz="933450">
            <a:lnSpc>
              <a:spcPct val="90000"/>
            </a:lnSpc>
            <a:spcBef>
              <a:spcPct val="0"/>
            </a:spcBef>
            <a:spcAft>
              <a:spcPct val="35000"/>
            </a:spcAft>
            <a:buNone/>
          </a:pPr>
          <a:r>
            <a:rPr lang="en-US" sz="2100" kern="1200"/>
            <a:t>Most abuse cases involve long-trusted adults</a:t>
          </a:r>
        </a:p>
      </dsp:txBody>
      <dsp:txXfrm>
        <a:off x="2654140" y="1357106"/>
        <a:ext cx="2456975" cy="1769022"/>
      </dsp:txXfrm>
    </dsp:sp>
    <dsp:sp modelId="{CE0D1C6D-58BC-4B33-A2ED-FF8D22B0DC10}">
      <dsp:nvSpPr>
        <dsp:cNvPr id="0" name=""/>
        <dsp:cNvSpPr/>
      </dsp:nvSpPr>
      <dsp:spPr>
        <a:xfrm>
          <a:off x="2654140" y="177758"/>
          <a:ext cx="2456975" cy="1179348"/>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42695" tIns="165100" rIns="242695" bIns="165100" numCol="1" spcCol="1270" anchor="ctr" anchorCtr="0">
          <a:noAutofit/>
        </a:bodyPr>
        <a:lstStyle/>
        <a:p>
          <a:pPr marL="0" lvl="0" indent="0" algn="l" defTabSz="2800350">
            <a:lnSpc>
              <a:spcPct val="90000"/>
            </a:lnSpc>
            <a:spcBef>
              <a:spcPct val="0"/>
            </a:spcBef>
            <a:spcAft>
              <a:spcPct val="35000"/>
            </a:spcAft>
            <a:buNone/>
          </a:pPr>
          <a:r>
            <a:rPr lang="en-US" sz="6300" kern="1200"/>
            <a:t>02</a:t>
          </a:r>
        </a:p>
      </dsp:txBody>
      <dsp:txXfrm>
        <a:off x="2654140" y="177758"/>
        <a:ext cx="2456975" cy="1179348"/>
      </dsp:txXfrm>
    </dsp:sp>
    <dsp:sp modelId="{666D2F85-3258-49D6-8E84-B6A3AB655DDF}">
      <dsp:nvSpPr>
        <dsp:cNvPr id="0" name=""/>
        <dsp:cNvSpPr/>
      </dsp:nvSpPr>
      <dsp:spPr>
        <a:xfrm>
          <a:off x="5307673" y="177758"/>
          <a:ext cx="2456975" cy="2948370"/>
        </a:xfrm>
        <a:prstGeom prst="rec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w="12700" cap="flat" cmpd="sng" algn="ctr">
          <a:solidFill>
            <a:schemeClr val="accent4">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2695" tIns="0" rIns="242695" bIns="330200" numCol="1" spcCol="1270" anchor="t" anchorCtr="0">
          <a:noAutofit/>
        </a:bodyPr>
        <a:lstStyle/>
        <a:p>
          <a:pPr marL="0" lvl="0" indent="0" algn="l" defTabSz="933450">
            <a:lnSpc>
              <a:spcPct val="90000"/>
            </a:lnSpc>
            <a:spcBef>
              <a:spcPct val="0"/>
            </a:spcBef>
            <a:spcAft>
              <a:spcPct val="35000"/>
            </a:spcAft>
            <a:buNone/>
          </a:pPr>
          <a:r>
            <a:rPr lang="en-US" sz="2100" kern="1200"/>
            <a:t>Rotary has seen past cases and adjusted policies to protect youth</a:t>
          </a:r>
        </a:p>
      </dsp:txBody>
      <dsp:txXfrm>
        <a:off x="5307673" y="1357106"/>
        <a:ext cx="2456975" cy="1769022"/>
      </dsp:txXfrm>
    </dsp:sp>
    <dsp:sp modelId="{EAAC5168-781E-4693-9C42-F58B0E19DDB8}">
      <dsp:nvSpPr>
        <dsp:cNvPr id="0" name=""/>
        <dsp:cNvSpPr/>
      </dsp:nvSpPr>
      <dsp:spPr>
        <a:xfrm>
          <a:off x="5307673" y="177758"/>
          <a:ext cx="2456975" cy="1179348"/>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42695" tIns="165100" rIns="242695" bIns="165100" numCol="1" spcCol="1270" anchor="ctr" anchorCtr="0">
          <a:noAutofit/>
        </a:bodyPr>
        <a:lstStyle/>
        <a:p>
          <a:pPr marL="0" lvl="0" indent="0" algn="l" defTabSz="2800350">
            <a:lnSpc>
              <a:spcPct val="90000"/>
            </a:lnSpc>
            <a:spcBef>
              <a:spcPct val="0"/>
            </a:spcBef>
            <a:spcAft>
              <a:spcPct val="35000"/>
            </a:spcAft>
            <a:buNone/>
          </a:pPr>
          <a:r>
            <a:rPr lang="en-US" sz="6300" kern="1200"/>
            <a:t>03</a:t>
          </a:r>
        </a:p>
      </dsp:txBody>
      <dsp:txXfrm>
        <a:off x="5307673" y="177758"/>
        <a:ext cx="2456975" cy="1179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41A55-76A1-41EF-8154-B9E999E6A309}">
      <dsp:nvSpPr>
        <dsp:cNvPr id="0" name=""/>
        <dsp:cNvSpPr/>
      </dsp:nvSpPr>
      <dsp:spPr>
        <a:xfrm>
          <a:off x="0" y="1823"/>
          <a:ext cx="8672601" cy="0"/>
        </a:xfrm>
        <a:prstGeom prst="line">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2F5DE-C55C-48E7-9932-DDEFFD5F4C68}">
      <dsp:nvSpPr>
        <dsp:cNvPr id="0" name=""/>
        <dsp:cNvSpPr/>
      </dsp:nvSpPr>
      <dsp:spPr>
        <a:xfrm>
          <a:off x="0" y="1823"/>
          <a:ext cx="8672601" cy="95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 Zero tolerance for *abuse and harassment</a:t>
          </a:r>
          <a:endParaRPr lang="en-US" sz="2000" kern="1200" dirty="0"/>
        </a:p>
      </dsp:txBody>
      <dsp:txXfrm>
        <a:off x="0" y="1823"/>
        <a:ext cx="8672601" cy="954708"/>
      </dsp:txXfrm>
    </dsp:sp>
    <dsp:sp modelId="{47F31D99-0700-475C-AC62-A16FD02AAD85}">
      <dsp:nvSpPr>
        <dsp:cNvPr id="0" name=""/>
        <dsp:cNvSpPr/>
      </dsp:nvSpPr>
      <dsp:spPr>
        <a:xfrm>
          <a:off x="0" y="0"/>
          <a:ext cx="8672601" cy="0"/>
        </a:xfrm>
        <a:prstGeom prst="line">
          <a:avLst/>
        </a:prstGeom>
        <a:solidFill>
          <a:schemeClr val="lt1">
            <a:hueOff val="0"/>
            <a:satOff val="0"/>
            <a:lumOff val="0"/>
            <a:alphaOff val="0"/>
          </a:schemeClr>
        </a:solidFill>
        <a:ln w="19050" cap="flat" cmpd="sng" algn="ctr">
          <a:solidFill>
            <a:srgbClr val="FFFF66"/>
          </a:solidFill>
          <a:prstDash val="solid"/>
        </a:ln>
        <a:effectLst/>
      </dsp:spPr>
      <dsp:style>
        <a:lnRef idx="2">
          <a:scrgbClr r="0" g="0" b="0"/>
        </a:lnRef>
        <a:fillRef idx="1">
          <a:scrgbClr r="0" g="0" b="0"/>
        </a:fillRef>
        <a:effectRef idx="0">
          <a:scrgbClr r="0" g="0" b="0"/>
        </a:effectRef>
        <a:fontRef idx="minor">
          <a:schemeClr val="lt1"/>
        </a:fontRef>
      </dsp:style>
    </dsp:sp>
    <dsp:sp modelId="{DB0AEA4B-A10E-4DAB-938D-7E91CFAD0942}">
      <dsp:nvSpPr>
        <dsp:cNvPr id="0" name=""/>
        <dsp:cNvSpPr/>
      </dsp:nvSpPr>
      <dsp:spPr>
        <a:xfrm>
          <a:off x="452883" y="483397"/>
          <a:ext cx="7766834" cy="6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dirty="0"/>
            <a:t>*“Abuse” means any willful act or threatened act that results in any physical, mental, or sexual abuse, injury, or harm that causes or is likely to cause the child's physical, mental, or emotional health to be significantly impaired.</a:t>
          </a:r>
          <a:endParaRPr lang="en-US" sz="1600" kern="1200" dirty="0"/>
        </a:p>
      </dsp:txBody>
      <dsp:txXfrm>
        <a:off x="452883" y="483397"/>
        <a:ext cx="7766834" cy="698312"/>
      </dsp:txXfrm>
    </dsp:sp>
    <dsp:sp modelId="{E52D19DE-2031-446E-860A-37E47BAFE9BF}">
      <dsp:nvSpPr>
        <dsp:cNvPr id="0" name=""/>
        <dsp:cNvSpPr/>
      </dsp:nvSpPr>
      <dsp:spPr>
        <a:xfrm>
          <a:off x="0" y="1654844"/>
          <a:ext cx="8672601" cy="0"/>
        </a:xfrm>
        <a:prstGeom prst="line">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B6697-3D13-4326-BA9B-4893E343749E}">
      <dsp:nvSpPr>
        <dsp:cNvPr id="0" name=""/>
        <dsp:cNvSpPr/>
      </dsp:nvSpPr>
      <dsp:spPr>
        <a:xfrm>
          <a:off x="0" y="1654844"/>
          <a:ext cx="8672601" cy="95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 **Statement of Conduct for Working with Youth</a:t>
          </a:r>
          <a:endParaRPr lang="en-US" sz="2000" kern="1200" dirty="0"/>
        </a:p>
      </dsp:txBody>
      <dsp:txXfrm>
        <a:off x="0" y="1654844"/>
        <a:ext cx="8672601" cy="954708"/>
      </dsp:txXfrm>
    </dsp:sp>
    <dsp:sp modelId="{20E05C14-BD52-47A7-9999-3BA60B283CE7}">
      <dsp:nvSpPr>
        <dsp:cNvPr id="0" name=""/>
        <dsp:cNvSpPr/>
      </dsp:nvSpPr>
      <dsp:spPr>
        <a:xfrm>
          <a:off x="0" y="1650298"/>
          <a:ext cx="8672601" cy="0"/>
        </a:xfrm>
        <a:prstGeom prst="line">
          <a:avLst/>
        </a:prstGeom>
        <a:solidFill>
          <a:schemeClr val="lt1">
            <a:hueOff val="0"/>
            <a:satOff val="0"/>
            <a:lumOff val="0"/>
            <a:alphaOff val="0"/>
          </a:schemeClr>
        </a:solidFill>
        <a:ln w="19050" cap="flat" cmpd="sng" algn="ctr">
          <a:solidFill>
            <a:srgbClr val="FFFF66"/>
          </a:solidFill>
          <a:prstDash val="solid"/>
        </a:ln>
        <a:effectLst/>
      </dsp:spPr>
      <dsp:style>
        <a:lnRef idx="2">
          <a:scrgbClr r="0" g="0" b="0"/>
        </a:lnRef>
        <a:fillRef idx="1">
          <a:scrgbClr r="0" g="0" b="0"/>
        </a:fillRef>
        <a:effectRef idx="0">
          <a:scrgbClr r="0" g="0" b="0"/>
        </a:effectRef>
        <a:fontRef idx="minor">
          <a:schemeClr val="lt1"/>
        </a:fontRef>
      </dsp:style>
    </dsp:sp>
    <dsp:sp modelId="{5DC247AD-3719-4B03-B2FC-FA35BD8F6932}">
      <dsp:nvSpPr>
        <dsp:cNvPr id="0" name=""/>
        <dsp:cNvSpPr/>
      </dsp:nvSpPr>
      <dsp:spPr>
        <a:xfrm>
          <a:off x="452883" y="2191113"/>
          <a:ext cx="7766834" cy="95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dirty="0"/>
            <a:t>**Rotary International strives to create and maintain a safe environment for all youth who participate in Rotary activities. To the best of their ability, Rotary members, their partners, and other volunteers must safeguard the children and young people with whom they come into contact and protect them from physical, sexual, and psychological abuse.</a:t>
          </a:r>
        </a:p>
        <a:p>
          <a:pPr marL="0" lvl="0" indent="0" algn="l" defTabSz="711200">
            <a:lnSpc>
              <a:spcPct val="90000"/>
            </a:lnSpc>
            <a:spcBef>
              <a:spcPct val="0"/>
            </a:spcBef>
            <a:spcAft>
              <a:spcPct val="35000"/>
            </a:spcAft>
            <a:buNone/>
          </a:pPr>
          <a:endParaRPr lang="en-US" sz="1600" i="1" kern="1200" dirty="0"/>
        </a:p>
        <a:p>
          <a:pPr marL="0" lvl="0" indent="0" algn="l" defTabSz="711200">
            <a:lnSpc>
              <a:spcPct val="90000"/>
            </a:lnSpc>
            <a:spcBef>
              <a:spcPct val="0"/>
            </a:spcBef>
            <a:spcAft>
              <a:spcPct val="35000"/>
            </a:spcAft>
            <a:buNone/>
          </a:pPr>
          <a:endParaRPr lang="en-US" sz="1600" kern="1200" dirty="0"/>
        </a:p>
      </dsp:txBody>
      <dsp:txXfrm>
        <a:off x="452883" y="2191113"/>
        <a:ext cx="7766834" cy="954708"/>
      </dsp:txXfrm>
    </dsp:sp>
    <dsp:sp modelId="{2F5E0103-F4FB-47A9-97FC-CD1C913F23A2}">
      <dsp:nvSpPr>
        <dsp:cNvPr id="0" name=""/>
        <dsp:cNvSpPr/>
      </dsp:nvSpPr>
      <dsp:spPr>
        <a:xfrm>
          <a:off x="0" y="3564261"/>
          <a:ext cx="8672601" cy="0"/>
        </a:xfrm>
        <a:prstGeom prst="line">
          <a:avLst/>
        </a:prstGeom>
        <a:solidFill>
          <a:schemeClr val="lt1">
            <a:hueOff val="0"/>
            <a:satOff val="0"/>
            <a:lumOff val="0"/>
            <a:alphaOff val="0"/>
          </a:schemeClr>
        </a:solidFill>
        <a:ln w="19050" cap="flat" cmpd="sng" algn="ctr">
          <a:solidFill>
            <a:srgbClr val="FFFF66"/>
          </a:solidFill>
          <a:prstDash val="solid"/>
        </a:ln>
        <a:effectLst/>
      </dsp:spPr>
      <dsp:style>
        <a:lnRef idx="2">
          <a:scrgbClr r="0" g="0" b="0"/>
        </a:lnRef>
        <a:fillRef idx="1">
          <a:scrgbClr r="0" g="0" b="0"/>
        </a:fillRef>
        <a:effectRef idx="0">
          <a:scrgbClr r="0" g="0" b="0"/>
        </a:effectRef>
        <a:fontRef idx="minor">
          <a:schemeClr val="lt1"/>
        </a:fontRef>
      </dsp:style>
    </dsp:sp>
    <dsp:sp modelId="{82F8FEE0-0369-4A40-8D4C-C25FFFC44994}">
      <dsp:nvSpPr>
        <dsp:cNvPr id="0" name=""/>
        <dsp:cNvSpPr/>
      </dsp:nvSpPr>
      <dsp:spPr>
        <a:xfrm>
          <a:off x="0" y="3564261"/>
          <a:ext cx="8672601" cy="95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 </a:t>
          </a:r>
          <a:r>
            <a:rPr lang="en-US" sz="2000" b="1" kern="1200" dirty="0"/>
            <a:t>Applies to youth and at-risk individuals under 21 </a:t>
          </a:r>
        </a:p>
        <a:p>
          <a:pPr marL="0" lvl="0" indent="0" algn="l" defTabSz="711200">
            <a:lnSpc>
              <a:spcPct val="90000"/>
            </a:lnSpc>
            <a:spcBef>
              <a:spcPct val="0"/>
            </a:spcBef>
            <a:spcAft>
              <a:spcPct val="35000"/>
            </a:spcAft>
            <a:buNone/>
          </a:pPr>
          <a:r>
            <a:rPr lang="en-US" sz="1600" kern="1200" dirty="0"/>
            <a:t>        Side note: </a:t>
          </a:r>
          <a:r>
            <a:rPr lang="en-US" sz="1600" i="1" kern="1200" dirty="0"/>
            <a:t>(please do not forget about our older adults that are at risk due to cognitive     impairment)</a:t>
          </a:r>
          <a:endParaRPr lang="en-US" sz="1600" kern="1200" dirty="0"/>
        </a:p>
      </dsp:txBody>
      <dsp:txXfrm>
        <a:off x="0" y="3564261"/>
        <a:ext cx="8672601" cy="954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81DC9-ECF8-43F4-A255-71203AE0A941}">
      <dsp:nvSpPr>
        <dsp:cNvPr id="0" name=""/>
        <dsp:cNvSpPr/>
      </dsp:nvSpPr>
      <dsp:spPr>
        <a:xfrm>
          <a:off x="0" y="0"/>
          <a:ext cx="6600467" cy="99174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District Governor: Oversight</a:t>
          </a:r>
        </a:p>
      </dsp:txBody>
      <dsp:txXfrm>
        <a:off x="29047" y="29047"/>
        <a:ext cx="5530296" cy="933652"/>
      </dsp:txXfrm>
    </dsp:sp>
    <dsp:sp modelId="{A01835F1-1502-468D-83A4-3DFFA631710F}">
      <dsp:nvSpPr>
        <dsp:cNvPr id="0" name=""/>
        <dsp:cNvSpPr/>
      </dsp:nvSpPr>
      <dsp:spPr>
        <a:xfrm>
          <a:off x="582394" y="1157037"/>
          <a:ext cx="6600467" cy="99174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Youth Protection Officer</a:t>
          </a:r>
          <a:r>
            <a:rPr lang="en-US" sz="2400" kern="1200"/>
            <a:t>: Educating, </a:t>
          </a:r>
          <a:r>
            <a:rPr lang="en-US" sz="2400" kern="1200" dirty="0"/>
            <a:t>screening, investigations</a:t>
          </a:r>
        </a:p>
      </dsp:txBody>
      <dsp:txXfrm>
        <a:off x="611441" y="1186084"/>
        <a:ext cx="5315344" cy="933652"/>
      </dsp:txXfrm>
    </dsp:sp>
    <dsp:sp modelId="{CDF31802-20D7-4770-A9D0-228CF5103393}">
      <dsp:nvSpPr>
        <dsp:cNvPr id="0" name=""/>
        <dsp:cNvSpPr/>
      </dsp:nvSpPr>
      <dsp:spPr>
        <a:xfrm>
          <a:off x="1164788" y="2314074"/>
          <a:ext cx="6600467" cy="99174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Club Presidents: Implementation, volunteer supervision</a:t>
          </a:r>
        </a:p>
      </dsp:txBody>
      <dsp:txXfrm>
        <a:off x="1193835" y="2343121"/>
        <a:ext cx="5315344" cy="933652"/>
      </dsp:txXfrm>
    </dsp:sp>
    <dsp:sp modelId="{B5CAABDD-7D6F-40DE-B820-6F6614907857}">
      <dsp:nvSpPr>
        <dsp:cNvPr id="0" name=""/>
        <dsp:cNvSpPr/>
      </dsp:nvSpPr>
      <dsp:spPr>
        <a:xfrm>
          <a:off x="5955832" y="752074"/>
          <a:ext cx="644634" cy="644634"/>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100875" y="752074"/>
        <a:ext cx="354548" cy="485087"/>
      </dsp:txXfrm>
    </dsp:sp>
    <dsp:sp modelId="{07DB2C5D-F63B-48F6-A978-18AADE9A7289}">
      <dsp:nvSpPr>
        <dsp:cNvPr id="0" name=""/>
        <dsp:cNvSpPr/>
      </dsp:nvSpPr>
      <dsp:spPr>
        <a:xfrm>
          <a:off x="6538226" y="1902499"/>
          <a:ext cx="644634" cy="644634"/>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683269" y="1902499"/>
        <a:ext cx="354548" cy="4850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D00F0-556D-4BA0-B9AE-D789464C2E04}">
      <dsp:nvSpPr>
        <dsp:cNvPr id="0" name=""/>
        <dsp:cNvSpPr/>
      </dsp:nvSpPr>
      <dsp:spPr>
        <a:xfrm>
          <a:off x="0" y="364213"/>
          <a:ext cx="4443413" cy="736368"/>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First priority: Ensure youth safety</a:t>
          </a:r>
        </a:p>
      </dsp:txBody>
      <dsp:txXfrm>
        <a:off x="35947" y="400160"/>
        <a:ext cx="4371519" cy="664474"/>
      </dsp:txXfrm>
    </dsp:sp>
    <dsp:sp modelId="{598DC676-BC8B-4555-8AA1-241041880820}">
      <dsp:nvSpPr>
        <dsp:cNvPr id="0" name=""/>
        <dsp:cNvSpPr/>
      </dsp:nvSpPr>
      <dsp:spPr>
        <a:xfrm>
          <a:off x="0" y="1155301"/>
          <a:ext cx="4443413" cy="736368"/>
        </a:xfrm>
        <a:prstGeom prst="roundRect">
          <a:avLst/>
        </a:prstGeom>
        <a:gradFill rotWithShape="0">
          <a:gsLst>
            <a:gs pos="0">
              <a:schemeClr val="accent2">
                <a:hueOff val="553230"/>
                <a:satOff val="2550"/>
                <a:lumOff val="392"/>
                <a:alphaOff val="0"/>
                <a:tint val="94000"/>
                <a:satMod val="100000"/>
                <a:lumMod val="104000"/>
              </a:schemeClr>
            </a:gs>
            <a:gs pos="69000">
              <a:schemeClr val="accent2">
                <a:hueOff val="553230"/>
                <a:satOff val="2550"/>
                <a:lumOff val="392"/>
                <a:alphaOff val="0"/>
                <a:shade val="86000"/>
                <a:satMod val="130000"/>
                <a:lumMod val="102000"/>
              </a:schemeClr>
            </a:gs>
            <a:gs pos="100000">
              <a:schemeClr val="accent2">
                <a:hueOff val="553230"/>
                <a:satOff val="2550"/>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Emergency? Call local law enforcement</a:t>
          </a:r>
        </a:p>
      </dsp:txBody>
      <dsp:txXfrm>
        <a:off x="35947" y="1191248"/>
        <a:ext cx="4371519" cy="664474"/>
      </dsp:txXfrm>
    </dsp:sp>
    <dsp:sp modelId="{D0F893EF-0ADB-483F-A135-B7CA67ED5B63}">
      <dsp:nvSpPr>
        <dsp:cNvPr id="0" name=""/>
        <dsp:cNvSpPr/>
      </dsp:nvSpPr>
      <dsp:spPr>
        <a:xfrm>
          <a:off x="0" y="1946390"/>
          <a:ext cx="4443413" cy="736368"/>
        </a:xfrm>
        <a:prstGeom prst="roundRect">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Call your YPO - ASAP</a:t>
          </a:r>
        </a:p>
      </dsp:txBody>
      <dsp:txXfrm>
        <a:off x="35947" y="1982337"/>
        <a:ext cx="4371519" cy="664474"/>
      </dsp:txXfrm>
    </dsp:sp>
    <dsp:sp modelId="{3B171704-44D8-4373-AAA4-587B81321D4B}">
      <dsp:nvSpPr>
        <dsp:cNvPr id="0" name=""/>
        <dsp:cNvSpPr/>
      </dsp:nvSpPr>
      <dsp:spPr>
        <a:xfrm>
          <a:off x="0" y="2737479"/>
          <a:ext cx="4443413" cy="736368"/>
        </a:xfrm>
        <a:prstGeom prst="roundRect">
          <a:avLst/>
        </a:prstGeom>
        <a:gradFill rotWithShape="0">
          <a:gsLst>
            <a:gs pos="0">
              <a:schemeClr val="accent2">
                <a:hueOff val="1659690"/>
                <a:satOff val="7651"/>
                <a:lumOff val="1177"/>
                <a:alphaOff val="0"/>
                <a:tint val="94000"/>
                <a:satMod val="100000"/>
                <a:lumMod val="104000"/>
              </a:schemeClr>
            </a:gs>
            <a:gs pos="69000">
              <a:schemeClr val="accent2">
                <a:hueOff val="1659690"/>
                <a:satOff val="7651"/>
                <a:lumOff val="1177"/>
                <a:alphaOff val="0"/>
                <a:shade val="86000"/>
                <a:satMod val="130000"/>
                <a:lumMod val="102000"/>
              </a:schemeClr>
            </a:gs>
            <a:gs pos="100000">
              <a:schemeClr val="accent2">
                <a:hueOff val="1659690"/>
                <a:satOff val="7651"/>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Reports must be submitted within 72 hours</a:t>
          </a:r>
        </a:p>
      </dsp:txBody>
      <dsp:txXfrm>
        <a:off x="35947" y="2773426"/>
        <a:ext cx="4371519" cy="664474"/>
      </dsp:txXfrm>
    </dsp:sp>
    <dsp:sp modelId="{3590D8C7-3C43-4726-8374-2B1E84AFD427}">
      <dsp:nvSpPr>
        <dsp:cNvPr id="0" name=""/>
        <dsp:cNvSpPr/>
      </dsp:nvSpPr>
      <dsp:spPr>
        <a:xfrm>
          <a:off x="0" y="3528568"/>
          <a:ext cx="4443413" cy="736368"/>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Report to: youthprotection@rotary.org | +1 866-976-8279</a:t>
          </a:r>
        </a:p>
      </dsp:txBody>
      <dsp:txXfrm>
        <a:off x="35947" y="3564515"/>
        <a:ext cx="4371519" cy="6644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88898-4B1D-49AF-B433-0A4D3CB1D0C8}">
      <dsp:nvSpPr>
        <dsp:cNvPr id="0" name=""/>
        <dsp:cNvSpPr/>
      </dsp:nvSpPr>
      <dsp:spPr>
        <a:xfrm>
          <a:off x="1454014" y="0"/>
          <a:ext cx="4857292" cy="4857292"/>
        </a:xfrm>
        <a:prstGeom prst="diamond">
          <a:avLst/>
        </a:prstGeom>
        <a:solidFill>
          <a:schemeClr val="accent2">
            <a:tint val="40000"/>
            <a:hueOff val="0"/>
            <a:satOff val="0"/>
            <a:lumOff val="0"/>
            <a:alphaOff val="0"/>
          </a:schemeClr>
        </a:solidFill>
        <a:ln>
          <a:noFill/>
        </a:ln>
        <a:effectLst>
          <a:outerShdw blurRad="50800" dist="38100" dir="5400000" sy="96000" rotWithShape="0">
            <a:srgbClr val="000000">
              <a:alpha val="54000"/>
            </a:srgbClr>
          </a:outerShdw>
        </a:effectLst>
      </dsp:spPr>
      <dsp:style>
        <a:lnRef idx="0">
          <a:scrgbClr r="0" g="0" b="0"/>
        </a:lnRef>
        <a:fillRef idx="1">
          <a:scrgbClr r="0" g="0" b="0"/>
        </a:fillRef>
        <a:effectRef idx="2">
          <a:scrgbClr r="0" g="0" b="0"/>
        </a:effectRef>
        <a:fontRef idx="minor"/>
      </dsp:style>
    </dsp:sp>
    <dsp:sp modelId="{7CCD7B78-0227-4CE1-9517-95BB3A69A6D3}">
      <dsp:nvSpPr>
        <dsp:cNvPr id="0" name=""/>
        <dsp:cNvSpPr/>
      </dsp:nvSpPr>
      <dsp:spPr>
        <a:xfrm>
          <a:off x="1915457" y="461442"/>
          <a:ext cx="1894343" cy="1894343"/>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Noncompliance = suspension or loss of Youth Exchange certification</a:t>
          </a:r>
        </a:p>
      </dsp:txBody>
      <dsp:txXfrm>
        <a:off x="2007931" y="553916"/>
        <a:ext cx="1709395" cy="1709395"/>
      </dsp:txXfrm>
    </dsp:sp>
    <dsp:sp modelId="{CAFA83CC-08EF-411A-B7BB-0ABB73A6A5C7}">
      <dsp:nvSpPr>
        <dsp:cNvPr id="0" name=""/>
        <dsp:cNvSpPr/>
      </dsp:nvSpPr>
      <dsp:spPr>
        <a:xfrm>
          <a:off x="3955519" y="461442"/>
          <a:ext cx="1894343" cy="1894343"/>
        </a:xfrm>
        <a:prstGeom prst="round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Abusers permanently banned from Rotary participation</a:t>
          </a:r>
        </a:p>
      </dsp:txBody>
      <dsp:txXfrm>
        <a:off x="4047993" y="553916"/>
        <a:ext cx="1709395" cy="1709395"/>
      </dsp:txXfrm>
    </dsp:sp>
    <dsp:sp modelId="{B7B5EDD0-46C7-488C-AD9D-814231A80AD2}">
      <dsp:nvSpPr>
        <dsp:cNvPr id="0" name=""/>
        <dsp:cNvSpPr/>
      </dsp:nvSpPr>
      <dsp:spPr>
        <a:xfrm>
          <a:off x="1915457" y="2501505"/>
          <a:ext cx="1894343" cy="1894343"/>
        </a:xfrm>
        <a:prstGeom prst="roundRec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By not educating  our Clubs we put our members non-members at-risk for possible criminal and civil litigation</a:t>
          </a:r>
        </a:p>
      </dsp:txBody>
      <dsp:txXfrm>
        <a:off x="2007931" y="2593979"/>
        <a:ext cx="1709395" cy="1709395"/>
      </dsp:txXfrm>
    </dsp:sp>
    <dsp:sp modelId="{EA298D17-7206-4B8D-A67F-3AF0DDE8F558}">
      <dsp:nvSpPr>
        <dsp:cNvPr id="0" name=""/>
        <dsp:cNvSpPr/>
      </dsp:nvSpPr>
      <dsp:spPr>
        <a:xfrm>
          <a:off x="3955519" y="2501505"/>
          <a:ext cx="1894343" cy="1894343"/>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By not being in compliance we put our District and RI  at risk and possibly liable</a:t>
          </a:r>
        </a:p>
      </dsp:txBody>
      <dsp:txXfrm>
        <a:off x="4047993" y="2593979"/>
        <a:ext cx="1709395" cy="17093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1503A-6CCB-4D98-8F67-B9145026ED15}">
      <dsp:nvSpPr>
        <dsp:cNvPr id="0" name=""/>
        <dsp:cNvSpPr/>
      </dsp:nvSpPr>
      <dsp:spPr>
        <a:xfrm>
          <a:off x="0" y="149373"/>
          <a:ext cx="2426394" cy="3396952"/>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171" tIns="330200" rIns="189171" bIns="330200" numCol="1" spcCol="1270" anchor="t" anchorCtr="0">
          <a:noAutofit/>
        </a:bodyPr>
        <a:lstStyle/>
        <a:p>
          <a:pPr marL="0" lvl="0" indent="0" algn="l" defTabSz="889000">
            <a:lnSpc>
              <a:spcPct val="90000"/>
            </a:lnSpc>
            <a:spcBef>
              <a:spcPct val="0"/>
            </a:spcBef>
            <a:spcAft>
              <a:spcPct val="35000"/>
            </a:spcAft>
            <a:buNone/>
          </a:pPr>
          <a:r>
            <a:rPr lang="en-US" sz="2000" kern="1200" dirty="0"/>
            <a:t>Education early, often, and with transparency</a:t>
          </a:r>
        </a:p>
      </dsp:txBody>
      <dsp:txXfrm>
        <a:off x="0" y="1440215"/>
        <a:ext cx="2426394" cy="2038171"/>
      </dsp:txXfrm>
    </dsp:sp>
    <dsp:sp modelId="{F2F6215C-4104-4D6A-B6C0-9ED6CD0F341B}">
      <dsp:nvSpPr>
        <dsp:cNvPr id="0" name=""/>
        <dsp:cNvSpPr/>
      </dsp:nvSpPr>
      <dsp:spPr>
        <a:xfrm>
          <a:off x="703654" y="489068"/>
          <a:ext cx="1019085" cy="1019085"/>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9452" tIns="12700" rIns="7945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52896" y="638310"/>
        <a:ext cx="720601" cy="720601"/>
      </dsp:txXfrm>
    </dsp:sp>
    <dsp:sp modelId="{773C23E1-D2EA-419D-A975-A5C6564B783C}">
      <dsp:nvSpPr>
        <dsp:cNvPr id="0" name=""/>
        <dsp:cNvSpPr/>
      </dsp:nvSpPr>
      <dsp:spPr>
        <a:xfrm>
          <a:off x="0" y="3546254"/>
          <a:ext cx="2426394" cy="7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AB9FFAE-22A3-468C-90BB-79B3D3860FF5}">
      <dsp:nvSpPr>
        <dsp:cNvPr id="0" name=""/>
        <dsp:cNvSpPr/>
      </dsp:nvSpPr>
      <dsp:spPr>
        <a:xfrm>
          <a:off x="2669034" y="149373"/>
          <a:ext cx="2426394" cy="3396952"/>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171" tIns="330200" rIns="189171" bIns="330200" numCol="1" spcCol="1270" anchor="t" anchorCtr="0">
          <a:noAutofit/>
        </a:bodyPr>
        <a:lstStyle/>
        <a:p>
          <a:pPr marL="0" lvl="0" indent="0" algn="l" defTabSz="889000">
            <a:lnSpc>
              <a:spcPct val="90000"/>
            </a:lnSpc>
            <a:spcBef>
              <a:spcPct val="0"/>
            </a:spcBef>
            <a:spcAft>
              <a:spcPct val="35000"/>
            </a:spcAft>
            <a:buNone/>
          </a:pPr>
          <a:r>
            <a:rPr lang="en-US" sz="2000" kern="1200"/>
            <a:t>Reinforce respectful communication and inclusiveness</a:t>
          </a:r>
        </a:p>
      </dsp:txBody>
      <dsp:txXfrm>
        <a:off x="2669034" y="1440215"/>
        <a:ext cx="2426394" cy="2038171"/>
      </dsp:txXfrm>
    </dsp:sp>
    <dsp:sp modelId="{36F074AA-CFCE-471D-B067-FE654707134B}">
      <dsp:nvSpPr>
        <dsp:cNvPr id="0" name=""/>
        <dsp:cNvSpPr/>
      </dsp:nvSpPr>
      <dsp:spPr>
        <a:xfrm>
          <a:off x="3372688" y="489068"/>
          <a:ext cx="1019085" cy="1019085"/>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9452" tIns="12700" rIns="7945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21930" y="638310"/>
        <a:ext cx="720601" cy="720601"/>
      </dsp:txXfrm>
    </dsp:sp>
    <dsp:sp modelId="{3A406AC1-1A88-4B86-8DFB-B7F9B0252115}">
      <dsp:nvSpPr>
        <dsp:cNvPr id="0" name=""/>
        <dsp:cNvSpPr/>
      </dsp:nvSpPr>
      <dsp:spPr>
        <a:xfrm>
          <a:off x="2669034" y="3546254"/>
          <a:ext cx="2426394" cy="72"/>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A165D8-6B1A-4A7B-9668-AD0304BE6F10}">
      <dsp:nvSpPr>
        <dsp:cNvPr id="0" name=""/>
        <dsp:cNvSpPr/>
      </dsp:nvSpPr>
      <dsp:spPr>
        <a:xfrm>
          <a:off x="5338068" y="149373"/>
          <a:ext cx="2426394" cy="3396952"/>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171" tIns="330200" rIns="189171" bIns="330200" numCol="1" spcCol="1270" anchor="t" anchorCtr="0">
          <a:noAutofit/>
        </a:bodyPr>
        <a:lstStyle/>
        <a:p>
          <a:pPr marL="0" lvl="0" indent="0" algn="l" defTabSz="889000">
            <a:lnSpc>
              <a:spcPct val="90000"/>
            </a:lnSpc>
            <a:spcBef>
              <a:spcPct val="0"/>
            </a:spcBef>
            <a:spcAft>
              <a:spcPct val="35000"/>
            </a:spcAft>
            <a:buNone/>
          </a:pPr>
          <a:r>
            <a:rPr lang="en-US" sz="2000" kern="1200"/>
            <a:t>Monitor volunteers and environments regularly</a:t>
          </a:r>
        </a:p>
      </dsp:txBody>
      <dsp:txXfrm>
        <a:off x="5338068" y="1440215"/>
        <a:ext cx="2426394" cy="2038171"/>
      </dsp:txXfrm>
    </dsp:sp>
    <dsp:sp modelId="{B3A0D439-DC71-45E8-8CDF-F480E16319D6}">
      <dsp:nvSpPr>
        <dsp:cNvPr id="0" name=""/>
        <dsp:cNvSpPr/>
      </dsp:nvSpPr>
      <dsp:spPr>
        <a:xfrm>
          <a:off x="6041722" y="489068"/>
          <a:ext cx="1019085" cy="1019085"/>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9452" tIns="12700" rIns="7945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190964" y="638310"/>
        <a:ext cx="720601" cy="720601"/>
      </dsp:txXfrm>
    </dsp:sp>
    <dsp:sp modelId="{DB19477A-B8EB-4CD6-B260-2EBF2D486FF8}">
      <dsp:nvSpPr>
        <dsp:cNvPr id="0" name=""/>
        <dsp:cNvSpPr/>
      </dsp:nvSpPr>
      <dsp:spPr>
        <a:xfrm>
          <a:off x="5338068" y="3546254"/>
          <a:ext cx="2426394"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B913C-B5AF-463B-9E3C-64DD39BC34E1}">
      <dsp:nvSpPr>
        <dsp:cNvPr id="0" name=""/>
        <dsp:cNvSpPr/>
      </dsp:nvSpPr>
      <dsp:spPr>
        <a:xfrm>
          <a:off x="332431" y="1655"/>
          <a:ext cx="1651254" cy="99075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Rotary Youth Protection Guide</a:t>
          </a:r>
        </a:p>
      </dsp:txBody>
      <dsp:txXfrm>
        <a:off x="332431" y="1655"/>
        <a:ext cx="1651254" cy="990752"/>
      </dsp:txXfrm>
    </dsp:sp>
    <dsp:sp modelId="{067255B5-E8F1-43A7-B12A-CA4C62E6D7E3}">
      <dsp:nvSpPr>
        <dsp:cNvPr id="0" name=""/>
        <dsp:cNvSpPr/>
      </dsp:nvSpPr>
      <dsp:spPr>
        <a:xfrm>
          <a:off x="2148810" y="1655"/>
          <a:ext cx="1651254" cy="990752"/>
        </a:xfrm>
        <a:prstGeom prst="rect">
          <a:avLst/>
        </a:prstGeom>
        <a:solidFill>
          <a:schemeClr val="accent5">
            <a:hueOff val="-1675405"/>
            <a:satOff val="1875"/>
            <a:lumOff val="1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Youth Protection Quiz and Tutorial</a:t>
          </a:r>
        </a:p>
      </dsp:txBody>
      <dsp:txXfrm>
        <a:off x="2148810" y="1655"/>
        <a:ext cx="1651254" cy="990752"/>
      </dsp:txXfrm>
    </dsp:sp>
    <dsp:sp modelId="{4984BB73-ADBE-447E-9C24-C001BCBF683B}">
      <dsp:nvSpPr>
        <dsp:cNvPr id="0" name=""/>
        <dsp:cNvSpPr/>
      </dsp:nvSpPr>
      <dsp:spPr>
        <a:xfrm>
          <a:off x="3965190" y="1655"/>
          <a:ext cx="1651254" cy="990752"/>
        </a:xfrm>
        <a:prstGeom prst="rect">
          <a:avLst/>
        </a:prstGeom>
        <a:solidFill>
          <a:schemeClr val="accent5">
            <a:hueOff val="-3350811"/>
            <a:satOff val="3750"/>
            <a:lumOff val="2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The District Crisis Management Plan and Clubs’ Plan</a:t>
          </a:r>
        </a:p>
      </dsp:txBody>
      <dsp:txXfrm>
        <a:off x="3965190" y="1655"/>
        <a:ext cx="1651254" cy="990752"/>
      </dsp:txXfrm>
    </dsp:sp>
    <dsp:sp modelId="{174BE383-0352-44C9-B554-10D37CC107D9}">
      <dsp:nvSpPr>
        <dsp:cNvPr id="0" name=""/>
        <dsp:cNvSpPr/>
      </dsp:nvSpPr>
      <dsp:spPr>
        <a:xfrm>
          <a:off x="5781570" y="1655"/>
          <a:ext cx="1651254" cy="990752"/>
        </a:xfrm>
        <a:prstGeom prst="rect">
          <a:avLst/>
        </a:prstGeom>
        <a:solidFill>
          <a:schemeClr val="accent5">
            <a:hueOff val="-5026216"/>
            <a:satOff val="5625"/>
            <a:lumOff val="3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Online Classes with RI and Zone</a:t>
          </a:r>
        </a:p>
      </dsp:txBody>
      <dsp:txXfrm>
        <a:off x="5781570" y="1655"/>
        <a:ext cx="1651254" cy="990752"/>
      </dsp:txXfrm>
    </dsp:sp>
    <dsp:sp modelId="{560744E2-14F7-4D0C-B400-5EAA8C464BD3}">
      <dsp:nvSpPr>
        <dsp:cNvPr id="0" name=""/>
        <dsp:cNvSpPr/>
      </dsp:nvSpPr>
      <dsp:spPr>
        <a:xfrm>
          <a:off x="332431" y="1157533"/>
          <a:ext cx="1651254" cy="990752"/>
        </a:xfrm>
        <a:prstGeom prst="rect">
          <a:avLst/>
        </a:prstGeom>
        <a:solidFill>
          <a:schemeClr val="accent5">
            <a:hueOff val="-6701621"/>
            <a:satOff val="7500"/>
            <a:lumOff val="4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Online courses: Harassment Prevention, DEI, LGBTQ+ Support</a:t>
          </a:r>
        </a:p>
      </dsp:txBody>
      <dsp:txXfrm>
        <a:off x="332431" y="1157533"/>
        <a:ext cx="1651254" cy="990752"/>
      </dsp:txXfrm>
    </dsp:sp>
    <dsp:sp modelId="{93587B39-ACBC-4FE3-84C2-6C490E7B623D}">
      <dsp:nvSpPr>
        <dsp:cNvPr id="0" name=""/>
        <dsp:cNvSpPr/>
      </dsp:nvSpPr>
      <dsp:spPr>
        <a:xfrm>
          <a:off x="2148810" y="1157533"/>
          <a:ext cx="1651254" cy="990752"/>
        </a:xfrm>
        <a:prstGeom prst="rect">
          <a:avLst/>
        </a:prstGeom>
        <a:solidFill>
          <a:schemeClr val="accent5">
            <a:hueOff val="-8377027"/>
            <a:satOff val="9375"/>
            <a:lumOff val="5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District YPO</a:t>
          </a:r>
        </a:p>
      </dsp:txBody>
      <dsp:txXfrm>
        <a:off x="2148810" y="1157533"/>
        <a:ext cx="1651254" cy="990752"/>
      </dsp:txXfrm>
    </dsp:sp>
    <dsp:sp modelId="{478ADF36-805A-48FA-B132-85954C61F185}">
      <dsp:nvSpPr>
        <dsp:cNvPr id="0" name=""/>
        <dsp:cNvSpPr/>
      </dsp:nvSpPr>
      <dsp:spPr>
        <a:xfrm>
          <a:off x="3965190" y="1157533"/>
          <a:ext cx="1651254" cy="990752"/>
        </a:xfrm>
        <a:prstGeom prst="rect">
          <a:avLst/>
        </a:prstGeom>
        <a:solidFill>
          <a:schemeClr val="accent5">
            <a:hueOff val="-10052432"/>
            <a:satOff val="11250"/>
            <a:lumOff val="64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Rotary Code of Policies, section 2.120</a:t>
          </a:r>
        </a:p>
      </dsp:txBody>
      <dsp:txXfrm>
        <a:off x="3965190" y="1157533"/>
        <a:ext cx="1651254" cy="990752"/>
      </dsp:txXfrm>
    </dsp:sp>
    <dsp:sp modelId="{DEF92441-694D-4A7D-B74C-42A766F1AC87}">
      <dsp:nvSpPr>
        <dsp:cNvPr id="0" name=""/>
        <dsp:cNvSpPr/>
      </dsp:nvSpPr>
      <dsp:spPr>
        <a:xfrm>
          <a:off x="5781570" y="1157533"/>
          <a:ext cx="1651254" cy="990752"/>
        </a:xfrm>
        <a:prstGeom prst="rect">
          <a:avLst/>
        </a:prstGeom>
        <a:solidFill>
          <a:schemeClr val="accent5">
            <a:hueOff val="-11727837"/>
            <a:satOff val="13125"/>
            <a:lumOff val="7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D5450 Youth &amp; At-Risk Protection Policy</a:t>
          </a:r>
        </a:p>
      </dsp:txBody>
      <dsp:txXfrm>
        <a:off x="5781570" y="1157533"/>
        <a:ext cx="1651254" cy="990752"/>
      </dsp:txXfrm>
    </dsp:sp>
    <dsp:sp modelId="{073208A5-0587-4885-B2B3-3995B1FE7C43}">
      <dsp:nvSpPr>
        <dsp:cNvPr id="0" name=""/>
        <dsp:cNvSpPr/>
      </dsp:nvSpPr>
      <dsp:spPr>
        <a:xfrm>
          <a:off x="332431" y="2313411"/>
          <a:ext cx="1651254" cy="990752"/>
        </a:xfrm>
        <a:prstGeom prst="rect">
          <a:avLst/>
        </a:prstGeom>
        <a:solidFill>
          <a:schemeClr val="accent5">
            <a:hueOff val="-13403242"/>
            <a:satOff val="15000"/>
            <a:lumOff val="8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300" b="1" kern="1200" dirty="0"/>
            <a:t>Electronic and Online Safety Considerations</a:t>
          </a:r>
        </a:p>
        <a:p>
          <a:pPr marL="0" lvl="0" algn="ctr" defTabSz="622300">
            <a:lnSpc>
              <a:spcPct val="90000"/>
            </a:lnSpc>
            <a:spcBef>
              <a:spcPct val="0"/>
            </a:spcBef>
            <a:spcAft>
              <a:spcPct val="35000"/>
            </a:spcAft>
            <a:buNone/>
          </a:pPr>
          <a:endParaRPr lang="en-US" sz="1300" kern="1200" dirty="0"/>
        </a:p>
      </dsp:txBody>
      <dsp:txXfrm>
        <a:off x="332431" y="2313411"/>
        <a:ext cx="1651254" cy="990752"/>
      </dsp:txXfrm>
    </dsp:sp>
    <dsp:sp modelId="{605A599C-9128-4C12-8337-B1108756BF49}">
      <dsp:nvSpPr>
        <dsp:cNvPr id="0" name=""/>
        <dsp:cNvSpPr/>
      </dsp:nvSpPr>
      <dsp:spPr>
        <a:xfrm>
          <a:off x="2148810" y="2313411"/>
          <a:ext cx="1651254" cy="990752"/>
        </a:xfrm>
        <a:prstGeom prst="rect">
          <a:avLst/>
        </a:prstGeom>
        <a:solidFill>
          <a:schemeClr val="accent5">
            <a:hueOff val="-15078647"/>
            <a:satOff val="16875"/>
            <a:lumOff val="96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i="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Developing a Crisis Management Plan</a:t>
          </a:r>
          <a:endParaRPr lang="en-US" sz="1300" b="0" i="0" kern="1200" dirty="0">
            <a:solidFill>
              <a:schemeClr val="tx1"/>
            </a:solidFill>
          </a:endParaRPr>
        </a:p>
      </dsp:txBody>
      <dsp:txXfrm>
        <a:off x="2148810" y="2313411"/>
        <a:ext cx="1651254" cy="990752"/>
      </dsp:txXfrm>
    </dsp:sp>
    <dsp:sp modelId="{5A5EB9A9-7674-4534-A25B-4C76B34323E5}">
      <dsp:nvSpPr>
        <dsp:cNvPr id="0" name=""/>
        <dsp:cNvSpPr/>
      </dsp:nvSpPr>
      <dsp:spPr>
        <a:xfrm>
          <a:off x="3965190" y="2313411"/>
          <a:ext cx="1651254" cy="990752"/>
        </a:xfrm>
        <a:prstGeom prst="rect">
          <a:avLst/>
        </a:prstGeom>
        <a:solidFill>
          <a:schemeClr val="accent5">
            <a:hueOff val="-16754053"/>
            <a:satOff val="18750"/>
            <a:lumOff val="107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i="0" kern="1200" dirty="0">
              <a:solidFill>
                <a:schemeClr val="tx1"/>
              </a:solidFill>
            </a:rPr>
            <a:t>District Crisi Policy</a:t>
          </a:r>
        </a:p>
      </dsp:txBody>
      <dsp:txXfrm>
        <a:off x="3965190" y="2313411"/>
        <a:ext cx="1651254" cy="990752"/>
      </dsp:txXfrm>
    </dsp:sp>
    <dsp:sp modelId="{07DDAB82-A71E-4252-BF7E-64C112E0B89B}">
      <dsp:nvSpPr>
        <dsp:cNvPr id="0" name=""/>
        <dsp:cNvSpPr/>
      </dsp:nvSpPr>
      <dsp:spPr>
        <a:xfrm>
          <a:off x="5781570" y="2313411"/>
          <a:ext cx="1651254" cy="990752"/>
        </a:xfrm>
        <a:prstGeom prst="rect">
          <a:avLst/>
        </a:prstGeom>
        <a:solidFill>
          <a:schemeClr val="accent5">
            <a:hueOff val="-18429457"/>
            <a:satOff val="2062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i="0" kern="1200" dirty="0">
              <a:solidFill>
                <a:schemeClr val="tx1"/>
              </a:solidFill>
            </a:rPr>
            <a:t>District 5450 Website –Youth Protection</a:t>
          </a:r>
        </a:p>
      </dsp:txBody>
      <dsp:txXfrm>
        <a:off x="5781570" y="2313411"/>
        <a:ext cx="1651254" cy="9907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4899F-8509-4D1D-A34E-1DED82A9E77E}">
      <dsp:nvSpPr>
        <dsp:cNvPr id="0" name=""/>
        <dsp:cNvSpPr/>
      </dsp:nvSpPr>
      <dsp:spPr>
        <a:xfrm>
          <a:off x="0" y="97832"/>
          <a:ext cx="4443413" cy="1443268"/>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Rotary Youth Protection: youthprotection@rotary.org </a:t>
          </a:r>
        </a:p>
        <a:p>
          <a:pPr marL="0" lvl="0" indent="0" algn="ctr" defTabSz="800100">
            <a:lnSpc>
              <a:spcPct val="90000"/>
            </a:lnSpc>
            <a:spcBef>
              <a:spcPct val="0"/>
            </a:spcBef>
            <a:spcAft>
              <a:spcPct val="35000"/>
            </a:spcAft>
            <a:buNone/>
          </a:pPr>
          <a:r>
            <a:rPr lang="en-US" sz="1800" kern="1200" dirty="0"/>
            <a:t> +1 866-976-8279</a:t>
          </a:r>
        </a:p>
      </dsp:txBody>
      <dsp:txXfrm>
        <a:off x="70455" y="168287"/>
        <a:ext cx="4302503" cy="1302358"/>
      </dsp:txXfrm>
    </dsp:sp>
    <dsp:sp modelId="{49363758-0D35-4F83-A712-7A682020579E}">
      <dsp:nvSpPr>
        <dsp:cNvPr id="0" name=""/>
        <dsp:cNvSpPr/>
      </dsp:nvSpPr>
      <dsp:spPr>
        <a:xfrm>
          <a:off x="0" y="1592940"/>
          <a:ext cx="4443413" cy="1443268"/>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District 5450 Youth&amp; At Risk Protection </a:t>
          </a:r>
          <a:r>
            <a:rPr lang="en-US" sz="1800" kern="1200" dirty="0">
              <a:solidFill>
                <a:schemeClr val="tx1"/>
              </a:solidFill>
            </a:rPr>
            <a:t>Officer (YPO) Michelle Rea-Meredith</a:t>
          </a:r>
          <a:endParaRPr lang="en-US" sz="1800" kern="1200" dirty="0">
            <a:solidFill>
              <a:schemeClr val="tx2">
                <a:lumMod val="25000"/>
              </a:schemeClr>
            </a:solidFill>
          </a:endParaRPr>
        </a:p>
        <a:p>
          <a:pPr marL="0" lvl="0" indent="0" algn="ctr" defTabSz="800100">
            <a:lnSpc>
              <a:spcPct val="90000"/>
            </a:lnSpc>
            <a:spcBef>
              <a:spcPct val="0"/>
            </a:spcBef>
            <a:spcAft>
              <a:spcPct val="35000"/>
            </a:spcAft>
            <a:buNone/>
          </a:pPr>
          <a:r>
            <a:rPr lang="en-US" sz="1800" kern="1200" dirty="0">
              <a:solidFill>
                <a:schemeClr val="tx2">
                  <a:lumMod val="25000"/>
                </a:schemeClr>
              </a:solidFill>
              <a:hlinkClick xmlns:r="http://schemas.openxmlformats.org/officeDocument/2006/relationships" r:id="rId1">
                <a:extLst>
                  <a:ext uri="{A12FA001-AC4F-418D-AE19-62706E023703}">
                    <ahyp:hlinkClr xmlns:ahyp="http://schemas.microsoft.com/office/drawing/2018/hyperlinkcolor" val="tx"/>
                  </a:ext>
                </a:extLst>
              </a:hlinkClick>
            </a:rPr>
            <a:t>youthprotection@rotary5450.org</a:t>
          </a:r>
          <a:endParaRPr lang="en-US" sz="1800" kern="1200" dirty="0">
            <a:solidFill>
              <a:schemeClr val="tx2">
                <a:lumMod val="25000"/>
              </a:schemeClr>
            </a:solidFill>
          </a:endParaRPr>
        </a:p>
        <a:p>
          <a:pPr marL="0" lvl="0" indent="0" algn="l" defTabSz="800100">
            <a:lnSpc>
              <a:spcPct val="90000"/>
            </a:lnSpc>
            <a:spcBef>
              <a:spcPct val="0"/>
            </a:spcBef>
            <a:spcAft>
              <a:spcPct val="35000"/>
            </a:spcAft>
            <a:buNone/>
          </a:pPr>
          <a:endParaRPr lang="en-US" sz="1800" kern="1200" dirty="0"/>
        </a:p>
      </dsp:txBody>
      <dsp:txXfrm>
        <a:off x="70455" y="1663395"/>
        <a:ext cx="4302503" cy="1302358"/>
      </dsp:txXfrm>
    </dsp:sp>
    <dsp:sp modelId="{059A2FA9-2027-4FE0-9103-2B3FF61313E9}">
      <dsp:nvSpPr>
        <dsp:cNvPr id="0" name=""/>
        <dsp:cNvSpPr/>
      </dsp:nvSpPr>
      <dsp:spPr>
        <a:xfrm>
          <a:off x="0" y="3088049"/>
          <a:ext cx="4443413" cy="1443268"/>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Submit compliance by </a:t>
          </a:r>
        </a:p>
        <a:p>
          <a:pPr marL="0" lvl="0" indent="0" algn="ctr" defTabSz="800100">
            <a:lnSpc>
              <a:spcPct val="90000"/>
            </a:lnSpc>
            <a:spcBef>
              <a:spcPct val="0"/>
            </a:spcBef>
            <a:spcAft>
              <a:spcPct val="35000"/>
            </a:spcAft>
            <a:buNone/>
          </a:pPr>
          <a:r>
            <a:rPr lang="en-US" sz="1800" kern="1200" dirty="0"/>
            <a:t>August 20</a:t>
          </a:r>
          <a:r>
            <a:rPr lang="en-US" sz="1800" kern="1200" baseline="30000" dirty="0"/>
            <a:t>th</a:t>
          </a:r>
          <a:r>
            <a:rPr lang="en-US" sz="1800" kern="1200" dirty="0"/>
            <a:t> to YPO</a:t>
          </a:r>
        </a:p>
      </dsp:txBody>
      <dsp:txXfrm>
        <a:off x="70455" y="3158504"/>
        <a:ext cx="4302503" cy="13023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3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dirty="0"/>
              <a:t>Introduce the session, note the audience (e.g., Presidents, Youth Chairs, Volunteers)</a:t>
            </a:r>
            <a:r>
              <a:rPr lang="en-US" dirty="0">
                <a:solidFill>
                  <a:schemeClr val="tx1"/>
                </a:solidFill>
              </a:rPr>
              <a:t> Image: 2017 Ukraine Well-Being for Kids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presentation should provide some education. </a:t>
            </a:r>
            <a:r>
              <a:rPr lang="en-US" sz="2400" dirty="0">
                <a:solidFill>
                  <a:srgbClr val="FFFF00"/>
                </a:solidFill>
                <a:highlight>
                  <a:srgbClr val="FFFF00"/>
                </a:highlight>
              </a:rPr>
              <a:t>Note: this presentation is heavy Youth being at risk but there are several populations that can be at risk  and need are moral armor.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Policies are serious and enforced—your actions matter</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Focus on creating a community, not just enforcing rules</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Don’t assume external groups are safe—verify and formalize</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Show where to get help—point to website or give printed handouts</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End with a call to action—'Who here is responsible in your club?'</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Point out that if Rotary works with over 300,000 youth and 1 in 4 girls and 1-9 boys will be victimized the math is alarming 15,000 girls and 23,000 boys for a total of 38,000 youth, and mind you this is only one forms of abuse and one population.</a:t>
            </a:r>
          </a:p>
          <a:p>
            <a:endParaRPr lang="en-US" dirty="0"/>
          </a:p>
          <a:p>
            <a:r>
              <a:rPr dirty="0"/>
              <a:t>Emphasize why this policy exists, cite real stats, and connect to local relevance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Knowledge of the Perpetrator: A significant percentage of children who are sexually abused know their abuser. 90% of child victims know their abuser, 30% are abused by family members, 60% by people the family trusts, and 10% or less by a stranger.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adolescents who experienced sexual abuse in their lifetime, 5.3% of them were victims of sexual abuse by a coach, according to the National Institutes of Health (NIH). This highlights the potential risks even within seemingly safe and trusted environments. Knowledge of the Perpetrator: A significant percentage of children who are sexually abused know their abuser. 90% of child victims know their abuser, 30% are abused by family members, 60% by people the family trusts, and 10% or less by a stranger.</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Provide real-world context to underscore policy evolution</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Discuss Rotary International’s position and the weight of local responsibility</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EVERY CLUB-EVERY YEAR: All clubs with or without Programs must review the Club Eligibility Requirement Flow Chart,</a:t>
            </a:r>
          </a:p>
          <a:p>
            <a:r>
              <a:rPr lang="en-US" dirty="0"/>
              <a:t>and complete the Online Compliance Form</a:t>
            </a:r>
          </a:p>
          <a:p>
            <a:r>
              <a:rPr lang="en-US" dirty="0"/>
              <a:t>Even if your club anticipates no contact with youth or at-risk adults for the 2026–2027 Rotary year, you are still</a:t>
            </a:r>
          </a:p>
          <a:p>
            <a:r>
              <a:rPr lang="en-US" dirty="0"/>
              <a:t>required to submit the online Club Compliance Form. To do so, simply select the "Exemption" box, provide your club’s</a:t>
            </a:r>
          </a:p>
          <a:p>
            <a:r>
              <a:rPr lang="en-US" dirty="0"/>
              <a:t>name and current service projects, and complete the signature section. Additionally, all clubs must review the D5450 &amp; RI</a:t>
            </a:r>
          </a:p>
          <a:p>
            <a:r>
              <a:rPr lang="en-US" dirty="0"/>
              <a:t>Youth &amp; At-Risk Policy; please confirm your attendance or, if you missed the session, ensure you review the policy</a:t>
            </a:r>
          </a:p>
          <a:p>
            <a:r>
              <a:rPr lang="en-US" dirty="0"/>
              <a:t>independently. No further action is needed unless your club begins working with these populations, at which point you</a:t>
            </a:r>
          </a:p>
          <a:p>
            <a:r>
              <a:rPr lang="en-US" dirty="0"/>
              <a:t>must immediately contact Youth Protection.</a:t>
            </a:r>
          </a:p>
          <a:p>
            <a:endParaRPr lang="en-US" dirty="0"/>
          </a:p>
        </p:txBody>
      </p:sp>
    </p:spTree>
    <p:extLst>
      <p:ext uri="{BB962C8B-B14F-4D97-AF65-F5344CB8AC3E}">
        <p14:creationId xmlns:p14="http://schemas.microsoft.com/office/powerpoint/2010/main" val="192166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F986F-3225-47FA-3A55-24880706B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BFBB2-37AC-B680-F716-452CE7A30449}"/>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7F8700BC-56AA-EC41-D387-56A0E7304149}"/>
              </a:ext>
            </a:extLst>
          </p:cNvPr>
          <p:cNvSpPr>
            <a:spLocks noGrp="1"/>
          </p:cNvSpPr>
          <p:nvPr>
            <p:ph type="body" sz="quarter" idx="3"/>
          </p:nvPr>
        </p:nvSpPr>
        <p:spPr/>
        <p:txBody>
          <a:bodyPr/>
          <a:lstStyle/>
          <a:p>
            <a:r>
              <a:rPr lang="en-US" dirty="0"/>
              <a:t>This basically the first step and can be found at https://clubrunner.blob.core.windows.net/00000050085/en-ca/files/sitepage/youth-at-risk-protection/club-eligibility-requirement-flow-chart/Club-Eligibility-Requirement-Flow-Chart-2026-2027.pdf</a:t>
            </a:r>
          </a:p>
          <a:p>
            <a:endParaRPr dirty="0"/>
          </a:p>
        </p:txBody>
      </p:sp>
      <p:sp>
        <p:nvSpPr>
          <p:cNvPr id="4" name="Slide Number Placeholder 3">
            <a:extLst>
              <a:ext uri="{FF2B5EF4-FFF2-40B4-BE49-F238E27FC236}">
                <a16:creationId xmlns:a16="http://schemas.microsoft.com/office/drawing/2014/main" id="{4D2BAA70-5290-39B3-3E34-BF76FB919C10}"/>
              </a:ext>
            </a:extLst>
          </p:cNvPr>
          <p:cNvSpPr>
            <a:spLocks noGrp="1"/>
          </p:cNvSpPr>
          <p:nvPr>
            <p:ph type="sldNum" sz="quarter" idx="5"/>
          </p:nvPr>
        </p:nvSpPr>
        <p:spPr/>
      </p:sp>
    </p:spTree>
    <p:extLst>
      <p:ext uri="{BB962C8B-B14F-4D97-AF65-F5344CB8AC3E}">
        <p14:creationId xmlns:p14="http://schemas.microsoft.com/office/powerpoint/2010/main" val="251426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Emphasize shared responsibility, highlight escalation paths</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NO, NOs</a:t>
            </a:r>
          </a:p>
          <a:p>
            <a:r>
              <a:rPr lang="en-US" dirty="0"/>
              <a:t>No unsupervised one-on-one adult-youth interactions</a:t>
            </a:r>
          </a:p>
          <a:p>
            <a:r>
              <a:rPr lang="en-US" dirty="0"/>
              <a:t>No private overnight stays with youth</a:t>
            </a:r>
          </a:p>
          <a:p>
            <a:r>
              <a:rPr lang="en-US" dirty="0"/>
              <a:t>No grooming behaviors or favoritism</a:t>
            </a:r>
          </a:p>
          <a:p>
            <a:r>
              <a:rPr lang="en-US" dirty="0"/>
              <a:t>No "Off-Book" Communication: Private messaging or social media interaction without parent/guardian inclusion is strictly prohibited.</a:t>
            </a:r>
          </a:p>
          <a:p>
            <a:endParaRPr lang="en-US" dirty="0"/>
          </a:p>
          <a:p>
            <a:r>
              <a:rPr lang="en-US" dirty="0"/>
              <a:t>Two-Deep Leadership</a:t>
            </a:r>
          </a:p>
          <a:p>
            <a:r>
              <a:rPr lang="en-US" dirty="0"/>
              <a:t>Rule of Three</a:t>
            </a:r>
          </a:p>
          <a:p>
            <a:r>
              <a:rPr lang="en-US" dirty="0"/>
              <a:t>No Private Contact: Avoid one-on-one interactions, including digital communications. Communications should include a parent or another adult, ensuring no private exchanges occur via  email, text, or social media.</a:t>
            </a:r>
          </a:p>
          <a:p>
            <a:r>
              <a:rPr lang="en-US" dirty="0"/>
              <a:t>Physical Boundaries: Avoid unnecessary physical contact and always respect personal space.</a:t>
            </a:r>
          </a:p>
          <a:p>
            <a:r>
              <a:rPr lang="en-US" dirty="0"/>
              <a:t>Transport Rules: Youth should not be transported alone by a single adult.</a:t>
            </a:r>
          </a:p>
          <a:p>
            <a:r>
              <a:rPr lang="en-US" dirty="0"/>
              <a:t>Overnight Stays: Require written parent/guardian consent and approved supervision for overnight activities.</a:t>
            </a:r>
          </a:p>
          <a:p>
            <a:r>
              <a:rPr lang="en-US" dirty="0"/>
              <a:t> Social Media Guidelines: Communicate only through approved channels with parent oversight and treat all online interactions as public.</a:t>
            </a:r>
          </a:p>
          <a:p>
            <a:r>
              <a:rPr dirty="0" err="1"/>
              <a:t>rovide</a:t>
            </a:r>
            <a:r>
              <a:rPr dirty="0"/>
              <a:t> examples and make this practical for event volunteers</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Normalize reporting, remove fear of reprisal, encourage early action</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AEBE72-4770-419B-91FD-9E812A2E5CAF}" type="datetime1">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6019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6ED1E0-12C2-477C-BCA4-8854388430AE}" type="datetime1">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4089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69D3FE-86EE-478A-B2AE-898D4DFD0B1C}" type="datetime1">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7511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695589-707D-4567-853B-FD834DCBDAED}" type="datetime1">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409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09F74C-9F65-4F12-A150-2ECEA3FA3D1A}" type="datetime1">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48005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08D0AA2-3E58-4ABE-B74A-2879A9903590}" type="datetime1">
              <a:rPr lang="en-US" smtClean="0"/>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94015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59C034-958D-4B8D-897B-24E8F99A4748}" type="datetime1">
              <a:rPr lang="en-US" smtClean="0"/>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678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13EEF-F391-4D09-BDE5-BE78E92A7B71}" type="datetime1">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3776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73139D-43FC-4375-9879-8F8CF0D0E45A}" type="datetime1">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6634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08645-1938-4F52-9856-78E8C5D1BCA3}" type="datetime1">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0475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D864E-6664-427A-87A3-570E8D4D35C9}" type="datetime1">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765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30D21-9494-48C0-B0F7-61EDE1C580E3}" type="datetime1">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9383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3A5E20-37BD-441F-B05F-2742D5E659AC}" type="datetime1">
              <a:rPr lang="en-US" smtClean="0"/>
              <a:t>3/17/2026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2668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71948B-E8F4-413C-842A-46200ABDCF89}" type="datetime1">
              <a:rPr lang="en-US" smtClean="0"/>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900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64D1B-5CD5-4E27-A8EE-F467849058A5}" type="datetime1">
              <a:rPr lang="en-US" smtClean="0"/>
              <a:t>3/17/2026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9100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BE4E0-EB37-4723-B5FE-CA00341476D0}" type="datetime1">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1439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194309-64D6-475A-81C3-3826E108929F}" type="datetime1">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5027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tx2">
              <a:lumMod val="2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01EB0A5-5A27-4FDE-9230-AAB2C6F2689B}" type="datetime1">
              <a:rPr lang="en-US" smtClean="0"/>
              <a:t>3/17/2026</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375800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jp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www.franklinmatters.org/2019_01_06_archive.html" TargetMode="External"/><Relationship Id="rId4" Type="http://schemas.openxmlformats.org/officeDocument/2006/relationships/diagramLayout" Target="../diagrams/layout3.xml"/><Relationship Id="rId9" Type="http://schemas.openxmlformats.org/officeDocument/2006/relationships/hyperlink" Target="https://www.franklinmatters.org/2018/10/volunteers-wanted-rotary-club-and.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form.jotform.com/260635353634962" TargetMode="External"/><Relationship Id="rId5" Type="http://schemas.openxmlformats.org/officeDocument/2006/relationships/hyperlink" Target="https://clubrunner.blob.core.windows.net/00000050085/en-ca/files/sitepage/youth-at-risk-protection/club-eligibility-requirement-flow-chart/Club-Eligibility-Requirement-Flow-Chart-2026-2027.pdf"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lubrunner.blob.core.windows.net/00000050085/en-ca/files/sitepage/youth-at-risk-protection/club-eligibility-requirement-flow-chart/Club-Eligibility-Requirement-Flow-Chart-2026-2027.pdf" TargetMode="External"/><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A2D77-D2EA-C5E8-E3C7-2B130FCD9A09}"/>
              </a:ext>
            </a:extLst>
          </p:cNvPr>
          <p:cNvPicPr>
            <a:picLocks noChangeAspect="1"/>
          </p:cNvPicPr>
          <p:nvPr/>
        </p:nvPicPr>
        <p:blipFill>
          <a:blip r:embed="rId3"/>
          <a:srcRect l="7036" r="3939" b="1"/>
          <a:stretch>
            <a:fillRect/>
          </a:stretch>
        </p:blipFill>
        <p:spPr>
          <a:xfrm>
            <a:off x="0" y="4060"/>
            <a:ext cx="9143980" cy="6855970"/>
          </a:xfrm>
          <a:prstGeom prst="rect">
            <a:avLst/>
          </a:prstGeom>
        </p:spPr>
      </p:pic>
      <p:sp>
        <p:nvSpPr>
          <p:cNvPr id="13" name="Rectangle 12">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4">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9410" y="688849"/>
            <a:ext cx="5685181" cy="1970818"/>
          </a:xfrm>
        </p:spPr>
        <p:txBody>
          <a:bodyPr vert="horz" lIns="91440" tIns="45720" rIns="91440" bIns="45720" rtlCol="0" anchor="b">
            <a:normAutofit fontScale="90000"/>
          </a:bodyPr>
          <a:lstStyle/>
          <a:p>
            <a:r>
              <a:rPr lang="en-US" sz="4800" dirty="0"/>
              <a:t>Youth &amp; At-Risk Protection</a:t>
            </a:r>
          </a:p>
        </p:txBody>
      </p:sp>
      <p:sp>
        <p:nvSpPr>
          <p:cNvPr id="3" name="Content Placeholder 2"/>
          <p:cNvSpPr>
            <a:spLocks noGrp="1"/>
          </p:cNvSpPr>
          <p:nvPr>
            <p:ph idx="1"/>
          </p:nvPr>
        </p:nvSpPr>
        <p:spPr>
          <a:xfrm>
            <a:off x="1196452" y="2601119"/>
            <a:ext cx="6751097" cy="1655762"/>
          </a:xfrm>
        </p:spPr>
        <p:txBody>
          <a:bodyPr vert="horz" lIns="91440" tIns="45720" rIns="91440" bIns="45720" rtlCol="0">
            <a:normAutofit/>
          </a:bodyPr>
          <a:lstStyle/>
          <a:p>
            <a:pPr marL="0" indent="0" algn="ctr">
              <a:buNone/>
              <a:defRPr sz="1800"/>
            </a:pPr>
            <a:r>
              <a:rPr lang="en-US" sz="2400" dirty="0"/>
              <a:t>Fostering Safe Environments for all at-risk</a:t>
            </a:r>
          </a:p>
        </p:txBody>
      </p:sp>
      <p:pic>
        <p:nvPicPr>
          <p:cNvPr id="7" name="Picture 6">
            <a:extLst>
              <a:ext uri="{FF2B5EF4-FFF2-40B4-BE49-F238E27FC236}">
                <a16:creationId xmlns:a16="http://schemas.microsoft.com/office/drawing/2014/main" id="{9269FF7B-4A37-8715-861F-C4741A1945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7444" y="375813"/>
            <a:ext cx="2129112" cy="850556"/>
          </a:xfrm>
          <a:prstGeom prst="rect">
            <a:avLst/>
          </a:prstGeom>
          <a:noFill/>
        </p:spPr>
      </p:pic>
      <p:sp>
        <p:nvSpPr>
          <p:cNvPr id="20" name="Slide Number Placeholder 19">
            <a:extLst>
              <a:ext uri="{FF2B5EF4-FFF2-40B4-BE49-F238E27FC236}">
                <a16:creationId xmlns:a16="http://schemas.microsoft.com/office/drawing/2014/main" id="{72111804-9DC1-2D26-6AF1-8739788F11A1}"/>
              </a:ext>
            </a:extLst>
          </p:cNvPr>
          <p:cNvSpPr>
            <a:spLocks noGrp="1"/>
          </p:cNvSpPr>
          <p:nvPr>
            <p:ph type="sldNum" sz="quarter" idx="12"/>
          </p:nvPr>
        </p:nvSpPr>
        <p:spPr>
          <a:xfrm>
            <a:off x="8496253" y="6424601"/>
            <a:ext cx="565159" cy="365125"/>
          </a:xfrm>
        </p:spPr>
        <p:txBody>
          <a:bodyPr/>
          <a:lstStyle/>
          <a:p>
            <a:fld id="{C1FF6DA9-008F-8B48-92A6-B652298478BF}" type="slidenum">
              <a:rPr lang="en-US" smtClean="0"/>
              <a:t>1</a:t>
            </a:fld>
            <a:endParaRPr lang="en-US" dirty="0"/>
          </a:p>
        </p:txBody>
      </p:sp>
      <p:sp>
        <p:nvSpPr>
          <p:cNvPr id="21" name="Footer Placeholder 20">
            <a:extLst>
              <a:ext uri="{FF2B5EF4-FFF2-40B4-BE49-F238E27FC236}">
                <a16:creationId xmlns:a16="http://schemas.microsoft.com/office/drawing/2014/main" id="{0B086642-6DD8-8698-AA8F-2FA933825E6F}"/>
              </a:ext>
            </a:extLst>
          </p:cNvPr>
          <p:cNvSpPr>
            <a:spLocks noGrp="1"/>
          </p:cNvSpPr>
          <p:nvPr>
            <p:ph type="ftr" sz="quarter" idx="11"/>
          </p:nvPr>
        </p:nvSpPr>
        <p:spPr>
          <a:xfrm>
            <a:off x="7578548" y="6424601"/>
            <a:ext cx="1400298" cy="365125"/>
          </a:xfrm>
        </p:spPr>
        <p:txBody>
          <a:bodyPr/>
          <a:lstStyle/>
          <a:p>
            <a:r>
              <a:rPr lang="en-US" dirty="0"/>
              <a:t>YPOA/MRM 3/17/2026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56" y="609600"/>
            <a:ext cx="2732362" cy="5603310"/>
          </a:xfrm>
        </p:spPr>
        <p:txBody>
          <a:bodyPr>
            <a:normAutofit/>
          </a:bodyPr>
          <a:lstStyle/>
          <a:p>
            <a:r>
              <a:rPr lang="en-US" sz="2600" dirty="0"/>
              <a:t>Recognizing &amp; Reporting</a:t>
            </a:r>
          </a:p>
        </p:txBody>
      </p:sp>
      <p:graphicFrame>
        <p:nvGraphicFramePr>
          <p:cNvPr id="5" name="Content Placeholder 2">
            <a:extLst>
              <a:ext uri="{FF2B5EF4-FFF2-40B4-BE49-F238E27FC236}">
                <a16:creationId xmlns:a16="http://schemas.microsoft.com/office/drawing/2014/main" id="{EF1E2187-1A36-2A99-CA0A-3307FC15BA8F}"/>
              </a:ext>
            </a:extLst>
          </p:cNvPr>
          <p:cNvGraphicFramePr>
            <a:graphicFrameLocks noGrp="1"/>
          </p:cNvGraphicFramePr>
          <p:nvPr>
            <p:ph idx="1"/>
            <p:extLst>
              <p:ext uri="{D42A27DB-BD31-4B8C-83A1-F6EECF244321}">
                <p14:modId xmlns:p14="http://schemas.microsoft.com/office/powerpoint/2010/main" val="2938855773"/>
              </p:ext>
            </p:extLst>
          </p:nvPr>
        </p:nvGraphicFramePr>
        <p:xfrm>
          <a:off x="3845718" y="1114425"/>
          <a:ext cx="4443413"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28AC6690-58A8-402B-FF38-4BF4953EF676}"/>
              </a:ext>
            </a:extLst>
          </p:cNvPr>
          <p:cNvSpPr>
            <a:spLocks noGrp="1"/>
          </p:cNvSpPr>
          <p:nvPr>
            <p:ph type="sldNum" sz="quarter" idx="12"/>
          </p:nvPr>
        </p:nvSpPr>
        <p:spPr/>
        <p:txBody>
          <a:bodyPr/>
          <a:lstStyle/>
          <a:p>
            <a:fld id="{C1FF6DA9-008F-8B48-92A6-B652298478BF}"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303E62F-257C-43A0-BEF7-E0DECD8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3" y="0"/>
            <a:ext cx="9143999"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85346" y="609600"/>
            <a:ext cx="7765321" cy="1326321"/>
          </a:xfrm>
        </p:spPr>
        <p:txBody>
          <a:bodyPr>
            <a:normAutofit/>
          </a:bodyPr>
          <a:lstStyle/>
          <a:p>
            <a:r>
              <a:rPr lang="en-US"/>
              <a:t>Real Consequences</a:t>
            </a:r>
          </a:p>
        </p:txBody>
      </p:sp>
      <p:graphicFrame>
        <p:nvGraphicFramePr>
          <p:cNvPr id="18" name="Content Placeholder 2">
            <a:extLst>
              <a:ext uri="{FF2B5EF4-FFF2-40B4-BE49-F238E27FC236}">
                <a16:creationId xmlns:a16="http://schemas.microsoft.com/office/drawing/2014/main" id="{81783B6E-222E-8AF8-C012-398423BDD91E}"/>
              </a:ext>
            </a:extLst>
          </p:cNvPr>
          <p:cNvGraphicFramePr>
            <a:graphicFrameLocks noGrp="1"/>
          </p:cNvGraphicFramePr>
          <p:nvPr>
            <p:ph idx="1"/>
            <p:extLst>
              <p:ext uri="{D42A27DB-BD31-4B8C-83A1-F6EECF244321}">
                <p14:modId xmlns:p14="http://schemas.microsoft.com/office/powerpoint/2010/main" val="402485728"/>
              </p:ext>
            </p:extLst>
          </p:nvPr>
        </p:nvGraphicFramePr>
        <p:xfrm>
          <a:off x="693332" y="1558138"/>
          <a:ext cx="7765321" cy="4857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60CDBC00-E271-7CC4-1FED-376E2C2B2917}"/>
              </a:ext>
            </a:extLst>
          </p:cNvPr>
          <p:cNvSpPr>
            <a:spLocks noGrp="1"/>
          </p:cNvSpPr>
          <p:nvPr>
            <p:ph type="sldNum" sz="quarter" idx="12"/>
          </p:nvPr>
        </p:nvSpPr>
        <p:spPr/>
        <p:txBody>
          <a:bodyPr/>
          <a:lstStyle/>
          <a:p>
            <a:fld id="{C1FF6DA9-008F-8B48-92A6-B652298478BF}"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lice car red lights in night time">
            <a:extLst>
              <a:ext uri="{FF2B5EF4-FFF2-40B4-BE49-F238E27FC236}">
                <a16:creationId xmlns:a16="http://schemas.microsoft.com/office/drawing/2014/main" id="{5E7C8BA3-FD4E-DC43-C019-E4DF923FD5EE}"/>
              </a:ext>
            </a:extLst>
          </p:cNvPr>
          <p:cNvPicPr>
            <a:picLocks noChangeAspect="1"/>
          </p:cNvPicPr>
          <p:nvPr/>
        </p:nvPicPr>
        <p:blipFill>
          <a:blip r:embed="rId3">
            <a:alphaModFix amt="35000"/>
          </a:blip>
          <a:srcRect l="2199" r="2199"/>
          <a:stretch/>
        </p:blipFill>
        <p:spPr>
          <a:xfrm>
            <a:off x="-3983" y="0"/>
            <a:ext cx="9143980" cy="6855970"/>
          </a:xfrm>
          <a:prstGeom prst="rect">
            <a:avLst/>
          </a:prstGeom>
        </p:spPr>
      </p:pic>
      <p:sp>
        <p:nvSpPr>
          <p:cNvPr id="2" name="Title 1"/>
          <p:cNvSpPr>
            <a:spLocks noGrp="1"/>
          </p:cNvSpPr>
          <p:nvPr>
            <p:ph type="title"/>
          </p:nvPr>
        </p:nvSpPr>
        <p:spPr/>
        <p:txBody>
          <a:bodyPr>
            <a:normAutofit/>
          </a:bodyPr>
          <a:lstStyle/>
          <a:p>
            <a:r>
              <a:t>Creating a Culture of Safety</a:t>
            </a:r>
          </a:p>
        </p:txBody>
      </p:sp>
      <p:graphicFrame>
        <p:nvGraphicFramePr>
          <p:cNvPr id="11" name="Content Placeholder 2">
            <a:extLst>
              <a:ext uri="{FF2B5EF4-FFF2-40B4-BE49-F238E27FC236}">
                <a16:creationId xmlns:a16="http://schemas.microsoft.com/office/drawing/2014/main" id="{41C317AF-DB33-82EB-FF0D-5604CFF27953}"/>
              </a:ext>
            </a:extLst>
          </p:cNvPr>
          <p:cNvGraphicFramePr>
            <a:graphicFrameLocks noGrp="1"/>
          </p:cNvGraphicFramePr>
          <p:nvPr>
            <p:ph idx="1"/>
            <p:extLst>
              <p:ext uri="{D42A27DB-BD31-4B8C-83A1-F6EECF244321}">
                <p14:modId xmlns:p14="http://schemas.microsoft.com/office/powerpoint/2010/main" val="3273057439"/>
              </p:ext>
            </p:extLst>
          </p:nvPr>
        </p:nvGraphicFramePr>
        <p:xfrm>
          <a:off x="685800" y="2095500"/>
          <a:ext cx="7764463" cy="3695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76C3B8BD-2D31-45AF-DF3F-18A6F20EBCBA}"/>
              </a:ext>
            </a:extLst>
          </p:cNvPr>
          <p:cNvSpPr>
            <a:spLocks noGrp="1"/>
          </p:cNvSpPr>
          <p:nvPr>
            <p:ph type="sldNum" sz="quarter" idx="12"/>
          </p:nvPr>
        </p:nvSpPr>
        <p:spPr/>
        <p:txBody>
          <a:bodyPr/>
          <a:lstStyle/>
          <a:p>
            <a:fld id="{C1FF6DA9-008F-8B48-92A6-B652298478BF}"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Business people shaking hands">
            <a:extLst>
              <a:ext uri="{FF2B5EF4-FFF2-40B4-BE49-F238E27FC236}">
                <a16:creationId xmlns:a16="http://schemas.microsoft.com/office/drawing/2014/main" id="{FB4C531D-7E3C-0D7F-FD6C-F5464C298E1A}"/>
              </a:ext>
            </a:extLst>
          </p:cNvPr>
          <p:cNvPicPr>
            <a:picLocks noChangeAspect="1"/>
          </p:cNvPicPr>
          <p:nvPr/>
        </p:nvPicPr>
        <p:blipFill>
          <a:blip r:embed="rId4">
            <a:alphaModFix amt="35000"/>
          </a:blip>
          <a:srcRect l="32033" r="23571" b="1"/>
          <a:stretch>
            <a:fillRect/>
          </a:stretch>
        </p:blipFill>
        <p:spPr>
          <a:xfrm>
            <a:off x="7989" y="10"/>
            <a:ext cx="4560021" cy="6855960"/>
          </a:xfrm>
          <a:prstGeom prst="rect">
            <a:avLst/>
          </a:prstGeom>
          <a:scene3d>
            <a:camera prst="orthographicFront"/>
            <a:lightRig rig="twoPt" dir="t">
              <a:rot lat="0" lon="0" rev="7200000"/>
            </a:lightRig>
          </a:scene3d>
          <a:sp3d>
            <a:bevelT w="25400" h="19050"/>
          </a:sp3d>
        </p:spPr>
      </p:pic>
      <p:pic>
        <p:nvPicPr>
          <p:cNvPr id="6" name="Picture 5" descr="Group of young people huddling in gym">
            <a:extLst>
              <a:ext uri="{FF2B5EF4-FFF2-40B4-BE49-F238E27FC236}">
                <a16:creationId xmlns:a16="http://schemas.microsoft.com/office/drawing/2014/main" id="{12BFE4BC-0B4E-945C-DCAB-8E5A13B8CBA9}"/>
              </a:ext>
            </a:extLst>
          </p:cNvPr>
          <p:cNvPicPr>
            <a:picLocks noChangeAspect="1"/>
          </p:cNvPicPr>
          <p:nvPr/>
        </p:nvPicPr>
        <p:blipFill>
          <a:blip r:embed="rId5">
            <a:alphaModFix amt="35000"/>
          </a:blip>
          <a:srcRect l="20080" r="35446" b="1"/>
          <a:stretch>
            <a:fillRect/>
          </a:stretch>
        </p:blipFill>
        <p:spPr>
          <a:xfrm>
            <a:off x="4568004" y="2030"/>
            <a:ext cx="4568005" cy="6855970"/>
          </a:xfrm>
          <a:prstGeom prst="rect">
            <a:avLst/>
          </a:prstGeom>
        </p:spPr>
      </p:pic>
      <p:sp>
        <p:nvSpPr>
          <p:cNvPr id="14" name="Rectangle 13">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85346" y="609600"/>
            <a:ext cx="7765321" cy="1326321"/>
          </a:xfrm>
        </p:spPr>
        <p:txBody>
          <a:bodyPr>
            <a:normAutofit/>
          </a:bodyPr>
          <a:lstStyle/>
          <a:p>
            <a:r>
              <a:t>Partnering Safely</a:t>
            </a:r>
          </a:p>
        </p:txBody>
      </p:sp>
      <p:sp>
        <p:nvSpPr>
          <p:cNvPr id="3" name="Content Placeholder 2"/>
          <p:cNvSpPr>
            <a:spLocks noGrp="1"/>
          </p:cNvSpPr>
          <p:nvPr>
            <p:ph idx="1"/>
          </p:nvPr>
        </p:nvSpPr>
        <p:spPr>
          <a:xfrm>
            <a:off x="685346" y="2096064"/>
            <a:ext cx="7765321" cy="3695136"/>
          </a:xfrm>
        </p:spPr>
        <p:txBody>
          <a:bodyPr>
            <a:normAutofit/>
          </a:bodyPr>
          <a:lstStyle/>
          <a:p>
            <a:endParaRPr b="1" dirty="0"/>
          </a:p>
          <a:p>
            <a:pPr marL="0" indent="0">
              <a:buNone/>
              <a:defRPr sz="1800"/>
            </a:pPr>
            <a:r>
              <a:rPr b="1" dirty="0"/>
              <a:t>Partner organizations must:</a:t>
            </a:r>
            <a:endParaRPr lang="en-US" b="1" dirty="0"/>
          </a:p>
          <a:p>
            <a:pPr>
              <a:defRPr sz="1800"/>
            </a:pPr>
            <a:r>
              <a:rPr dirty="0"/>
              <a:t> Have equivalent policies</a:t>
            </a:r>
          </a:p>
          <a:p>
            <a:pPr>
              <a:defRPr sz="1800"/>
            </a:pPr>
            <a:r>
              <a:rPr dirty="0"/>
              <a:t> </a:t>
            </a:r>
            <a:r>
              <a:rPr lang="en-US" dirty="0"/>
              <a:t>Educate</a:t>
            </a:r>
            <a:r>
              <a:rPr dirty="0"/>
              <a:t> &amp; vet volunteers</a:t>
            </a:r>
          </a:p>
          <a:p>
            <a:pPr>
              <a:defRPr sz="1800"/>
            </a:pPr>
            <a:r>
              <a:rPr dirty="0"/>
              <a:t> Share responsibilities through written MOU</a:t>
            </a:r>
            <a:r>
              <a:rPr lang="en-US" dirty="0"/>
              <a:t> (Memorandum of Understanding)</a:t>
            </a:r>
            <a:endParaRPr dirty="0"/>
          </a:p>
        </p:txBody>
      </p:sp>
      <p:sp>
        <p:nvSpPr>
          <p:cNvPr id="9" name="Slide Number Placeholder 8">
            <a:extLst>
              <a:ext uri="{FF2B5EF4-FFF2-40B4-BE49-F238E27FC236}">
                <a16:creationId xmlns:a16="http://schemas.microsoft.com/office/drawing/2014/main" id="{19F2E5FF-0CA6-B93A-7ED2-70B526EF197D}"/>
              </a:ext>
            </a:extLst>
          </p:cNvPr>
          <p:cNvSpPr>
            <a:spLocks noGrp="1"/>
          </p:cNvSpPr>
          <p:nvPr>
            <p:ph type="sldNum" sz="quarter" idx="12"/>
          </p:nvPr>
        </p:nvSpPr>
        <p:spPr>
          <a:xfrm>
            <a:off x="7885508" y="5883275"/>
            <a:ext cx="565159" cy="365125"/>
          </a:xfrm>
        </p:spPr>
        <p:txBody>
          <a:bodyPr>
            <a:normAutofit/>
          </a:bodyPr>
          <a:lstStyle/>
          <a:p>
            <a:pPr>
              <a:spcAft>
                <a:spcPts val="600"/>
              </a:spcAft>
            </a:pPr>
            <a:fld id="{C1FF6DA9-008F-8B48-92A6-B652298478BF}" type="slidenum">
              <a:rPr lang="en-US" smtClean="0"/>
              <a:pPr>
                <a:spcAft>
                  <a:spcPts val="600"/>
                </a:spcAft>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Resources &amp; Support</a:t>
            </a:r>
          </a:p>
        </p:txBody>
      </p:sp>
      <p:graphicFrame>
        <p:nvGraphicFramePr>
          <p:cNvPr id="5" name="Content Placeholder 2">
            <a:extLst>
              <a:ext uri="{FF2B5EF4-FFF2-40B4-BE49-F238E27FC236}">
                <a16:creationId xmlns:a16="http://schemas.microsoft.com/office/drawing/2014/main" id="{4118A297-9E1E-C73C-6F2B-6FCDAC00FB3F}"/>
              </a:ext>
            </a:extLst>
          </p:cNvPr>
          <p:cNvGraphicFramePr>
            <a:graphicFrameLocks noGrp="1"/>
          </p:cNvGraphicFramePr>
          <p:nvPr>
            <p:ph idx="1"/>
            <p:extLst>
              <p:ext uri="{D42A27DB-BD31-4B8C-83A1-F6EECF244321}">
                <p14:modId xmlns:p14="http://schemas.microsoft.com/office/powerpoint/2010/main" val="3621235728"/>
              </p:ext>
            </p:extLst>
          </p:nvPr>
        </p:nvGraphicFramePr>
        <p:xfrm>
          <a:off x="685800" y="2417233"/>
          <a:ext cx="7765256"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3A67C7E3-677B-ACF5-887D-DC87578B6DE5}"/>
              </a:ext>
            </a:extLst>
          </p:cNvPr>
          <p:cNvSpPr>
            <a:spLocks noGrp="1"/>
          </p:cNvSpPr>
          <p:nvPr>
            <p:ph type="sldNum" sz="quarter" idx="12"/>
          </p:nvPr>
        </p:nvSpPr>
        <p:spPr/>
        <p:txBody>
          <a:bodyPr/>
          <a:lstStyle/>
          <a:p>
            <a:fld id="{C1FF6DA9-008F-8B48-92A6-B652298478BF}"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4356" y="609600"/>
            <a:ext cx="2732362" cy="5603310"/>
          </a:xfrm>
        </p:spPr>
        <p:txBody>
          <a:bodyPr>
            <a:normAutofit/>
          </a:bodyPr>
          <a:lstStyle/>
          <a:p>
            <a:r>
              <a:rPr dirty="0"/>
              <a:t>Contacts &amp; Action Item</a:t>
            </a:r>
          </a:p>
        </p:txBody>
      </p:sp>
      <p:sp>
        <p:nvSpPr>
          <p:cNvPr id="7" name="Slide Number Placeholder 6">
            <a:extLst>
              <a:ext uri="{FF2B5EF4-FFF2-40B4-BE49-F238E27FC236}">
                <a16:creationId xmlns:a16="http://schemas.microsoft.com/office/drawing/2014/main" id="{71FE2F75-D329-87AA-994C-136303687742}"/>
              </a:ext>
            </a:extLst>
          </p:cNvPr>
          <p:cNvSpPr>
            <a:spLocks noGrp="1"/>
          </p:cNvSpPr>
          <p:nvPr>
            <p:ph type="sldNum" sz="quarter" idx="12"/>
          </p:nvPr>
        </p:nvSpPr>
        <p:spPr>
          <a:xfrm>
            <a:off x="7885508" y="6309360"/>
            <a:ext cx="565159" cy="365125"/>
          </a:xfrm>
        </p:spPr>
        <p:txBody>
          <a:bodyPr>
            <a:normAutofit/>
          </a:bodyPr>
          <a:lstStyle/>
          <a:p>
            <a:pPr>
              <a:spcAft>
                <a:spcPts val="600"/>
              </a:spcAft>
            </a:pPr>
            <a:fld id="{C1FF6DA9-008F-8B48-92A6-B652298478BF}" type="slidenum">
              <a:rPr lang="en-US" smtClean="0"/>
              <a:pPr>
                <a:spcAft>
                  <a:spcPts val="600"/>
                </a:spcAft>
              </a:pPr>
              <a:t>15</a:t>
            </a:fld>
            <a:endParaRPr lang="en-US"/>
          </a:p>
        </p:txBody>
      </p:sp>
      <p:graphicFrame>
        <p:nvGraphicFramePr>
          <p:cNvPr id="5" name="Content Placeholder 2">
            <a:extLst>
              <a:ext uri="{FF2B5EF4-FFF2-40B4-BE49-F238E27FC236}">
                <a16:creationId xmlns:a16="http://schemas.microsoft.com/office/drawing/2014/main" id="{1E21661E-388D-7FBF-ACE0-527B433B1586}"/>
              </a:ext>
            </a:extLst>
          </p:cNvPr>
          <p:cNvGraphicFramePr>
            <a:graphicFrameLocks noGrp="1"/>
          </p:cNvGraphicFramePr>
          <p:nvPr>
            <p:ph idx="1"/>
            <p:extLst>
              <p:ext uri="{D42A27DB-BD31-4B8C-83A1-F6EECF244321}">
                <p14:modId xmlns:p14="http://schemas.microsoft.com/office/powerpoint/2010/main" val="195873267"/>
              </p:ext>
            </p:extLst>
          </p:nvPr>
        </p:nvGraphicFramePr>
        <p:xfrm>
          <a:off x="3845718" y="1114425"/>
          <a:ext cx="4443413"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D9D6-1321-D522-E04D-1E46359DD111}"/>
              </a:ext>
            </a:extLst>
          </p:cNvPr>
          <p:cNvSpPr>
            <a:spLocks noGrp="1"/>
          </p:cNvSpPr>
          <p:nvPr>
            <p:ph type="title"/>
          </p:nvPr>
        </p:nvSpPr>
        <p:spPr>
          <a:xfrm>
            <a:off x="6115833" y="609600"/>
            <a:ext cx="2334834" cy="1326321"/>
          </a:xfrm>
        </p:spPr>
        <p:txBody>
          <a:bodyPr>
            <a:normAutofit/>
          </a:bodyPr>
          <a:lstStyle/>
          <a:p>
            <a:pPr algn="l"/>
            <a:r>
              <a:rPr lang="en-US" dirty="0"/>
              <a:t>Agenda</a:t>
            </a:r>
            <a:endParaRPr lang="en-US"/>
          </a:p>
        </p:txBody>
      </p:sp>
      <p:pic>
        <p:nvPicPr>
          <p:cNvPr id="13" name="Picture 12" descr="One in a crowd">
            <a:extLst>
              <a:ext uri="{FF2B5EF4-FFF2-40B4-BE49-F238E27FC236}">
                <a16:creationId xmlns:a16="http://schemas.microsoft.com/office/drawing/2014/main" id="{0DDD4F7A-EBAD-6804-800A-FD4E4C86302E}"/>
              </a:ext>
            </a:extLst>
          </p:cNvPr>
          <p:cNvPicPr>
            <a:picLocks noChangeAspect="1"/>
          </p:cNvPicPr>
          <p:nvPr/>
        </p:nvPicPr>
        <p:blipFill>
          <a:blip r:embed="rId3"/>
          <a:srcRect l="23120" r="14930"/>
          <a:stretch>
            <a:fillRect/>
          </a:stretch>
        </p:blipFill>
        <p:spPr>
          <a:xfrm>
            <a:off x="20" y="10"/>
            <a:ext cx="5664688" cy="6857990"/>
          </a:xfrm>
          <a:prstGeom prst="rect">
            <a:avLst/>
          </a:prstGeom>
        </p:spPr>
      </p:pic>
      <p:sp>
        <p:nvSpPr>
          <p:cNvPr id="3" name="Content Placeholder 2">
            <a:extLst>
              <a:ext uri="{FF2B5EF4-FFF2-40B4-BE49-F238E27FC236}">
                <a16:creationId xmlns:a16="http://schemas.microsoft.com/office/drawing/2014/main" id="{DE6D20BE-B6FE-D098-5565-E34EBC8DE9E3}"/>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6115833" y="2096064"/>
            <a:ext cx="2334834" cy="3695136"/>
          </a:xfrm>
        </p:spPr>
        <p:txBody>
          <a:bodyPr>
            <a:normAutofit/>
          </a:bodyPr>
          <a:lstStyle/>
          <a:p>
            <a:pPr>
              <a:lnSpc>
                <a:spcPct val="110000"/>
              </a:lnSpc>
              <a:buFont typeface="Arial" panose="020B0604020202020204" pitchFamily="34" charset="0"/>
              <a:buChar char="•"/>
            </a:pPr>
            <a:r>
              <a:rPr lang="en-US" sz="1000"/>
              <a:t>Why This Matters</a:t>
            </a:r>
          </a:p>
          <a:p>
            <a:pPr>
              <a:lnSpc>
                <a:spcPct val="110000"/>
              </a:lnSpc>
              <a:buFont typeface="Arial" panose="020B0604020202020204" pitchFamily="34" charset="0"/>
              <a:buChar char="•"/>
            </a:pPr>
            <a:r>
              <a:rPr lang="en-US" sz="1000"/>
              <a:t>Historical Importance</a:t>
            </a:r>
          </a:p>
          <a:p>
            <a:pPr>
              <a:lnSpc>
                <a:spcPct val="110000"/>
              </a:lnSpc>
              <a:buFont typeface="Arial" panose="020B0604020202020204" pitchFamily="34" charset="0"/>
              <a:buChar char="•"/>
            </a:pPr>
            <a:r>
              <a:rPr lang="en-US" sz="1000"/>
              <a:t>Rotaries Commitment </a:t>
            </a:r>
          </a:p>
          <a:p>
            <a:pPr>
              <a:lnSpc>
                <a:spcPct val="110000"/>
              </a:lnSpc>
              <a:buFont typeface="Arial" panose="020B0604020202020204" pitchFamily="34" charset="0"/>
              <a:buChar char="•"/>
            </a:pPr>
            <a:r>
              <a:rPr lang="en-US" sz="1000"/>
              <a:t>Yearly Compliance</a:t>
            </a:r>
          </a:p>
          <a:p>
            <a:pPr>
              <a:lnSpc>
                <a:spcPct val="110000"/>
              </a:lnSpc>
              <a:buFont typeface="Arial" panose="020B0604020202020204" pitchFamily="34" charset="0"/>
              <a:buChar char="•"/>
            </a:pPr>
            <a:r>
              <a:rPr lang="en-US" sz="1000"/>
              <a:t>Leadership Roles</a:t>
            </a:r>
          </a:p>
          <a:p>
            <a:pPr>
              <a:lnSpc>
                <a:spcPct val="110000"/>
              </a:lnSpc>
              <a:buFont typeface="Arial" panose="020B0604020202020204" pitchFamily="34" charset="0"/>
              <a:buChar char="•"/>
            </a:pPr>
            <a:r>
              <a:rPr lang="en-US" sz="1000"/>
              <a:t>NO, NOs &amp; Suggested</a:t>
            </a:r>
          </a:p>
          <a:p>
            <a:pPr>
              <a:lnSpc>
                <a:spcPct val="110000"/>
              </a:lnSpc>
              <a:buFont typeface="Arial" panose="020B0604020202020204" pitchFamily="34" charset="0"/>
              <a:buChar char="•"/>
            </a:pPr>
            <a:r>
              <a:rPr lang="en-US" sz="1000"/>
              <a:t>Recognizing &amp; Reporting </a:t>
            </a:r>
          </a:p>
          <a:p>
            <a:pPr>
              <a:lnSpc>
                <a:spcPct val="110000"/>
              </a:lnSpc>
              <a:buFont typeface="Arial" panose="020B0604020202020204" pitchFamily="34" charset="0"/>
              <a:buChar char="•"/>
            </a:pPr>
            <a:r>
              <a:rPr lang="en-US" sz="1000"/>
              <a:t>Real Consequences</a:t>
            </a:r>
          </a:p>
          <a:p>
            <a:pPr>
              <a:lnSpc>
                <a:spcPct val="110000"/>
              </a:lnSpc>
              <a:buFont typeface="Arial" panose="020B0604020202020204" pitchFamily="34" charset="0"/>
              <a:buChar char="•"/>
            </a:pPr>
            <a:r>
              <a:rPr lang="en-US" sz="1000"/>
              <a:t>Creating a Culture of Safety</a:t>
            </a:r>
          </a:p>
          <a:p>
            <a:pPr>
              <a:lnSpc>
                <a:spcPct val="110000"/>
              </a:lnSpc>
              <a:buFont typeface="Arial" panose="020B0604020202020204" pitchFamily="34" charset="0"/>
              <a:buChar char="•"/>
            </a:pPr>
            <a:r>
              <a:rPr lang="en-US" sz="1000"/>
              <a:t>Partnering Safely</a:t>
            </a:r>
          </a:p>
          <a:p>
            <a:pPr>
              <a:lnSpc>
                <a:spcPct val="110000"/>
              </a:lnSpc>
              <a:buFont typeface="Arial" panose="020B0604020202020204" pitchFamily="34" charset="0"/>
              <a:buChar char="•"/>
            </a:pPr>
            <a:r>
              <a:rPr lang="en-US" sz="1000"/>
              <a:t>Resources &amp; Support</a:t>
            </a:r>
          </a:p>
          <a:p>
            <a:pPr>
              <a:lnSpc>
                <a:spcPct val="110000"/>
              </a:lnSpc>
              <a:buFont typeface="Arial" panose="020B0604020202020204" pitchFamily="34" charset="0"/>
              <a:buChar char="•"/>
            </a:pPr>
            <a:r>
              <a:rPr lang="en-US" sz="1000"/>
              <a:t>Contacts &amp; Action Item</a:t>
            </a:r>
          </a:p>
          <a:p>
            <a:pPr>
              <a:lnSpc>
                <a:spcPct val="110000"/>
              </a:lnSpc>
              <a:buFont typeface="Arial" panose="020B0604020202020204" pitchFamily="34" charset="0"/>
              <a:buChar char="•"/>
            </a:pPr>
            <a:endParaRPr lang="en-US" sz="1000"/>
          </a:p>
        </p:txBody>
      </p:sp>
      <p:cxnSp>
        <p:nvCxnSpPr>
          <p:cNvPr id="17" name="Straight Connector 16">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406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93A4339-AEE1-C99A-577E-2EDF4A548CA5}"/>
              </a:ext>
            </a:extLst>
          </p:cNvPr>
          <p:cNvSpPr>
            <a:spLocks noGrp="1"/>
          </p:cNvSpPr>
          <p:nvPr>
            <p:ph type="sldNum" sz="quarter" idx="12"/>
          </p:nvPr>
        </p:nvSpPr>
        <p:spPr>
          <a:xfrm>
            <a:off x="7885508" y="6309360"/>
            <a:ext cx="565159" cy="365125"/>
          </a:xfrm>
        </p:spPr>
        <p:txBody>
          <a:bodyPr>
            <a:normAutofit/>
          </a:bodyPr>
          <a:lstStyle/>
          <a:p>
            <a:pPr>
              <a:spcAft>
                <a:spcPts val="600"/>
              </a:spcAft>
            </a:pPr>
            <a:fld id="{C1FF6DA9-008F-8B48-92A6-B652298478BF}" type="slidenum">
              <a:rPr lang="en-US" smtClean="0"/>
              <a:pPr>
                <a:spcAft>
                  <a:spcPts val="600"/>
                </a:spcAft>
              </a:pPr>
              <a:t>2</a:t>
            </a:fld>
            <a:endParaRPr lang="en-US"/>
          </a:p>
        </p:txBody>
      </p:sp>
    </p:spTree>
    <p:extLst>
      <p:ext uri="{BB962C8B-B14F-4D97-AF65-F5344CB8AC3E}">
        <p14:creationId xmlns:p14="http://schemas.microsoft.com/office/powerpoint/2010/main" val="255868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4356" y="609600"/>
            <a:ext cx="2548121" cy="5603310"/>
          </a:xfrm>
        </p:spPr>
        <p:txBody>
          <a:bodyPr>
            <a:normAutofit/>
          </a:bodyPr>
          <a:lstStyle/>
          <a:p>
            <a:r>
              <a:rPr lang="en-US" dirty="0"/>
              <a:t>Why This Matters </a:t>
            </a:r>
          </a:p>
        </p:txBody>
      </p:sp>
      <p:sp>
        <p:nvSpPr>
          <p:cNvPr id="13" name="Slide Number Placeholder 12">
            <a:extLst>
              <a:ext uri="{FF2B5EF4-FFF2-40B4-BE49-F238E27FC236}">
                <a16:creationId xmlns:a16="http://schemas.microsoft.com/office/drawing/2014/main" id="{12F98385-C5A4-522C-CEA8-ABD81E07F629}"/>
              </a:ext>
            </a:extLst>
          </p:cNvPr>
          <p:cNvSpPr>
            <a:spLocks noGrp="1"/>
          </p:cNvSpPr>
          <p:nvPr>
            <p:ph type="sldNum" sz="quarter" idx="12"/>
          </p:nvPr>
        </p:nvSpPr>
        <p:spPr>
          <a:xfrm>
            <a:off x="7885508" y="6309360"/>
            <a:ext cx="565159" cy="365125"/>
          </a:xfrm>
        </p:spPr>
        <p:txBody>
          <a:bodyPr>
            <a:normAutofit/>
          </a:bodyPr>
          <a:lstStyle/>
          <a:p>
            <a:pPr>
              <a:spcAft>
                <a:spcPts val="600"/>
              </a:spcAft>
            </a:pPr>
            <a:fld id="{C1FF6DA9-008F-8B48-92A6-B652298478BF}" type="slidenum">
              <a:rPr lang="en-US" smtClean="0"/>
              <a:pPr>
                <a:spcAft>
                  <a:spcPts val="600"/>
                </a:spcAft>
              </a:pPr>
              <a:t>3</a:t>
            </a:fld>
            <a:endParaRPr lang="en-US"/>
          </a:p>
        </p:txBody>
      </p:sp>
      <p:graphicFrame>
        <p:nvGraphicFramePr>
          <p:cNvPr id="15" name="TextBox 9">
            <a:extLst>
              <a:ext uri="{FF2B5EF4-FFF2-40B4-BE49-F238E27FC236}">
                <a16:creationId xmlns:a16="http://schemas.microsoft.com/office/drawing/2014/main" id="{A64C4300-23E0-3380-D5CE-01B589CC0D4A}"/>
              </a:ext>
            </a:extLst>
          </p:cNvPr>
          <p:cNvGraphicFramePr/>
          <p:nvPr>
            <p:extLst>
              <p:ext uri="{D42A27DB-BD31-4B8C-83A1-F6EECF244321}">
                <p14:modId xmlns:p14="http://schemas.microsoft.com/office/powerpoint/2010/main" val="64536801"/>
              </p:ext>
            </p:extLst>
          </p:nvPr>
        </p:nvGraphicFramePr>
        <p:xfrm>
          <a:off x="3323262" y="278691"/>
          <a:ext cx="5433876" cy="55362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1326321"/>
          </a:xfrm>
        </p:spPr>
        <p:txBody>
          <a:bodyPr>
            <a:normAutofit/>
          </a:bodyPr>
          <a:lstStyle/>
          <a:p>
            <a:r>
              <a:rPr lang="en-US"/>
              <a:t>Historical Importance</a:t>
            </a:r>
          </a:p>
        </p:txBody>
      </p:sp>
      <p:sp>
        <p:nvSpPr>
          <p:cNvPr id="7" name="Slide Number Placeholder 6">
            <a:extLst>
              <a:ext uri="{FF2B5EF4-FFF2-40B4-BE49-F238E27FC236}">
                <a16:creationId xmlns:a16="http://schemas.microsoft.com/office/drawing/2014/main" id="{F8A403CB-78FA-C9F3-790B-EC15A0147A30}"/>
              </a:ext>
            </a:extLst>
          </p:cNvPr>
          <p:cNvSpPr>
            <a:spLocks noGrp="1"/>
          </p:cNvSpPr>
          <p:nvPr>
            <p:ph type="sldNum" sz="quarter" idx="12"/>
          </p:nvPr>
        </p:nvSpPr>
        <p:spPr>
          <a:xfrm>
            <a:off x="7885508" y="5883275"/>
            <a:ext cx="565159" cy="365125"/>
          </a:xfrm>
        </p:spPr>
        <p:txBody>
          <a:bodyPr>
            <a:normAutofit/>
          </a:bodyPr>
          <a:lstStyle/>
          <a:p>
            <a:pPr>
              <a:spcAft>
                <a:spcPts val="600"/>
              </a:spcAft>
            </a:pPr>
            <a:fld id="{C1FF6DA9-008F-8B48-92A6-B652298478BF}" type="slidenum">
              <a:rPr lang="en-US" smtClean="0"/>
              <a:pPr>
                <a:spcAft>
                  <a:spcPts val="600"/>
                </a:spcAft>
              </a:pPr>
              <a:t>4</a:t>
            </a:fld>
            <a:endParaRPr lang="en-US"/>
          </a:p>
        </p:txBody>
      </p:sp>
      <p:graphicFrame>
        <p:nvGraphicFramePr>
          <p:cNvPr id="5" name="Content Placeholder 2">
            <a:extLst>
              <a:ext uri="{FF2B5EF4-FFF2-40B4-BE49-F238E27FC236}">
                <a16:creationId xmlns:a16="http://schemas.microsoft.com/office/drawing/2014/main" id="{A4BBE0A6-5B00-4260-CE8E-E429818B58A7}"/>
              </a:ext>
            </a:extLst>
          </p:cNvPr>
          <p:cNvGraphicFramePr>
            <a:graphicFrameLocks noGrp="1"/>
          </p:cNvGraphicFramePr>
          <p:nvPr>
            <p:ph idx="1"/>
            <p:extLst>
              <p:ext uri="{D42A27DB-BD31-4B8C-83A1-F6EECF244321}">
                <p14:modId xmlns:p14="http://schemas.microsoft.com/office/powerpoint/2010/main" val="2105210389"/>
              </p:ext>
            </p:extLst>
          </p:nvPr>
        </p:nvGraphicFramePr>
        <p:xfrm>
          <a:off x="685800" y="2257654"/>
          <a:ext cx="7765256" cy="3303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Rotary’s Commitment</a:t>
            </a:r>
          </a:p>
        </p:txBody>
      </p:sp>
      <p:graphicFrame>
        <p:nvGraphicFramePr>
          <p:cNvPr id="7" name="Content Placeholder 2">
            <a:extLst>
              <a:ext uri="{FF2B5EF4-FFF2-40B4-BE49-F238E27FC236}">
                <a16:creationId xmlns:a16="http://schemas.microsoft.com/office/drawing/2014/main" id="{29B0CD34-D6CC-66FA-33D5-7FD666451447}"/>
              </a:ext>
            </a:extLst>
          </p:cNvPr>
          <p:cNvGraphicFramePr>
            <a:graphicFrameLocks noGrp="1"/>
          </p:cNvGraphicFramePr>
          <p:nvPr>
            <p:ph idx="1"/>
            <p:extLst>
              <p:ext uri="{D42A27DB-BD31-4B8C-83A1-F6EECF244321}">
                <p14:modId xmlns:p14="http://schemas.microsoft.com/office/powerpoint/2010/main" val="3718595181"/>
              </p:ext>
            </p:extLst>
          </p:nvPr>
        </p:nvGraphicFramePr>
        <p:xfrm>
          <a:off x="240461" y="1828800"/>
          <a:ext cx="8672601" cy="4520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18D58EE-31DD-E62B-1283-EFC2B34CBD6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567237" y="3424237"/>
            <a:ext cx="9525" cy="9525"/>
          </a:xfrm>
          <a:prstGeom prst="rect">
            <a:avLst/>
          </a:prstGeom>
        </p:spPr>
      </p:pic>
      <p:pic>
        <p:nvPicPr>
          <p:cNvPr id="17" name="Picture 16">
            <a:extLst>
              <a:ext uri="{FF2B5EF4-FFF2-40B4-BE49-F238E27FC236}">
                <a16:creationId xmlns:a16="http://schemas.microsoft.com/office/drawing/2014/main" id="{50B91210-76B3-172A-F14E-8E9DDAE94793}"/>
              </a:ext>
            </a:extLst>
          </p:cNvPr>
          <p:cNvPicPr>
            <a:picLocks noChangeAspect="1"/>
          </p:cNvPicPr>
          <p:nvPr/>
        </p:nvPicPr>
        <p:blipFill>
          <a:blip r:embed="rId8">
            <a:extLst>
              <a:ext uri="{837473B0-CC2E-450A-ABE3-18F120FF3D39}">
                <a1611:picAttrSrcUrl xmlns:a1611="http://schemas.microsoft.com/office/drawing/2016/11/main" r:id="rId10"/>
              </a:ext>
            </a:extLst>
          </a:blip>
          <a:stretch>
            <a:fillRect/>
          </a:stretch>
        </p:blipFill>
        <p:spPr>
          <a:xfrm>
            <a:off x="4567237" y="3424237"/>
            <a:ext cx="9525" cy="9525"/>
          </a:xfrm>
          <a:prstGeom prst="rect">
            <a:avLst/>
          </a:prstGeom>
        </p:spPr>
      </p:pic>
      <p:sp>
        <p:nvSpPr>
          <p:cNvPr id="26" name="Slide Number Placeholder 25">
            <a:extLst>
              <a:ext uri="{FF2B5EF4-FFF2-40B4-BE49-F238E27FC236}">
                <a16:creationId xmlns:a16="http://schemas.microsoft.com/office/drawing/2014/main" id="{95C057AC-A152-78B1-5138-82874543038F}"/>
              </a:ext>
            </a:extLst>
          </p:cNvPr>
          <p:cNvSpPr>
            <a:spLocks noGrp="1"/>
          </p:cNvSpPr>
          <p:nvPr>
            <p:ph type="sldNum" sz="quarter" idx="12"/>
          </p:nvPr>
        </p:nvSpPr>
        <p:spPr>
          <a:xfrm>
            <a:off x="8347903" y="6349594"/>
            <a:ext cx="565159" cy="365125"/>
          </a:xfrm>
        </p:spPr>
        <p:txBody>
          <a:bodyPr/>
          <a:lstStyle/>
          <a:p>
            <a:fld id="{C1FF6DA9-008F-8B48-92A6-B652298478BF}"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A55C5-D5AE-6D8F-EBF7-51B1CB1ECBED}"/>
              </a:ext>
            </a:extLst>
          </p:cNvPr>
          <p:cNvSpPr>
            <a:spLocks noGrp="1"/>
          </p:cNvSpPr>
          <p:nvPr>
            <p:ph type="title"/>
          </p:nvPr>
        </p:nvSpPr>
        <p:spPr>
          <a:xfrm>
            <a:off x="3695604" y="609600"/>
            <a:ext cx="4755063" cy="1326321"/>
          </a:xfrm>
        </p:spPr>
        <p:txBody>
          <a:bodyPr vert="horz" lIns="91440" tIns="45720" rIns="91440" bIns="45720" rtlCol="0" anchor="ctr">
            <a:normAutofit/>
          </a:bodyPr>
          <a:lstStyle/>
          <a:p>
            <a:r>
              <a:rPr lang="en-US" sz="3600" dirty="0">
                <a:solidFill>
                  <a:schemeClr val="tx2"/>
                </a:solidFill>
                <a:latin typeface="Agency FB" panose="020B0503020202020204" pitchFamily="34" charset="0"/>
              </a:rPr>
              <a:t>Compliance Requirements: Every Club, Every Year </a:t>
            </a:r>
            <a:endParaRPr lang="en-US" dirty="0"/>
          </a:p>
        </p:txBody>
      </p:sp>
      <p:pic>
        <p:nvPicPr>
          <p:cNvPr id="6" name="Picture 5" descr="Angled shot of pen on a graph">
            <a:extLst>
              <a:ext uri="{FF2B5EF4-FFF2-40B4-BE49-F238E27FC236}">
                <a16:creationId xmlns:a16="http://schemas.microsoft.com/office/drawing/2014/main" id="{F6519C85-A249-4985-33C6-F3A450798A47}"/>
              </a:ext>
            </a:extLst>
          </p:cNvPr>
          <p:cNvPicPr>
            <a:picLocks noChangeAspect="1"/>
          </p:cNvPicPr>
          <p:nvPr/>
        </p:nvPicPr>
        <p:blipFill>
          <a:blip r:embed="rId4"/>
          <a:srcRect l="14346" r="51812" b="-1"/>
          <a:stretch>
            <a:fillRect/>
          </a:stretch>
        </p:blipFill>
        <p:spPr>
          <a:xfrm>
            <a:off x="20" y="10"/>
            <a:ext cx="3476985" cy="6857990"/>
          </a:xfrm>
          <a:prstGeom prst="rect">
            <a:avLst/>
          </a:prstGeom>
        </p:spPr>
      </p:pic>
      <p:sp>
        <p:nvSpPr>
          <p:cNvPr id="4" name="TextBox 3">
            <a:extLst>
              <a:ext uri="{FF2B5EF4-FFF2-40B4-BE49-F238E27FC236}">
                <a16:creationId xmlns:a16="http://schemas.microsoft.com/office/drawing/2014/main" id="{D627F58E-8F70-95D0-6701-A4C6E3827CAD}"/>
              </a:ext>
            </a:extLst>
          </p:cNvPr>
          <p:cNvSpPr txBox="1"/>
          <p:nvPr/>
        </p:nvSpPr>
        <p:spPr>
          <a:xfrm>
            <a:off x="3695603" y="2096064"/>
            <a:ext cx="4755064" cy="3695136"/>
          </a:xfrm>
          <a:prstGeom prst="rect">
            <a:avLst/>
          </a:prstGeom>
        </p:spPr>
        <p:txBody>
          <a:bodyPr vert="horz" lIns="91440" tIns="45720" rIns="91440" bIns="45720" rtlCol="0">
            <a:normAutofit/>
          </a:bodyPr>
          <a:lstStyle/>
          <a:p>
            <a:pPr marL="342900" indent="-285750" defTabSz="914400">
              <a:lnSpc>
                <a:spcPct val="110000"/>
              </a:lnSpc>
              <a:spcAft>
                <a:spcPts val="600"/>
              </a:spcAft>
              <a:buFont typeface="Wingdings" panose="05000000000000000000" pitchFamily="2" charset="2"/>
              <a:buChar char="q"/>
            </a:pPr>
            <a:r>
              <a:rPr lang="en-US" sz="1500" dirty="0">
                <a:effectLst>
                  <a:outerShdw blurRad="50800" dist="38100" dir="2700000" algn="tl" rotWithShape="0">
                    <a:srgbClr val="000000">
                      <a:alpha val="48000"/>
                    </a:srgbClr>
                  </a:outerShdw>
                </a:effectLst>
              </a:rPr>
              <a:t>Mandatory Review: All clubs must review the </a:t>
            </a:r>
            <a:r>
              <a:rPr lang="en-US" sz="1500" b="1" dirty="0">
                <a:solidFill>
                  <a:srgbClr val="00B050"/>
                </a:solidFill>
                <a:effectLst>
                  <a:outerShdw blurRad="50800" dist="38100" dir="2700000" algn="tl" rotWithShape="0">
                    <a:srgbClr val="000000">
                      <a:alpha val="48000"/>
                    </a:srgbClr>
                  </a:outerShdw>
                </a:effectLst>
                <a:hlinkClick r:id="rId5"/>
              </a:rPr>
              <a:t>Club Eligibility Requirement Flow Chart </a:t>
            </a:r>
            <a:r>
              <a:rPr lang="en-US" sz="1500" dirty="0">
                <a:effectLst>
                  <a:outerShdw blurRad="50800" dist="38100" dir="2700000" algn="tl" rotWithShape="0">
                    <a:srgbClr val="000000">
                      <a:alpha val="48000"/>
                    </a:srgbClr>
                  </a:outerShdw>
                </a:effectLst>
              </a:rPr>
              <a:t>and the D5450 &amp; RI Youth &amp; At-Risk Policy.</a:t>
            </a:r>
          </a:p>
          <a:p>
            <a:pPr marL="342900" indent="-285750" defTabSz="914400">
              <a:lnSpc>
                <a:spcPct val="110000"/>
              </a:lnSpc>
              <a:spcAft>
                <a:spcPts val="600"/>
              </a:spcAft>
              <a:buFont typeface="Wingdings" panose="05000000000000000000" pitchFamily="2" charset="2"/>
              <a:buChar char="q"/>
            </a:pPr>
            <a:r>
              <a:rPr lang="en-US" sz="1500" dirty="0">
                <a:solidFill>
                  <a:srgbClr val="00B050"/>
                </a:solidFill>
                <a:effectLst>
                  <a:outerShdw blurRad="50800" dist="38100" dir="2700000" algn="tl" rotWithShape="0">
                    <a:srgbClr val="000000">
                      <a:alpha val="48000"/>
                    </a:srgbClr>
                  </a:outerShdw>
                </a:effectLst>
                <a:hlinkClick r:id="rId6"/>
              </a:rPr>
              <a:t>Annual Compliance Form</a:t>
            </a:r>
            <a:r>
              <a:rPr lang="en-US" sz="1500" dirty="0">
                <a:effectLst>
                  <a:outerShdw blurRad="50800" dist="38100" dir="2700000" algn="tl" rotWithShape="0">
                    <a:srgbClr val="000000">
                      <a:alpha val="48000"/>
                    </a:srgbClr>
                  </a:outerShdw>
                </a:effectLst>
              </a:rPr>
              <a:t>: Every club must submit the Online Compliance Form for the 2026–2027 Rotary year.</a:t>
            </a:r>
          </a:p>
          <a:p>
            <a:pPr marL="342900" indent="-285750" defTabSz="914400">
              <a:lnSpc>
                <a:spcPct val="110000"/>
              </a:lnSpc>
              <a:spcAft>
                <a:spcPts val="600"/>
              </a:spcAft>
              <a:buFont typeface="Wingdings" panose="05000000000000000000" pitchFamily="2" charset="2"/>
              <a:buChar char="q"/>
            </a:pPr>
            <a:r>
              <a:rPr lang="en-US" sz="1500" dirty="0">
                <a:effectLst>
                  <a:outerShdw blurRad="50800" dist="38100" dir="2700000" algn="tl" rotWithShape="0">
                    <a:srgbClr val="000000">
                      <a:alpha val="48000"/>
                    </a:srgbClr>
                  </a:outerShdw>
                </a:effectLst>
              </a:rPr>
              <a:t>Exemption Process: Clubs with no anticipated youth or at-risk contact must still file by selecting the "Exemption" box, listing service projects, and signing.</a:t>
            </a:r>
          </a:p>
          <a:p>
            <a:pPr marL="342900" indent="-285750" defTabSz="914400">
              <a:lnSpc>
                <a:spcPct val="110000"/>
              </a:lnSpc>
              <a:spcAft>
                <a:spcPts val="600"/>
              </a:spcAft>
              <a:buFont typeface="Wingdings" panose="05000000000000000000" pitchFamily="2" charset="2"/>
              <a:buChar char="q"/>
            </a:pPr>
            <a:r>
              <a:rPr lang="en-US" sz="1500" dirty="0">
                <a:effectLst>
                  <a:outerShdw blurRad="50800" dist="38100" dir="2700000" algn="tl" rotWithShape="0">
                    <a:srgbClr val="000000">
                      <a:alpha val="48000"/>
                    </a:srgbClr>
                  </a:outerShdw>
                </a:effectLst>
              </a:rPr>
              <a:t>Ongoing Responsibility: If your club begins working with these populations later in the year, you must immediately contact Youth Protection.</a:t>
            </a:r>
          </a:p>
        </p:txBody>
      </p:sp>
      <p:cxnSp>
        <p:nvCxnSpPr>
          <p:cNvPr id="10" name="Straight Connector 9">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CD065FD-AD9E-97B5-CE36-381814B3DAF3}"/>
              </a:ext>
            </a:extLst>
          </p:cNvPr>
          <p:cNvSpPr>
            <a:spLocks noGrp="1"/>
          </p:cNvSpPr>
          <p:nvPr>
            <p:ph type="sldNum" sz="quarter" idx="12"/>
          </p:nvPr>
        </p:nvSpPr>
        <p:spPr>
          <a:xfrm>
            <a:off x="7885508" y="6309360"/>
            <a:ext cx="565159" cy="365125"/>
          </a:xfrm>
        </p:spPr>
        <p:txBody>
          <a:bodyPr vert="horz" lIns="91440" tIns="45720" rIns="91440" bIns="45720" rtlCol="0" anchor="ctr">
            <a:normAutofit/>
          </a:bodyPr>
          <a:lstStyle/>
          <a:p>
            <a:pPr defTabSz="914400">
              <a:spcAft>
                <a:spcPts val="600"/>
              </a:spcAft>
            </a:pPr>
            <a:fld id="{C1FF6DA9-008F-8B48-92A6-B652298478BF}" type="slidenum">
              <a:rPr lang="en-US" smtClean="0"/>
              <a:pPr defTabSz="914400">
                <a:spcAft>
                  <a:spcPts val="600"/>
                </a:spcAft>
              </a:pPr>
              <a:t>6</a:t>
            </a:fld>
            <a:endParaRPr lang="en-US"/>
          </a:p>
        </p:txBody>
      </p:sp>
    </p:spTree>
    <p:extLst>
      <p:ext uri="{BB962C8B-B14F-4D97-AF65-F5344CB8AC3E}">
        <p14:creationId xmlns:p14="http://schemas.microsoft.com/office/powerpoint/2010/main" val="240038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A8B4FC4F-CBD6-42D5-7ACE-6717AB9B35D7}"/>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22FFF70B-E384-F830-58F8-BF50C1BA9EAF}"/>
              </a:ext>
            </a:extLst>
          </p:cNvPr>
          <p:cNvSpPr>
            <a:spLocks noGrp="1"/>
          </p:cNvSpPr>
          <p:nvPr>
            <p:ph type="sldNum" sz="quarter" idx="12"/>
          </p:nvPr>
        </p:nvSpPr>
        <p:spPr>
          <a:xfrm>
            <a:off x="8168088" y="6248401"/>
            <a:ext cx="565159" cy="365125"/>
          </a:xfrm>
        </p:spPr>
        <p:txBody>
          <a:bodyPr/>
          <a:lstStyle/>
          <a:p>
            <a:fld id="{C1FF6DA9-008F-8B48-92A6-B652298478BF}" type="slidenum">
              <a:rPr lang="en-US" smtClean="0"/>
              <a:t>7</a:t>
            </a:fld>
            <a:endParaRPr lang="en-US" dirty="0"/>
          </a:p>
        </p:txBody>
      </p:sp>
      <p:pic>
        <p:nvPicPr>
          <p:cNvPr id="6" name="Picture 5">
            <a:extLst>
              <a:ext uri="{FF2B5EF4-FFF2-40B4-BE49-F238E27FC236}">
                <a16:creationId xmlns:a16="http://schemas.microsoft.com/office/drawing/2014/main" id="{8BB7A728-CE43-3571-D597-76EC76A4C2AF}"/>
              </a:ext>
            </a:extLst>
          </p:cNvPr>
          <p:cNvPicPr>
            <a:picLocks noChangeAspect="1"/>
          </p:cNvPicPr>
          <p:nvPr/>
        </p:nvPicPr>
        <p:blipFill>
          <a:blip r:embed="rId4"/>
          <a:srcRect l="33173" t="23346" r="34223" b="4161"/>
          <a:stretch>
            <a:fillRect/>
          </a:stretch>
        </p:blipFill>
        <p:spPr>
          <a:xfrm>
            <a:off x="1902457" y="335286"/>
            <a:ext cx="5339085" cy="6380859"/>
          </a:xfrm>
          <a:prstGeom prst="rect">
            <a:avLst/>
          </a:prstGeom>
        </p:spPr>
      </p:pic>
      <p:sp>
        <p:nvSpPr>
          <p:cNvPr id="9" name="Rectangle 8">
            <a:extLst>
              <a:ext uri="{FF2B5EF4-FFF2-40B4-BE49-F238E27FC236}">
                <a16:creationId xmlns:a16="http://schemas.microsoft.com/office/drawing/2014/main" id="{4C902084-36AC-65FE-6683-BB29A4765CAD}"/>
              </a:ext>
            </a:extLst>
          </p:cNvPr>
          <p:cNvSpPr/>
          <p:nvPr/>
        </p:nvSpPr>
        <p:spPr>
          <a:xfrm>
            <a:off x="-85827" y="1817555"/>
            <a:ext cx="9473940" cy="3416320"/>
          </a:xfrm>
          <a:prstGeom prst="rect">
            <a:avLst/>
          </a:prstGeom>
          <a:noFill/>
        </p:spPr>
        <p:txBody>
          <a:bodyPr wrap="none" lIns="91440" tIns="45720" rIns="91440" bIns="45720">
            <a:spAutoFit/>
          </a:bodyPr>
          <a:lstStyle/>
          <a:p>
            <a:pPr algn="ctr"/>
            <a:r>
              <a:rPr lang="en-US" sz="5400" b="1" cap="none" spc="50" dirty="0">
                <a:ln w="0"/>
                <a:solidFill>
                  <a:srgbClr val="00B050"/>
                </a:solidFill>
                <a:effectLst>
                  <a:innerShdw blurRad="63500" dist="50800" dir="13500000">
                    <a:srgbClr val="000000">
                      <a:alpha val="50000"/>
                    </a:srgbClr>
                  </a:innerShdw>
                </a:effectLst>
              </a:rPr>
              <a:t>Start with this form can be </a:t>
            </a:r>
          </a:p>
          <a:p>
            <a:pPr algn="ctr"/>
            <a:r>
              <a:rPr lang="en-US" sz="5400" b="1" cap="none" spc="50" dirty="0">
                <a:ln w="0"/>
                <a:solidFill>
                  <a:srgbClr val="00B050"/>
                </a:solidFill>
                <a:effectLst>
                  <a:innerShdw blurRad="63500" dist="50800" dir="13500000">
                    <a:srgbClr val="000000">
                      <a:alpha val="50000"/>
                    </a:srgbClr>
                  </a:innerShdw>
                </a:effectLst>
              </a:rPr>
              <a:t>found on the </a:t>
            </a:r>
          </a:p>
          <a:p>
            <a:pPr algn="ctr"/>
            <a:r>
              <a:rPr lang="en-US" sz="5400" b="1" cap="none" spc="50" dirty="0">
                <a:ln w="0"/>
                <a:solidFill>
                  <a:srgbClr val="00B050"/>
                </a:solidFill>
                <a:effectLst>
                  <a:innerShdw blurRad="63500" dist="50800" dir="13500000">
                    <a:srgbClr val="000000">
                      <a:alpha val="50000"/>
                    </a:srgbClr>
                  </a:innerShdw>
                </a:effectLst>
              </a:rPr>
              <a:t>District 5450 </a:t>
            </a:r>
          </a:p>
          <a:p>
            <a:pPr algn="ctr"/>
            <a:r>
              <a:rPr lang="en-US" sz="5400" b="1" cap="none" spc="50" dirty="0">
                <a:ln w="0"/>
                <a:solidFill>
                  <a:srgbClr val="00B050"/>
                </a:solidFill>
                <a:effectLst>
                  <a:innerShdw blurRad="63500" dist="50800" dir="13500000">
                    <a:srgbClr val="000000">
                      <a:alpha val="50000"/>
                    </a:srgbClr>
                  </a:innerShdw>
                </a:effectLst>
              </a:rPr>
              <a:t>Website (</a:t>
            </a:r>
            <a:r>
              <a:rPr lang="en-US" sz="5400" b="1" cap="none" spc="50" dirty="0">
                <a:ln w="0"/>
                <a:solidFill>
                  <a:srgbClr val="00B050"/>
                </a:solidFill>
                <a:effectLst>
                  <a:innerShdw blurRad="63500" dist="50800" dir="13500000">
                    <a:srgbClr val="000000">
                      <a:alpha val="50000"/>
                    </a:srgbClr>
                  </a:innerShdw>
                </a:effectLst>
                <a:hlinkClick r:id="rId5"/>
              </a:rPr>
              <a:t>Click Here</a:t>
            </a:r>
            <a:r>
              <a:rPr lang="en-US" sz="5400" b="1" cap="none" spc="50" dirty="0">
                <a:ln w="0"/>
                <a:solidFill>
                  <a:srgbClr val="00B050"/>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215519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1326321"/>
          </a:xfrm>
        </p:spPr>
        <p:txBody>
          <a:bodyPr>
            <a:normAutofit/>
          </a:bodyPr>
          <a:lstStyle/>
          <a:p>
            <a:r>
              <a:rPr lang="en-US"/>
              <a:t>Leadership Roles &amp; Accountability</a:t>
            </a:r>
          </a:p>
        </p:txBody>
      </p:sp>
      <p:sp>
        <p:nvSpPr>
          <p:cNvPr id="9" name="Rectangle 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9144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D482DAF-6699-20A4-379C-814D48D1F66A}"/>
              </a:ext>
            </a:extLst>
          </p:cNvPr>
          <p:cNvSpPr>
            <a:spLocks noGrp="1"/>
          </p:cNvSpPr>
          <p:nvPr>
            <p:ph type="sldNum" sz="quarter" idx="12"/>
          </p:nvPr>
        </p:nvSpPr>
        <p:spPr>
          <a:xfrm>
            <a:off x="7885508" y="5883275"/>
            <a:ext cx="565159" cy="365125"/>
          </a:xfrm>
        </p:spPr>
        <p:txBody>
          <a:bodyPr>
            <a:normAutofit/>
          </a:bodyPr>
          <a:lstStyle/>
          <a:p>
            <a:pPr>
              <a:spcAft>
                <a:spcPts val="600"/>
              </a:spcAft>
            </a:pPr>
            <a:fld id="{C1FF6DA9-008F-8B48-92A6-B652298478BF}" type="slidenum">
              <a:rPr lang="en-US" smtClean="0"/>
              <a:pPr>
                <a:spcAft>
                  <a:spcPts val="600"/>
                </a:spcAft>
              </a:pPr>
              <a:t>8</a:t>
            </a:fld>
            <a:endParaRPr lang="en-US"/>
          </a:p>
        </p:txBody>
      </p:sp>
      <p:graphicFrame>
        <p:nvGraphicFramePr>
          <p:cNvPr id="5" name="Content Placeholder 2">
            <a:extLst>
              <a:ext uri="{FF2B5EF4-FFF2-40B4-BE49-F238E27FC236}">
                <a16:creationId xmlns:a16="http://schemas.microsoft.com/office/drawing/2014/main" id="{F55B7C72-67E7-6892-4304-D8AA615C701B}"/>
              </a:ext>
            </a:extLst>
          </p:cNvPr>
          <p:cNvGraphicFramePr>
            <a:graphicFrameLocks noGrp="1"/>
          </p:cNvGraphicFramePr>
          <p:nvPr>
            <p:ph idx="1"/>
            <p:extLst>
              <p:ext uri="{D42A27DB-BD31-4B8C-83A1-F6EECF244321}">
                <p14:modId xmlns:p14="http://schemas.microsoft.com/office/powerpoint/2010/main" val="4008594086"/>
              </p:ext>
            </p:extLst>
          </p:nvPr>
        </p:nvGraphicFramePr>
        <p:xfrm>
          <a:off x="685800" y="2417233"/>
          <a:ext cx="7765256" cy="3305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6E9FA75F-5C4B-0AAB-7AF1-4E3AAD8E1379}"/>
              </a:ext>
            </a:extLst>
          </p:cNvPr>
          <p:cNvSpPr>
            <a:spLocks noGrp="1"/>
          </p:cNvSpPr>
          <p:nvPr>
            <p:ph type="sldNum" sz="quarter" idx="12"/>
          </p:nvPr>
        </p:nvSpPr>
        <p:spPr>
          <a:xfrm>
            <a:off x="8309790" y="6344824"/>
            <a:ext cx="565159" cy="365125"/>
          </a:xfrm>
        </p:spPr>
        <p:txBody>
          <a:bodyPr/>
          <a:lstStyle/>
          <a:p>
            <a:fld id="{C1FF6DA9-008F-8B48-92A6-B652298478BF}" type="slidenum">
              <a:rPr lang="en-US" smtClean="0"/>
              <a:t>9</a:t>
            </a:fld>
            <a:endParaRPr lang="en-US" dirty="0"/>
          </a:p>
        </p:txBody>
      </p:sp>
      <p:graphicFrame>
        <p:nvGraphicFramePr>
          <p:cNvPr id="18" name="Table 17">
            <a:extLst>
              <a:ext uri="{FF2B5EF4-FFF2-40B4-BE49-F238E27FC236}">
                <a16:creationId xmlns:a16="http://schemas.microsoft.com/office/drawing/2014/main" id="{E98CEA24-018F-4C9E-7FE5-663876E8B0DB}"/>
              </a:ext>
            </a:extLst>
          </p:cNvPr>
          <p:cNvGraphicFramePr>
            <a:graphicFrameLocks noGrp="1"/>
          </p:cNvGraphicFramePr>
          <p:nvPr>
            <p:extLst>
              <p:ext uri="{D42A27DB-BD31-4B8C-83A1-F6EECF244321}">
                <p14:modId xmlns:p14="http://schemas.microsoft.com/office/powerpoint/2010/main" val="2609543465"/>
              </p:ext>
            </p:extLst>
          </p:nvPr>
        </p:nvGraphicFramePr>
        <p:xfrm>
          <a:off x="7452" y="0"/>
          <a:ext cx="9144000" cy="6858000"/>
        </p:xfrm>
        <a:graphic>
          <a:graphicData uri="http://schemas.openxmlformats.org/drawingml/2006/table">
            <a:tbl>
              <a:tblPr firstRow="1" firstCol="1" bandRow="1">
                <a:tableStyleId>{5C22544A-7EE6-4342-B048-85BDC9FD1C3A}</a:tableStyleId>
              </a:tblPr>
              <a:tblGrid>
                <a:gridCol w="1390379">
                  <a:extLst>
                    <a:ext uri="{9D8B030D-6E8A-4147-A177-3AD203B41FA5}">
                      <a16:colId xmlns:a16="http://schemas.microsoft.com/office/drawing/2014/main" val="3972206204"/>
                    </a:ext>
                  </a:extLst>
                </a:gridCol>
                <a:gridCol w="2703620">
                  <a:extLst>
                    <a:ext uri="{9D8B030D-6E8A-4147-A177-3AD203B41FA5}">
                      <a16:colId xmlns:a16="http://schemas.microsoft.com/office/drawing/2014/main" val="2299663491"/>
                    </a:ext>
                  </a:extLst>
                </a:gridCol>
                <a:gridCol w="2902154">
                  <a:extLst>
                    <a:ext uri="{9D8B030D-6E8A-4147-A177-3AD203B41FA5}">
                      <a16:colId xmlns:a16="http://schemas.microsoft.com/office/drawing/2014/main" val="2156264095"/>
                    </a:ext>
                  </a:extLst>
                </a:gridCol>
                <a:gridCol w="2147847">
                  <a:extLst>
                    <a:ext uri="{9D8B030D-6E8A-4147-A177-3AD203B41FA5}">
                      <a16:colId xmlns:a16="http://schemas.microsoft.com/office/drawing/2014/main" val="4203870387"/>
                    </a:ext>
                  </a:extLst>
                </a:gridCol>
              </a:tblGrid>
              <a:tr h="710458">
                <a:tc>
                  <a:txBody>
                    <a:bodyPr/>
                    <a:lstStyle/>
                    <a:p>
                      <a:pPr marL="0" marR="0" algn="ctr">
                        <a:lnSpc>
                          <a:spcPct val="107000"/>
                        </a:lnSpc>
                        <a:spcAft>
                          <a:spcPts val="800"/>
                        </a:spcAft>
                        <a:buNone/>
                      </a:pPr>
                      <a:r>
                        <a:rPr lang="en-US" sz="1100">
                          <a:effectLst/>
                        </a:rPr>
                        <a:t> </a:t>
                      </a:r>
                      <a:endParaRPr lang="en-US" sz="900">
                        <a:effectLst/>
                      </a:endParaRPr>
                    </a:p>
                    <a:p>
                      <a:pPr marL="0" marR="0" algn="ctr">
                        <a:lnSpc>
                          <a:spcPct val="107000"/>
                        </a:lnSpc>
                        <a:spcAft>
                          <a:spcPts val="800"/>
                        </a:spcAft>
                        <a:buNone/>
                      </a:pPr>
                      <a:r>
                        <a:rPr lang="en-US" sz="1100">
                          <a:effectLst/>
                        </a:rPr>
                        <a:t>Category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tc>
                <a:tc>
                  <a:txBody>
                    <a:bodyPr/>
                    <a:lstStyle/>
                    <a:p>
                      <a:pPr marL="0" marR="0" algn="ctr">
                        <a:lnSpc>
                          <a:spcPct val="107000"/>
                        </a:lnSpc>
                        <a:spcAft>
                          <a:spcPts val="800"/>
                        </a:spcAft>
                        <a:buNone/>
                      </a:pPr>
                      <a:r>
                        <a:rPr lang="en-US" sz="1100">
                          <a:effectLst/>
                        </a:rPr>
                        <a:t> </a:t>
                      </a:r>
                      <a:endParaRPr lang="en-US" sz="900">
                        <a:effectLst/>
                      </a:endParaRPr>
                    </a:p>
                    <a:p>
                      <a:pPr marL="0" marR="0" algn="ctr">
                        <a:lnSpc>
                          <a:spcPct val="107000"/>
                        </a:lnSpc>
                        <a:spcAft>
                          <a:spcPts val="800"/>
                        </a:spcAft>
                        <a:buNone/>
                      </a:pPr>
                      <a:r>
                        <a:rPr lang="en-US" sz="1100">
                          <a:effectLst/>
                        </a:rPr>
                        <a:t>RI / District Mandates (Required)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tc>
                <a:tc>
                  <a:txBody>
                    <a:bodyPr/>
                    <a:lstStyle/>
                    <a:p>
                      <a:pPr marL="0" marR="0" algn="ctr">
                        <a:lnSpc>
                          <a:spcPct val="107000"/>
                        </a:lnSpc>
                        <a:spcAft>
                          <a:spcPts val="800"/>
                        </a:spcAft>
                        <a:buNone/>
                      </a:pPr>
                      <a:r>
                        <a:rPr lang="en-US" sz="1100" dirty="0">
                          <a:effectLst/>
                        </a:rPr>
                        <a:t> </a:t>
                      </a:r>
                      <a:endParaRPr lang="en-US" sz="900" dirty="0">
                        <a:effectLst/>
                      </a:endParaRPr>
                    </a:p>
                    <a:p>
                      <a:pPr marL="0" marR="0" algn="ctr">
                        <a:lnSpc>
                          <a:spcPct val="107000"/>
                        </a:lnSpc>
                        <a:spcAft>
                          <a:spcPts val="800"/>
                        </a:spcAft>
                        <a:buNone/>
                      </a:pPr>
                      <a:r>
                        <a:rPr lang="en-US" sz="1100" dirty="0">
                          <a:effectLst/>
                        </a:rPr>
                        <a:t>Suggested Best Practices (Recommended)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tc>
                <a:tc>
                  <a:txBody>
                    <a:bodyPr/>
                    <a:lstStyle/>
                    <a:p>
                      <a:pPr marL="0" marR="0" algn="ctr">
                        <a:lnSpc>
                          <a:spcPct val="107000"/>
                        </a:lnSpc>
                        <a:spcAft>
                          <a:spcPts val="800"/>
                        </a:spcAft>
                        <a:buNone/>
                      </a:pPr>
                      <a:r>
                        <a:rPr lang="en-US" sz="1100">
                          <a:effectLst/>
                        </a:rPr>
                        <a:t> </a:t>
                      </a:r>
                      <a:endParaRPr lang="en-US" sz="900">
                        <a:effectLst/>
                      </a:endParaRPr>
                    </a:p>
                    <a:p>
                      <a:pPr marL="0" marR="0" algn="ctr">
                        <a:lnSpc>
                          <a:spcPct val="107000"/>
                        </a:lnSpc>
                        <a:spcAft>
                          <a:spcPts val="800"/>
                        </a:spcAft>
                        <a:buNone/>
                      </a:pPr>
                      <a:r>
                        <a:rPr lang="en-US" sz="1100">
                          <a:effectLst/>
                        </a:rPr>
                        <a:t>“NO, NOs”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tc>
                <a:extLst>
                  <a:ext uri="{0D108BD9-81ED-4DB2-BD59-A6C34878D82A}">
                    <a16:rowId xmlns:a16="http://schemas.microsoft.com/office/drawing/2014/main" val="3059463616"/>
                  </a:ext>
                </a:extLst>
              </a:tr>
              <a:tr h="965477">
                <a:tc>
                  <a:txBody>
                    <a:bodyPr/>
                    <a:lstStyle/>
                    <a:p>
                      <a:pPr marL="0" marR="0" algn="ctr">
                        <a:lnSpc>
                          <a:spcPct val="107000"/>
                        </a:lnSpc>
                        <a:spcAft>
                          <a:spcPts val="800"/>
                        </a:spcAft>
                        <a:buNone/>
                      </a:pPr>
                      <a:r>
                        <a:rPr lang="en-US" sz="1100" dirty="0">
                          <a:effectLst/>
                        </a:rPr>
                        <a:t> </a:t>
                      </a:r>
                      <a:endParaRPr lang="en-US" sz="900" dirty="0">
                        <a:effectLst/>
                      </a:endParaRPr>
                    </a:p>
                    <a:p>
                      <a:pPr marL="0" marR="0" algn="ctr">
                        <a:lnSpc>
                          <a:spcPct val="107000"/>
                        </a:lnSpc>
                        <a:spcAft>
                          <a:spcPts val="800"/>
                        </a:spcAft>
                        <a:buNone/>
                      </a:pPr>
                      <a:r>
                        <a:rPr lang="en-US" sz="1100" dirty="0">
                          <a:effectLst/>
                        </a:rPr>
                        <a:t>Supervision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tc>
                <a:tc>
                  <a:txBody>
                    <a:bodyPr/>
                    <a:lstStyle/>
                    <a:p>
                      <a:pPr marL="0" marR="0" algn="ctr">
                        <a:lnSpc>
                          <a:spcPct val="107000"/>
                        </a:lnSpc>
                        <a:spcAft>
                          <a:spcPts val="800"/>
                        </a:spcAft>
                        <a:buNone/>
                      </a:pPr>
                      <a:r>
                        <a:rPr lang="en-US" sz="1200">
                          <a:effectLst/>
                        </a:rPr>
                        <a:t>Two-Deep Leadership: At least two vetted adults must be present at every Rotary activity.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tc>
                  <a:txBody>
                    <a:bodyPr/>
                    <a:lstStyle/>
                    <a:p>
                      <a:pPr marL="0" marR="0" algn="ctr">
                        <a:lnSpc>
                          <a:spcPct val="107000"/>
                        </a:lnSpc>
                        <a:spcAft>
                          <a:spcPts val="800"/>
                        </a:spcAft>
                        <a:buNone/>
                      </a:pPr>
                      <a:r>
                        <a:rPr lang="en-US" sz="1200">
                          <a:effectLst/>
                        </a:rPr>
                        <a:t>The "Rule of Three": Aim for three people at all times (e.g., two adults and one youth, or one adult and two youth).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tc>
                  <a:txBody>
                    <a:bodyPr/>
                    <a:lstStyle/>
                    <a:p>
                      <a:pPr marL="0" marR="0" algn="ctr">
                        <a:lnSpc>
                          <a:spcPct val="107000"/>
                        </a:lnSpc>
                        <a:spcAft>
                          <a:spcPts val="800"/>
                        </a:spcAft>
                        <a:buNone/>
                      </a:pPr>
                      <a:r>
                        <a:rPr lang="en-US" sz="1200">
                          <a:effectLst/>
                        </a:rPr>
                        <a:t>No unsupervised one-on-one adult-youth interactions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extLst>
                  <a:ext uri="{0D108BD9-81ED-4DB2-BD59-A6C34878D82A}">
                    <a16:rowId xmlns:a16="http://schemas.microsoft.com/office/drawing/2014/main" val="3603893670"/>
                  </a:ext>
                </a:extLst>
              </a:tr>
              <a:tr h="1100497">
                <a:tc>
                  <a:txBody>
                    <a:bodyPr/>
                    <a:lstStyle/>
                    <a:p>
                      <a:pPr marL="0" marR="0" algn="ctr">
                        <a:lnSpc>
                          <a:spcPct val="107000"/>
                        </a:lnSpc>
                        <a:spcAft>
                          <a:spcPts val="800"/>
                        </a:spcAft>
                        <a:buNone/>
                      </a:pPr>
                      <a:r>
                        <a:rPr lang="en-US" sz="1100">
                          <a:effectLst/>
                        </a:rPr>
                        <a:t> </a:t>
                      </a:r>
                      <a:endParaRPr lang="en-US" sz="900">
                        <a:effectLst/>
                      </a:endParaRPr>
                    </a:p>
                    <a:p>
                      <a:pPr marL="0" marR="0" algn="ctr">
                        <a:lnSpc>
                          <a:spcPct val="107000"/>
                        </a:lnSpc>
                        <a:spcAft>
                          <a:spcPts val="800"/>
                        </a:spcAft>
                        <a:buNone/>
                      </a:pPr>
                      <a:r>
                        <a:rPr lang="en-US" sz="1100">
                          <a:effectLst/>
                        </a:rPr>
                        <a:t>Communication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tc>
                <a:tc>
                  <a:txBody>
                    <a:bodyPr/>
                    <a:lstStyle/>
                    <a:p>
                      <a:pPr marL="0" marR="0" algn="ctr">
                        <a:lnSpc>
                          <a:spcPct val="107000"/>
                        </a:lnSpc>
                        <a:spcAft>
                          <a:spcPts val="800"/>
                        </a:spcAft>
                        <a:buNone/>
                      </a:pPr>
                      <a:r>
                        <a:rPr lang="en-US" sz="1200">
                          <a:effectLst/>
                        </a:rPr>
                        <a:t>Transparency: All digital contact must include a parent or a second vetted adult.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tc>
                  <a:txBody>
                    <a:bodyPr/>
                    <a:lstStyle/>
                    <a:p>
                      <a:pPr marL="0" marR="0" algn="ctr">
                        <a:lnSpc>
                          <a:spcPct val="107000"/>
                        </a:lnSpc>
                        <a:spcAft>
                          <a:spcPts val="800"/>
                        </a:spcAft>
                        <a:buNone/>
                      </a:pPr>
                      <a:r>
                        <a:rPr lang="en-US" sz="1200">
                          <a:effectLst/>
                        </a:rPr>
                        <a:t>Public Channels Only: Use official club platforms or</a:t>
                      </a:r>
                      <a:endParaRPr lang="en-US" sz="1000">
                        <a:effectLst/>
                      </a:endParaRPr>
                    </a:p>
                    <a:p>
                      <a:pPr marL="0" marR="0" algn="ctr">
                        <a:lnSpc>
                          <a:spcPct val="107000"/>
                        </a:lnSpc>
                        <a:spcAft>
                          <a:spcPts val="800"/>
                        </a:spcAft>
                        <a:buNone/>
                      </a:pPr>
                      <a:r>
                        <a:rPr lang="en-US" sz="1200">
                          <a:effectLst/>
                        </a:rPr>
                        <a:t>group chats rather than personal cell phone numbers.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tc>
                  <a:txBody>
                    <a:bodyPr/>
                    <a:lstStyle/>
                    <a:p>
                      <a:pPr marL="0" marR="0" algn="ctr">
                        <a:lnSpc>
                          <a:spcPct val="107000"/>
                        </a:lnSpc>
                        <a:spcAft>
                          <a:spcPts val="800"/>
                        </a:spcAft>
                        <a:buNone/>
                      </a:pPr>
                      <a:r>
                        <a:rPr lang="en-US" sz="1200">
                          <a:effectLst/>
                        </a:rPr>
                        <a:t>No private overnight stays with youth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extLst>
                  <a:ext uri="{0D108BD9-81ED-4DB2-BD59-A6C34878D82A}">
                    <a16:rowId xmlns:a16="http://schemas.microsoft.com/office/drawing/2014/main" val="325479550"/>
                  </a:ext>
                </a:extLst>
              </a:tr>
              <a:tr h="1100497">
                <a:tc>
                  <a:txBody>
                    <a:bodyPr/>
                    <a:lstStyle/>
                    <a:p>
                      <a:pPr marL="0" marR="0" algn="ctr">
                        <a:lnSpc>
                          <a:spcPct val="107000"/>
                        </a:lnSpc>
                        <a:spcAft>
                          <a:spcPts val="800"/>
                        </a:spcAft>
                        <a:buNone/>
                      </a:pPr>
                      <a:r>
                        <a:rPr lang="en-US" sz="1100">
                          <a:effectLst/>
                        </a:rPr>
                        <a:t> </a:t>
                      </a:r>
                      <a:endParaRPr lang="en-US" sz="900">
                        <a:effectLst/>
                      </a:endParaRPr>
                    </a:p>
                    <a:p>
                      <a:pPr marL="0" marR="0" algn="ctr">
                        <a:lnSpc>
                          <a:spcPct val="107000"/>
                        </a:lnSpc>
                        <a:spcAft>
                          <a:spcPts val="800"/>
                        </a:spcAft>
                        <a:buNone/>
                      </a:pPr>
                      <a:r>
                        <a:rPr lang="en-US" sz="1100">
                          <a:effectLst/>
                        </a:rPr>
                        <a:t>Transport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tc>
                <a:tc>
                  <a:txBody>
                    <a:bodyPr/>
                    <a:lstStyle/>
                    <a:p>
                      <a:pPr marL="0" marR="0" algn="ctr">
                        <a:lnSpc>
                          <a:spcPct val="107000"/>
                        </a:lnSpc>
                        <a:spcAft>
                          <a:spcPts val="800"/>
                        </a:spcAft>
                        <a:buNone/>
                      </a:pPr>
                      <a:r>
                        <a:rPr lang="en-US" sz="1200">
                          <a:effectLst/>
                        </a:rPr>
                        <a:t>No Solo Transport: An adult cannot drive a youth/at-risk adult alone.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tc>
                  <a:txBody>
                    <a:bodyPr/>
                    <a:lstStyle/>
                    <a:p>
                      <a:pPr marL="0" marR="0" algn="ctr">
                        <a:lnSpc>
                          <a:spcPct val="107000"/>
                        </a:lnSpc>
                        <a:spcAft>
                          <a:spcPts val="800"/>
                        </a:spcAft>
                        <a:buNone/>
                      </a:pPr>
                      <a:r>
                        <a:rPr lang="en-US" sz="1200">
                          <a:effectLst/>
                        </a:rPr>
                        <a:t>Central Drop-off: Require parents to drop off/pick up at</a:t>
                      </a:r>
                      <a:endParaRPr lang="en-US" sz="1000">
                        <a:effectLst/>
                      </a:endParaRPr>
                    </a:p>
                    <a:p>
                      <a:pPr marL="0" marR="0" algn="ctr">
                        <a:lnSpc>
                          <a:spcPct val="107000"/>
                        </a:lnSpc>
                        <a:spcAft>
                          <a:spcPts val="800"/>
                        </a:spcAft>
                        <a:buNone/>
                      </a:pPr>
                      <a:r>
                        <a:rPr lang="en-US" sz="1200">
                          <a:effectLst/>
                        </a:rPr>
                        <a:t>a public location to avoid home visits.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tc>
                  <a:txBody>
                    <a:bodyPr/>
                    <a:lstStyle/>
                    <a:p>
                      <a:pPr marL="0" marR="0" algn="ctr">
                        <a:lnSpc>
                          <a:spcPct val="107000"/>
                        </a:lnSpc>
                        <a:spcAft>
                          <a:spcPts val="800"/>
                        </a:spcAft>
                        <a:buNone/>
                      </a:pPr>
                      <a:r>
                        <a:rPr lang="en-US" sz="1200">
                          <a:effectLst/>
                        </a:rPr>
                        <a:t>No grooming behaviors or favoritism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extLst>
                  <a:ext uri="{0D108BD9-81ED-4DB2-BD59-A6C34878D82A}">
                    <a16:rowId xmlns:a16="http://schemas.microsoft.com/office/drawing/2014/main" val="2011902634"/>
                  </a:ext>
                </a:extLst>
              </a:tr>
              <a:tr h="1880574">
                <a:tc>
                  <a:txBody>
                    <a:bodyPr/>
                    <a:lstStyle/>
                    <a:p>
                      <a:pPr marL="0" marR="0" algn="ctr">
                        <a:lnSpc>
                          <a:spcPct val="107000"/>
                        </a:lnSpc>
                        <a:spcAft>
                          <a:spcPts val="800"/>
                        </a:spcAft>
                        <a:buNone/>
                      </a:pPr>
                      <a:r>
                        <a:rPr lang="en-US" sz="1100">
                          <a:effectLst/>
                        </a:rPr>
                        <a:t>Environment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tc>
                <a:tc>
                  <a:txBody>
                    <a:bodyPr/>
                    <a:lstStyle/>
                    <a:p>
                      <a:pPr marL="0" marR="0" algn="ctr">
                        <a:lnSpc>
                          <a:spcPct val="107000"/>
                        </a:lnSpc>
                        <a:spcAft>
                          <a:spcPts val="800"/>
                        </a:spcAft>
                        <a:buNone/>
                      </a:pPr>
                      <a:r>
                        <a:rPr lang="en-US" sz="1200">
                          <a:effectLst/>
                        </a:rPr>
                        <a:t>Visibility: Meetings must be observable</a:t>
                      </a:r>
                      <a:endParaRPr lang="en-US" sz="1000">
                        <a:effectLst/>
                      </a:endParaRPr>
                    </a:p>
                    <a:p>
                      <a:pPr marL="0" marR="0" algn="ctr">
                        <a:lnSpc>
                          <a:spcPct val="107000"/>
                        </a:lnSpc>
                        <a:spcAft>
                          <a:spcPts val="800"/>
                        </a:spcAft>
                        <a:buNone/>
                      </a:pPr>
                      <a:r>
                        <a:rPr lang="en-US" sz="1200">
                          <a:effectLst/>
                        </a:rPr>
                        <a:t>(open doors or windows).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tc>
                  <a:txBody>
                    <a:bodyPr/>
                    <a:lstStyle/>
                    <a:p>
                      <a:pPr marL="0" marR="0" algn="ctr">
                        <a:lnSpc>
                          <a:spcPct val="107000"/>
                        </a:lnSpc>
                        <a:spcAft>
                          <a:spcPts val="800"/>
                        </a:spcAft>
                        <a:buNone/>
                      </a:pPr>
                      <a:r>
                        <a:rPr lang="en-US" sz="1200">
                          <a:effectLst/>
                        </a:rPr>
                        <a:t>Public Spaces: Whenever possible, hold meetings in</a:t>
                      </a:r>
                      <a:endParaRPr lang="en-US" sz="1000">
                        <a:effectLst/>
                      </a:endParaRPr>
                    </a:p>
                    <a:p>
                      <a:pPr marL="0" marR="0" algn="ctr">
                        <a:lnSpc>
                          <a:spcPct val="107000"/>
                        </a:lnSpc>
                        <a:spcAft>
                          <a:spcPts val="800"/>
                        </a:spcAft>
                        <a:buNone/>
                      </a:pPr>
                      <a:r>
                        <a:rPr lang="en-US" sz="1200">
                          <a:effectLst/>
                        </a:rPr>
                        <a:t>high-traffic areas (libraries, cafes, community centers).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tc>
                  <a:txBody>
                    <a:bodyPr/>
                    <a:lstStyle/>
                    <a:p>
                      <a:pPr marL="0" marR="0" algn="ctr">
                        <a:lnSpc>
                          <a:spcPct val="107000"/>
                        </a:lnSpc>
                        <a:spcAft>
                          <a:spcPts val="800"/>
                        </a:spcAft>
                        <a:buNone/>
                      </a:pPr>
                      <a:r>
                        <a:rPr lang="en-US" sz="1200" dirty="0">
                          <a:effectLst/>
                        </a:rPr>
                        <a:t>No "Off-Book" Communication: Private messaging or social media interaction without parent/guardian inclusion is strictly prohibited.</a:t>
                      </a:r>
                      <a:endParaRPr lang="en-US" sz="1000" dirty="0">
                        <a:effectLst/>
                      </a:endParaRPr>
                    </a:p>
                    <a:p>
                      <a:pPr marL="0" marR="0" algn="ctr">
                        <a:lnSpc>
                          <a:spcPct val="107000"/>
                        </a:lnSpc>
                        <a:spcAft>
                          <a:spcPts val="800"/>
                        </a:spcAft>
                        <a:buNone/>
                      </a:pPr>
                      <a:r>
                        <a:rPr lang="en-US" sz="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extLst>
                  <a:ext uri="{0D108BD9-81ED-4DB2-BD59-A6C34878D82A}">
                    <a16:rowId xmlns:a16="http://schemas.microsoft.com/office/drawing/2014/main" val="1448884921"/>
                  </a:ext>
                </a:extLst>
              </a:tr>
              <a:tr h="1100497">
                <a:tc>
                  <a:txBody>
                    <a:bodyPr/>
                    <a:lstStyle/>
                    <a:p>
                      <a:pPr marL="0" marR="0" algn="ctr">
                        <a:lnSpc>
                          <a:spcPct val="107000"/>
                        </a:lnSpc>
                        <a:spcAft>
                          <a:spcPts val="800"/>
                        </a:spcAft>
                        <a:buNone/>
                      </a:pPr>
                      <a:r>
                        <a:rPr lang="en-US" sz="1100">
                          <a:effectLst/>
                        </a:rPr>
                        <a:t>Physicality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tc>
                <a:tc>
                  <a:txBody>
                    <a:bodyPr/>
                    <a:lstStyle/>
                    <a:p>
                      <a:pPr marL="0" marR="0" algn="ctr">
                        <a:lnSpc>
                          <a:spcPct val="107000"/>
                        </a:lnSpc>
                        <a:spcAft>
                          <a:spcPts val="800"/>
                        </a:spcAft>
                        <a:buNone/>
                      </a:pPr>
                      <a:r>
                        <a:rPr lang="en-US" sz="1200">
                          <a:effectLst/>
                        </a:rPr>
                        <a:t>Zero Inappropriate Contact: Strictly follow the Statement of Conduct.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tc>
                  <a:txBody>
                    <a:bodyPr/>
                    <a:lstStyle/>
                    <a:p>
                      <a:pPr marL="0" marR="0" algn="ctr">
                        <a:lnSpc>
                          <a:spcPct val="107000"/>
                        </a:lnSpc>
                        <a:spcAft>
                          <a:spcPts val="800"/>
                        </a:spcAft>
                        <a:buNone/>
                      </a:pPr>
                      <a:r>
                        <a:rPr lang="en-US" sz="1200" dirty="0">
                          <a:effectLst/>
                        </a:rPr>
                        <a:t>The "Handshake Rule": Limit physical contact to professional gestures like handshakes or high-fives.</a:t>
                      </a:r>
                      <a:endParaRPr lang="en-US" sz="1000" dirty="0">
                        <a:effectLst/>
                      </a:endParaRPr>
                    </a:p>
                    <a:p>
                      <a:pPr marL="0" marR="0" algn="ctr">
                        <a:lnSpc>
                          <a:spcPct val="107000"/>
                        </a:lnSpc>
                        <a:spcAft>
                          <a:spcPts val="800"/>
                        </a:spcAft>
                        <a:buNone/>
                      </a:pPr>
                      <a:r>
                        <a:rPr lang="en-US" sz="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tc>
                  <a:txBody>
                    <a:bodyPr/>
                    <a:lstStyle/>
                    <a:p>
                      <a:pPr marL="0" marR="0" algn="ctr">
                        <a:lnSpc>
                          <a:spcPct val="107000"/>
                        </a:lnSpc>
                        <a:spcAft>
                          <a:spcPts val="800"/>
                        </a:spcAft>
                        <a:buNone/>
                      </a:pPr>
                      <a:r>
                        <a:rPr lang="en-US" sz="11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65" marR="36465" marT="0" marB="0" anchor="ctr"/>
                </a:tc>
                <a:extLst>
                  <a:ext uri="{0D108BD9-81ED-4DB2-BD59-A6C34878D82A}">
                    <a16:rowId xmlns:a16="http://schemas.microsoft.com/office/drawing/2014/main" val="4218540907"/>
                  </a:ext>
                </a:extLst>
              </a:tr>
            </a:tbl>
          </a:graphicData>
        </a:graphic>
      </p:graphicFrame>
      <p:sp>
        <p:nvSpPr>
          <p:cNvPr id="2" name="Title 1"/>
          <p:cNvSpPr>
            <a:spLocks noGrp="1"/>
          </p:cNvSpPr>
          <p:nvPr>
            <p:ph type="title"/>
          </p:nvPr>
        </p:nvSpPr>
        <p:spPr>
          <a:xfrm>
            <a:off x="7025054" y="5442439"/>
            <a:ext cx="1932967" cy="1654272"/>
          </a:xfrm>
        </p:spPr>
        <p:txBody>
          <a:bodyPr>
            <a:noAutofit/>
          </a:bodyPr>
          <a:lstStyle/>
          <a:p>
            <a:r>
              <a:rPr lang="en-US" sz="2800" cap="none" dirty="0">
                <a:ln w="0"/>
                <a:solidFill>
                  <a:srgbClr val="000066"/>
                </a:solidFill>
                <a:effectLst>
                  <a:outerShdw blurRad="38100" dist="25400" dir="5400000" algn="ctr" rotWithShape="0">
                    <a:srgbClr val="6E747A">
                      <a:alpha val="43000"/>
                    </a:srgbClr>
                  </a:outerShdw>
                </a:effectLst>
              </a:rPr>
              <a:t>Best Practices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TM04033921[[fn=Damask]]</Template>
  <TotalTime>733</TotalTime>
  <Words>1756</Words>
  <Application>Microsoft Office PowerPoint</Application>
  <PresentationFormat>On-screen Show (4:3)</PresentationFormat>
  <Paragraphs>180</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Agency FB</vt:lpstr>
      <vt:lpstr>Arial</vt:lpstr>
      <vt:lpstr>Bookman Old Style</vt:lpstr>
      <vt:lpstr>Calibri</vt:lpstr>
      <vt:lpstr>Rockwell</vt:lpstr>
      <vt:lpstr>Wingdings</vt:lpstr>
      <vt:lpstr>Damask</vt:lpstr>
      <vt:lpstr>Youth &amp; At-Risk Protection</vt:lpstr>
      <vt:lpstr>Agenda</vt:lpstr>
      <vt:lpstr>Why This Matters </vt:lpstr>
      <vt:lpstr>Historical Importance</vt:lpstr>
      <vt:lpstr>Rotary’s Commitment</vt:lpstr>
      <vt:lpstr>Compliance Requirements: Every Club, Every Year </vt:lpstr>
      <vt:lpstr>PowerPoint Presentation</vt:lpstr>
      <vt:lpstr>Leadership Roles &amp; Accountability</vt:lpstr>
      <vt:lpstr>Best Practices</vt:lpstr>
      <vt:lpstr>Recognizing &amp; Reporting</vt:lpstr>
      <vt:lpstr>Real Consequences</vt:lpstr>
      <vt:lpstr>Creating a Culture of Safety</vt:lpstr>
      <vt:lpstr>Partnering Safely</vt:lpstr>
      <vt:lpstr>Resources &amp; Support</vt:lpstr>
      <vt:lpstr>Contacts &amp; Action Item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Michelle Rea-Meredith</dc:creator>
  <cp:keywords/>
  <dc:description>generated using python-pptx</dc:description>
  <cp:lastModifiedBy>Michelle Rea-Meredith</cp:lastModifiedBy>
  <cp:revision>4</cp:revision>
  <dcterms:created xsi:type="dcterms:W3CDTF">2013-01-27T09:14:16Z</dcterms:created>
  <dcterms:modified xsi:type="dcterms:W3CDTF">2026-03-17T23:09:58Z</dcterms:modified>
  <cp:category/>
</cp:coreProperties>
</file>