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721D-BF1C-E086-1D7F-4BEC21FE6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B873A-E136-D317-2470-88ACB5C3D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B7461-89CE-9108-43EA-D2A8BE2A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D2BC3-83BF-D10D-2128-FFD562C7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B908-02CF-4059-49AF-E8D2FA21D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7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FCC14-454C-6022-948B-6E51BC22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44D28-BA45-A49F-9E2B-5660712C5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1B994-3694-2444-D397-A69266B6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218C8-11BD-AF33-A46F-AECF7B8B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13E79-AEC0-7421-7302-9BFBC543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3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A2680-DE00-4136-A526-1282C29E5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067A9-2245-1177-7D0F-56DB60349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CADCF-731E-F176-128D-99150ADC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6A0BC-BE4A-A5F3-A544-7EE9B4DF9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ED2-8890-57F7-4138-E03AD828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EA73-3670-6485-EB3B-207A0783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AA38-E111-B908-D33C-209B8F3A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38746-0B67-5816-3B8F-21D2A02B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75AE9-0A3D-2C43-6026-243357E1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6F8C7-1D78-1219-2D6C-12F68AD7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1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6ABAA-DEE8-02AA-C175-774A62CC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8031F-7A3E-C768-0E8F-1AFD1AB93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FFC2-0D58-9C46-2A33-F4860EF4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8D389-3397-10F4-9F85-C9FB6E66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2D89-9534-3715-6AD4-93EBD3AD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5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3CA0-CA2C-D995-CCB4-16A08B07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CC04A-BAC2-39BB-5A43-B5164F6B6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72CF0-7DC7-3D32-A2AF-EFD4C8ADC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FE25C-6E37-E99F-9360-FBB384EF5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6137A-19FF-0684-CEDE-C0C67C5A2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5C7FA-42F2-5A21-D486-1A45F67F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8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1EE1-01FD-D3DA-790A-213494F30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6834A-6468-8A21-5E2D-2212C0BB1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3F26E-8875-E7FD-BE2D-69F4A3E5B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7D7E3-2D02-C729-D30E-515E8F12E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8A0A6A-DE4E-EDD4-0AC0-935C8676D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23ED5D-A36E-1AB7-C9A0-47132A28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881C05-BCAC-1896-AA10-481AB520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00D90-999A-BCF5-9B95-9E5BD563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B89B-8785-BD77-2A91-96727E34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C27A4-46F5-5FCF-9156-83B82B1B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96D99-1030-83D1-76E2-AE63ABC3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5DE6D-0C15-D18A-F553-09E65480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CD9B44-0450-FF7E-5C6B-6FCFDECAE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E4494-C63F-4E53-BE4B-62648B55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5D724-922F-AAA4-ACE2-6BCB1C14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9DF4-CBF4-2E03-0D8A-CEF3DA71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82D14-FCD0-7486-2C91-C42D3409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7548C-A98B-0715-38ED-7746E8D64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1F1D5-2A4E-C9B0-036E-1ECC6732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99B00-D699-BB94-37EF-0038DC29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63E40-614F-9D01-905E-F6EE8F1E0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1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E153-D293-1BC0-5CFD-D4E1313A8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1AE4C-45CA-9CFB-919D-0468A178E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5D705F-A30B-1790-1FCC-D79F338AB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8A73F-2197-2C28-D0E8-5B4734F6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E954B-1165-C1C3-96D6-09884D11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60840-A3B1-5D44-ABB5-48C4CE0D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4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F17F7-E5FB-B0B7-1347-ADF5DCC8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F2763-70C9-258E-250D-CB2D7FB12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C537C-BA63-32D6-6E60-2AB32D771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75FE-65F2-4529-BDEE-6502185E1DEA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AF8B1-7A89-8D33-2022-97F72F9E7F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A6540-98B4-97C3-7D04-4A9D142E2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45E83-7288-4F94-93EB-78B97DA90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FD451B9-D41F-8589-7056-B9BE1126D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31470"/>
            <a:ext cx="4572000" cy="61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83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86811AD-7978-5081-550D-BDCC7A63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1757885"/>
            <a:ext cx="10734675" cy="47166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Post Covid Focus:</a:t>
            </a:r>
            <a:b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Re-invigorate, Re-energize</a:t>
            </a:r>
            <a:b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In-Person, Engagement,</a:t>
            </a:r>
            <a:b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Promote Rotary through Projects</a:t>
            </a:r>
            <a:b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Fun!</a:t>
            </a:r>
            <a:b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6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58183A9-E99F-8D43-E7F2-E88BE1FD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365125"/>
            <a:ext cx="11096625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 2022-2023 Action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299AF6-E912-90D2-F1CE-2E97004E7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250666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3 net new members per club: 135 new members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2 new clubs including satellites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Explore and Expand Rotaract Participation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Explore and Expand Rotaract Participation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Re-engage Rotaplast for service opportunity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Reconnect with past Rotarians for membership opportunities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Hold at least 4 membership social events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3A1B8-ADBA-7671-AC9B-DDA26C3DBB51}"/>
              </a:ext>
            </a:extLst>
          </p:cNvPr>
          <p:cNvSpPr txBox="1"/>
          <p:nvPr/>
        </p:nvSpPr>
        <p:spPr>
          <a:xfrm>
            <a:off x="3633011" y="1547498"/>
            <a:ext cx="3034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MEMBERSHIP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3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562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968625"/>
            <a:ext cx="9610725" cy="3651250"/>
          </a:xfrm>
        </p:spPr>
        <p:txBody>
          <a:bodyPr/>
          <a:lstStyle/>
          <a:p>
            <a:r>
              <a:rPr lang="en-US" sz="28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Initiate an International Service/fellowship project</a:t>
            </a:r>
          </a:p>
          <a:p>
            <a:r>
              <a:rPr lang="en-US" sz="28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Initiate a new Friendship Exchange</a:t>
            </a:r>
          </a:p>
          <a:p>
            <a:r>
              <a:rPr lang="en-US" sz="28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Re-engage Rotaplast for service opportunity</a:t>
            </a:r>
          </a:p>
          <a:p>
            <a:endParaRPr lang="en-US" sz="28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3762375" y="1857375"/>
            <a:ext cx="3595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INTERNATIONAL</a:t>
            </a:r>
          </a:p>
        </p:txBody>
      </p:sp>
    </p:spTree>
    <p:extLst>
      <p:ext uri="{BB962C8B-B14F-4D97-AF65-F5344CB8AC3E}">
        <p14:creationId xmlns:p14="http://schemas.microsoft.com/office/powerpoint/2010/main" val="230744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562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617689"/>
            <a:ext cx="10734675" cy="40593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Each club to develop succession plan for continuity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Each club to identify PE for 2023-2024: by October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Future leaders- work with AG’s and Presidents-Build the Bench of District level Leadership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 DEI initiatives in all clubs-Develop statistics for club. Complete all club visits by the end of the year</a:t>
            </a:r>
          </a:p>
          <a:p>
            <a:r>
              <a:rPr lang="en-U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Educate members on club runner, my rotary and learning center</a:t>
            </a:r>
          </a:p>
          <a:p>
            <a:endParaRPr lang="en-US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solidFill>
                <a:srgbClr val="008000"/>
              </a:solidFill>
            </a:endParaRPr>
          </a:p>
          <a:p>
            <a:endParaRPr lang="en-US" sz="28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3762375" y="1857375"/>
            <a:ext cx="3363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Ability to Adapt</a:t>
            </a:r>
          </a:p>
        </p:txBody>
      </p:sp>
    </p:spTree>
    <p:extLst>
      <p:ext uri="{BB962C8B-B14F-4D97-AF65-F5344CB8AC3E}">
        <p14:creationId xmlns:p14="http://schemas.microsoft.com/office/powerpoint/2010/main" val="218846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562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2" y="2482850"/>
            <a:ext cx="9610725" cy="422275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Roll out Journey to the next million with annual fund contributions in excess of $225,000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</a:rPr>
              <a:t>Increase Foundation Rotary Direct Giving by 15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 Polio Eradication efforts with Purple Pinkie campaign of $50k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Increase Public Image impact with training in additional forms of communication: Facebook, linked-in, twitter, snapchat, Blog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Celebrate Community Week</a:t>
            </a: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3497364" y="1590675"/>
            <a:ext cx="4378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Increase our Impact</a:t>
            </a:r>
          </a:p>
        </p:txBody>
      </p:sp>
    </p:spTree>
    <p:extLst>
      <p:ext uri="{BB962C8B-B14F-4D97-AF65-F5344CB8AC3E}">
        <p14:creationId xmlns:p14="http://schemas.microsoft.com/office/powerpoint/2010/main" val="2414961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562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2" y="2063749"/>
            <a:ext cx="9786938" cy="441079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Roll out Journey to the next million with annual fund contributions in excess of $225,000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</a:rPr>
              <a:t>Increase Foundation Rotary Direct Giving by 15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 Polio Eradication efforts with Purple Pinkie campaign of $50k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5 New Paul Harris Society Members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Increase Public Image impact with training in additional forms of communication: Facebook, linked-in, twitter, snapchat, Blog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Continue Welcome To Rotary, In-Person and Virtual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Celebrate Community Service Organization week Sept 11-17</a:t>
            </a:r>
          </a:p>
          <a:p>
            <a:pPr marL="0" indent="0">
              <a:buNone/>
            </a:pPr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3497364" y="1389448"/>
            <a:ext cx="4378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Increase our Impact</a:t>
            </a:r>
          </a:p>
        </p:txBody>
      </p:sp>
    </p:spTree>
    <p:extLst>
      <p:ext uri="{BB962C8B-B14F-4D97-AF65-F5344CB8AC3E}">
        <p14:creationId xmlns:p14="http://schemas.microsoft.com/office/powerpoint/2010/main" val="64187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9773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2257425"/>
            <a:ext cx="11287124" cy="4352925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Promote welcoming environment for all club members and new members, guests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Promote in person social and service projects between clubs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Promote education and club involvement for all members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Offer at least 4 training/education session for all members on topics of interest to all Rotarians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Focus on Retention of members- provide club support/best practices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Continue with Rotary District Day of Service: 3 new environmental projects in the district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Continue with District Wide 4 Way speech contest. More Clubs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Hold at least one RLI in-person district session</a:t>
            </a: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2522094" y="1422879"/>
            <a:ext cx="5428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Membership Engagement</a:t>
            </a:r>
          </a:p>
        </p:txBody>
      </p:sp>
    </p:spTree>
    <p:extLst>
      <p:ext uri="{BB962C8B-B14F-4D97-AF65-F5344CB8AC3E}">
        <p14:creationId xmlns:p14="http://schemas.microsoft.com/office/powerpoint/2010/main" val="320279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7C643F6-1600-A836-3B5F-FD198E25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651" y="383457"/>
            <a:ext cx="1014337" cy="1374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B53BDB-1C71-A6D3-9F4E-31D73974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9773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District 7430 2022 2023 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312F2-3B92-DDA2-8D13-4E914E65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2257425"/>
            <a:ext cx="11287124" cy="435292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Encourage clubs to have more in-person club meetings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Encourage Club Presidents to strive for the Presidential Citation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Encourage Clubs to achieve the District Governor Citation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a great district conference with attendance of 300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Promote Rotary in our communities through service projects</a:t>
            </a:r>
          </a:p>
          <a:p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FUN, FUN, FUN</a:t>
            </a: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rgbClr val="008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4AFB9-C7E5-9723-9D80-C06ADB83BFEF}"/>
              </a:ext>
            </a:extLst>
          </p:cNvPr>
          <p:cNvSpPr txBox="1"/>
          <p:nvPr/>
        </p:nvSpPr>
        <p:spPr>
          <a:xfrm>
            <a:off x="3703194" y="1465496"/>
            <a:ext cx="4113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 and Fellowship</a:t>
            </a:r>
          </a:p>
        </p:txBody>
      </p:sp>
    </p:spTree>
    <p:extLst>
      <p:ext uri="{BB962C8B-B14F-4D97-AF65-F5344CB8AC3E}">
        <p14:creationId xmlns:p14="http://schemas.microsoft.com/office/powerpoint/2010/main" val="413379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481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PowerPoint Presentation</vt:lpstr>
      <vt:lpstr>Post Covid Focus:    Re-invigorate, Re-energize In-Person, Engagement, Promote Rotary through Projects Have Fun! </vt:lpstr>
      <vt:lpstr>District 7430  2022-2023 Action Plan</vt:lpstr>
      <vt:lpstr>District 7430 2022 2023 Action Plan</vt:lpstr>
      <vt:lpstr>District 7430 2022 2023 Action Plan</vt:lpstr>
      <vt:lpstr>District 7430 2022 2023 Action Plan</vt:lpstr>
      <vt:lpstr>District 7430 2022 2023 Action Plan</vt:lpstr>
      <vt:lpstr>District 7430 2022 2023 Action Plan</vt:lpstr>
      <vt:lpstr>District 7430 2022 2023 Action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Hornaman</dc:creator>
  <cp:lastModifiedBy>Cindy Hornaman</cp:lastModifiedBy>
  <cp:revision>6</cp:revision>
  <dcterms:created xsi:type="dcterms:W3CDTF">2022-06-22T18:06:06Z</dcterms:created>
  <dcterms:modified xsi:type="dcterms:W3CDTF">2022-07-03T20:19:07Z</dcterms:modified>
</cp:coreProperties>
</file>