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329" r:id="rId6"/>
    <p:sldId id="319" r:id="rId7"/>
    <p:sldId id="343" r:id="rId8"/>
    <p:sldId id="363" r:id="rId9"/>
    <p:sldId id="364" r:id="rId10"/>
    <p:sldId id="370" r:id="rId11"/>
    <p:sldId id="366" r:id="rId12"/>
    <p:sldId id="367" r:id="rId13"/>
    <p:sldId id="368" r:id="rId14"/>
    <p:sldId id="369" r:id="rId15"/>
    <p:sldId id="374" r:id="rId16"/>
    <p:sldId id="349" r:id="rId17"/>
    <p:sldId id="371" r:id="rId18"/>
    <p:sldId id="372" r:id="rId19"/>
    <p:sldId id="382" r:id="rId20"/>
    <p:sldId id="383" r:id="rId21"/>
    <p:sldId id="384" r:id="rId22"/>
    <p:sldId id="385" r:id="rId23"/>
    <p:sldId id="373" r:id="rId24"/>
    <p:sldId id="386" r:id="rId25"/>
    <p:sldId id="388"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58758-86E3-4AA6-8C6B-44329CC2BA3D}" v="63" dt="2026-01-12T01:50:32.6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31" autoAdjust="0"/>
    <p:restoredTop sz="96327" autoAdjust="0"/>
  </p:normalViewPr>
  <p:slideViewPr>
    <p:cSldViewPr snapToGrid="0" showGuides="1">
      <p:cViewPr varScale="1">
        <p:scale>
          <a:sx n="76" d="100"/>
          <a:sy n="76" d="100"/>
        </p:scale>
        <p:origin x="64" y="36"/>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1" d="100"/>
          <a:sy n="61" d="100"/>
        </p:scale>
        <p:origin x="1620" y="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ushma Patel" userId="de504729-966d-4f1d-be6c-eba2043b1bef" providerId="ADAL" clId="{2D7D2EDE-4A9B-42C3-B826-7D0A8B8A117F}"/>
    <pc:docChg chg="undo custSel addSld delSld modSld sldOrd">
      <pc:chgData name="Shushma Patel" userId="de504729-966d-4f1d-be6c-eba2043b1bef" providerId="ADAL" clId="{2D7D2EDE-4A9B-42C3-B826-7D0A8B8A117F}" dt="2026-01-12T01:52:14.538" v="163" actId="2696"/>
      <pc:docMkLst>
        <pc:docMk/>
      </pc:docMkLst>
      <pc:sldChg chg="modSp mod">
        <pc:chgData name="Shushma Patel" userId="de504729-966d-4f1d-be6c-eba2043b1bef" providerId="ADAL" clId="{2D7D2EDE-4A9B-42C3-B826-7D0A8B8A117F}" dt="2026-01-12T01:34:33.684" v="71" actId="20577"/>
        <pc:sldMkLst>
          <pc:docMk/>
          <pc:sldMk cId="4286912208" sldId="329"/>
        </pc:sldMkLst>
        <pc:spChg chg="mod">
          <ac:chgData name="Shushma Patel" userId="de504729-966d-4f1d-be6c-eba2043b1bef" providerId="ADAL" clId="{2D7D2EDE-4A9B-42C3-B826-7D0A8B8A117F}" dt="2026-01-12T01:34:33.684" v="71" actId="20577"/>
          <ac:spMkLst>
            <pc:docMk/>
            <pc:sldMk cId="4286912208" sldId="329"/>
            <ac:spMk id="9" creationId="{E4955F97-28C2-744E-B3A7-E0FAE3B40F57}"/>
          </ac:spMkLst>
        </pc:spChg>
        <pc:spChg chg="mod">
          <ac:chgData name="Shushma Patel" userId="de504729-966d-4f1d-be6c-eba2043b1bef" providerId="ADAL" clId="{2D7D2EDE-4A9B-42C3-B826-7D0A8B8A117F}" dt="2026-01-12T01:34:31.539" v="70" actId="1076"/>
          <ac:spMkLst>
            <pc:docMk/>
            <pc:sldMk cId="4286912208" sldId="329"/>
            <ac:spMk id="12" creationId="{8CA57604-6BAA-8348-8388-64F5F2D88D17}"/>
          </ac:spMkLst>
        </pc:spChg>
      </pc:sldChg>
      <pc:sldChg chg="del mod modShow">
        <pc:chgData name="Shushma Patel" userId="de504729-966d-4f1d-be6c-eba2043b1bef" providerId="ADAL" clId="{2D7D2EDE-4A9B-42C3-B826-7D0A8B8A117F}" dt="2026-01-12T01:51:17.701" v="147" actId="2696"/>
        <pc:sldMkLst>
          <pc:docMk/>
          <pc:sldMk cId="4239067159" sldId="342"/>
        </pc:sldMkLst>
      </pc:sldChg>
      <pc:sldChg chg="del mod modShow">
        <pc:chgData name="Shushma Patel" userId="de504729-966d-4f1d-be6c-eba2043b1bef" providerId="ADAL" clId="{2D7D2EDE-4A9B-42C3-B826-7D0A8B8A117F}" dt="2026-01-12T01:51:21.302" v="148" actId="2696"/>
        <pc:sldMkLst>
          <pc:docMk/>
          <pc:sldMk cId="1364160115" sldId="344"/>
        </pc:sldMkLst>
      </pc:sldChg>
      <pc:sldChg chg="del mod modShow">
        <pc:chgData name="Shushma Patel" userId="de504729-966d-4f1d-be6c-eba2043b1bef" providerId="ADAL" clId="{2D7D2EDE-4A9B-42C3-B826-7D0A8B8A117F}" dt="2026-01-12T01:51:27.195" v="150" actId="2696"/>
        <pc:sldMkLst>
          <pc:docMk/>
          <pc:sldMk cId="3671236863" sldId="346"/>
        </pc:sldMkLst>
      </pc:sldChg>
      <pc:sldChg chg="modSp del mod modShow">
        <pc:chgData name="Shushma Patel" userId="de504729-966d-4f1d-be6c-eba2043b1bef" providerId="ADAL" clId="{2D7D2EDE-4A9B-42C3-B826-7D0A8B8A117F}" dt="2026-01-12T01:51:24.902" v="149" actId="2696"/>
        <pc:sldMkLst>
          <pc:docMk/>
          <pc:sldMk cId="1044354136" sldId="348"/>
        </pc:sldMkLst>
        <pc:spChg chg="mod">
          <ac:chgData name="Shushma Patel" userId="de504729-966d-4f1d-be6c-eba2043b1bef" providerId="ADAL" clId="{2D7D2EDE-4A9B-42C3-B826-7D0A8B8A117F}" dt="2026-01-12T01:17:37.798" v="3" actId="20577"/>
          <ac:spMkLst>
            <pc:docMk/>
            <pc:sldMk cId="1044354136" sldId="348"/>
            <ac:spMk id="23" creationId="{010A704F-C815-9B4C-E08E-7B3044B1BE27}"/>
          </ac:spMkLst>
        </pc:spChg>
      </pc:sldChg>
      <pc:sldChg chg="mod modShow">
        <pc:chgData name="Shushma Patel" userId="de504729-966d-4f1d-be6c-eba2043b1bef" providerId="ADAL" clId="{2D7D2EDE-4A9B-42C3-B826-7D0A8B8A117F}" dt="2026-01-12T01:37:37.018" v="74" actId="729"/>
        <pc:sldMkLst>
          <pc:docMk/>
          <pc:sldMk cId="323889328" sldId="349"/>
        </pc:sldMkLst>
      </pc:sldChg>
      <pc:sldChg chg="del mod modShow">
        <pc:chgData name="Shushma Patel" userId="de504729-966d-4f1d-be6c-eba2043b1bef" providerId="ADAL" clId="{2D7D2EDE-4A9B-42C3-B826-7D0A8B8A117F}" dt="2026-01-12T01:51:33.179" v="152" actId="2696"/>
        <pc:sldMkLst>
          <pc:docMk/>
          <pc:sldMk cId="1754667294" sldId="350"/>
        </pc:sldMkLst>
      </pc:sldChg>
      <pc:sldChg chg="del mod modShow">
        <pc:chgData name="Shushma Patel" userId="de504729-966d-4f1d-be6c-eba2043b1bef" providerId="ADAL" clId="{2D7D2EDE-4A9B-42C3-B826-7D0A8B8A117F}" dt="2026-01-12T01:51:30.788" v="151" actId="2696"/>
        <pc:sldMkLst>
          <pc:docMk/>
          <pc:sldMk cId="218204404" sldId="351"/>
        </pc:sldMkLst>
      </pc:sldChg>
      <pc:sldChg chg="del mod modShow">
        <pc:chgData name="Shushma Patel" userId="de504729-966d-4f1d-be6c-eba2043b1bef" providerId="ADAL" clId="{2D7D2EDE-4A9B-42C3-B826-7D0A8B8A117F}" dt="2026-01-12T01:51:36.461" v="153" actId="2696"/>
        <pc:sldMkLst>
          <pc:docMk/>
          <pc:sldMk cId="3417285562" sldId="352"/>
        </pc:sldMkLst>
      </pc:sldChg>
      <pc:sldChg chg="del mod modShow">
        <pc:chgData name="Shushma Patel" userId="de504729-966d-4f1d-be6c-eba2043b1bef" providerId="ADAL" clId="{2D7D2EDE-4A9B-42C3-B826-7D0A8B8A117F}" dt="2026-01-12T01:51:48.715" v="156" actId="2696"/>
        <pc:sldMkLst>
          <pc:docMk/>
          <pc:sldMk cId="1776812976" sldId="353"/>
        </pc:sldMkLst>
      </pc:sldChg>
      <pc:sldChg chg="del mod modShow">
        <pc:chgData name="Shushma Patel" userId="de504729-966d-4f1d-be6c-eba2043b1bef" providerId="ADAL" clId="{2D7D2EDE-4A9B-42C3-B826-7D0A8B8A117F}" dt="2026-01-12T01:51:43.368" v="155" actId="2696"/>
        <pc:sldMkLst>
          <pc:docMk/>
          <pc:sldMk cId="2184921813" sldId="354"/>
        </pc:sldMkLst>
      </pc:sldChg>
      <pc:sldChg chg="del mod modShow">
        <pc:chgData name="Shushma Patel" userId="de504729-966d-4f1d-be6c-eba2043b1bef" providerId="ADAL" clId="{2D7D2EDE-4A9B-42C3-B826-7D0A8B8A117F}" dt="2026-01-12T01:51:40.002" v="154" actId="2696"/>
        <pc:sldMkLst>
          <pc:docMk/>
          <pc:sldMk cId="1136341381" sldId="355"/>
        </pc:sldMkLst>
      </pc:sldChg>
      <pc:sldChg chg="del mod modShow">
        <pc:chgData name="Shushma Patel" userId="de504729-966d-4f1d-be6c-eba2043b1bef" providerId="ADAL" clId="{2D7D2EDE-4A9B-42C3-B826-7D0A8B8A117F}" dt="2026-01-12T01:51:52.410" v="157" actId="2696"/>
        <pc:sldMkLst>
          <pc:docMk/>
          <pc:sldMk cId="3080317870" sldId="356"/>
        </pc:sldMkLst>
      </pc:sldChg>
      <pc:sldChg chg="del mod modShow">
        <pc:chgData name="Shushma Patel" userId="de504729-966d-4f1d-be6c-eba2043b1bef" providerId="ADAL" clId="{2D7D2EDE-4A9B-42C3-B826-7D0A8B8A117F}" dt="2026-01-12T01:51:57.217" v="158" actId="2696"/>
        <pc:sldMkLst>
          <pc:docMk/>
          <pc:sldMk cId="3186716812" sldId="357"/>
        </pc:sldMkLst>
      </pc:sldChg>
      <pc:sldChg chg="del mod modShow">
        <pc:chgData name="Shushma Patel" userId="de504729-966d-4f1d-be6c-eba2043b1bef" providerId="ADAL" clId="{2D7D2EDE-4A9B-42C3-B826-7D0A8B8A117F}" dt="2026-01-12T01:52:00.268" v="159" actId="2696"/>
        <pc:sldMkLst>
          <pc:docMk/>
          <pc:sldMk cId="544909121" sldId="358"/>
        </pc:sldMkLst>
      </pc:sldChg>
      <pc:sldChg chg="del mod modShow">
        <pc:chgData name="Shushma Patel" userId="de504729-966d-4f1d-be6c-eba2043b1bef" providerId="ADAL" clId="{2D7D2EDE-4A9B-42C3-B826-7D0A8B8A117F}" dt="2026-01-12T01:52:07.285" v="161" actId="2696"/>
        <pc:sldMkLst>
          <pc:docMk/>
          <pc:sldMk cId="2529886916" sldId="359"/>
        </pc:sldMkLst>
      </pc:sldChg>
      <pc:sldChg chg="del mod modShow">
        <pc:chgData name="Shushma Patel" userId="de504729-966d-4f1d-be6c-eba2043b1bef" providerId="ADAL" clId="{2D7D2EDE-4A9B-42C3-B826-7D0A8B8A117F}" dt="2026-01-12T01:52:03.795" v="160" actId="2696"/>
        <pc:sldMkLst>
          <pc:docMk/>
          <pc:sldMk cId="218427155" sldId="360"/>
        </pc:sldMkLst>
      </pc:sldChg>
      <pc:sldChg chg="del mod modShow">
        <pc:chgData name="Shushma Patel" userId="de504729-966d-4f1d-be6c-eba2043b1bef" providerId="ADAL" clId="{2D7D2EDE-4A9B-42C3-B826-7D0A8B8A117F}" dt="2026-01-12T01:52:10.591" v="162" actId="2696"/>
        <pc:sldMkLst>
          <pc:docMk/>
          <pc:sldMk cId="1356677830" sldId="361"/>
        </pc:sldMkLst>
      </pc:sldChg>
      <pc:sldChg chg="del mod modShow">
        <pc:chgData name="Shushma Patel" userId="de504729-966d-4f1d-be6c-eba2043b1bef" providerId="ADAL" clId="{2D7D2EDE-4A9B-42C3-B826-7D0A8B8A117F}" dt="2026-01-12T01:52:14.538" v="163" actId="2696"/>
        <pc:sldMkLst>
          <pc:docMk/>
          <pc:sldMk cId="3645196163" sldId="362"/>
        </pc:sldMkLst>
      </pc:sldChg>
      <pc:sldChg chg="modSp mod">
        <pc:chgData name="Shushma Patel" userId="de504729-966d-4f1d-be6c-eba2043b1bef" providerId="ADAL" clId="{2D7D2EDE-4A9B-42C3-B826-7D0A8B8A117F}" dt="2026-01-12T01:19:11.997" v="31" actId="1076"/>
        <pc:sldMkLst>
          <pc:docMk/>
          <pc:sldMk cId="3305528062" sldId="363"/>
        </pc:sldMkLst>
        <pc:spChg chg="mod">
          <ac:chgData name="Shushma Patel" userId="de504729-966d-4f1d-be6c-eba2043b1bef" providerId="ADAL" clId="{2D7D2EDE-4A9B-42C3-B826-7D0A8B8A117F}" dt="2026-01-12T01:19:11.997" v="31" actId="1076"/>
          <ac:spMkLst>
            <pc:docMk/>
            <pc:sldMk cId="3305528062" sldId="363"/>
            <ac:spMk id="3" creationId="{23D04F4F-73C0-48C6-17FE-F8589F8206A2}"/>
          </ac:spMkLst>
        </pc:spChg>
      </pc:sldChg>
      <pc:sldChg chg="modSp mod">
        <pc:chgData name="Shushma Patel" userId="de504729-966d-4f1d-be6c-eba2043b1bef" providerId="ADAL" clId="{2D7D2EDE-4A9B-42C3-B826-7D0A8B8A117F}" dt="2026-01-12T01:18:56.646" v="28" actId="122"/>
        <pc:sldMkLst>
          <pc:docMk/>
          <pc:sldMk cId="1018053759" sldId="364"/>
        </pc:sldMkLst>
        <pc:spChg chg="mod">
          <ac:chgData name="Shushma Patel" userId="de504729-966d-4f1d-be6c-eba2043b1bef" providerId="ADAL" clId="{2D7D2EDE-4A9B-42C3-B826-7D0A8B8A117F}" dt="2026-01-12T01:18:56.646" v="28" actId="122"/>
          <ac:spMkLst>
            <pc:docMk/>
            <pc:sldMk cId="1018053759" sldId="364"/>
            <ac:spMk id="3" creationId="{18D07BEF-17E1-72D0-7AC7-D4AF22192A98}"/>
          </ac:spMkLst>
        </pc:spChg>
      </pc:sldChg>
      <pc:sldChg chg="modSp mod modAnim">
        <pc:chgData name="Shushma Patel" userId="de504729-966d-4f1d-be6c-eba2043b1bef" providerId="ADAL" clId="{2D7D2EDE-4A9B-42C3-B826-7D0A8B8A117F}" dt="2026-01-12T01:43:04.242" v="116" actId="108"/>
        <pc:sldMkLst>
          <pc:docMk/>
          <pc:sldMk cId="3768511785" sldId="366"/>
        </pc:sldMkLst>
        <pc:spChg chg="mod">
          <ac:chgData name="Shushma Patel" userId="de504729-966d-4f1d-be6c-eba2043b1bef" providerId="ADAL" clId="{2D7D2EDE-4A9B-42C3-B826-7D0A8B8A117F}" dt="2026-01-12T01:20:10.415" v="45" actId="20577"/>
          <ac:spMkLst>
            <pc:docMk/>
            <pc:sldMk cId="3768511785" sldId="366"/>
            <ac:spMk id="4" creationId="{40937DF7-816D-0D89-7E94-83D925AD8E87}"/>
          </ac:spMkLst>
        </pc:spChg>
        <pc:spChg chg="mod">
          <ac:chgData name="Shushma Patel" userId="de504729-966d-4f1d-be6c-eba2043b1bef" providerId="ADAL" clId="{2D7D2EDE-4A9B-42C3-B826-7D0A8B8A117F}" dt="2026-01-12T01:40:15.622" v="97" actId="20577"/>
          <ac:spMkLst>
            <pc:docMk/>
            <pc:sldMk cId="3768511785" sldId="366"/>
            <ac:spMk id="5" creationId="{4DC80475-9DAE-3AC7-B059-A95F3809D884}"/>
          </ac:spMkLst>
        </pc:spChg>
        <pc:spChg chg="mod">
          <ac:chgData name="Shushma Patel" userId="de504729-966d-4f1d-be6c-eba2043b1bef" providerId="ADAL" clId="{2D7D2EDE-4A9B-42C3-B826-7D0A8B8A117F}" dt="2026-01-12T01:42:39.664" v="113" actId="108"/>
          <ac:spMkLst>
            <pc:docMk/>
            <pc:sldMk cId="3768511785" sldId="366"/>
            <ac:spMk id="6" creationId="{98D121EA-9B08-94CC-A6C8-D0A3B72B460C}"/>
          </ac:spMkLst>
        </pc:spChg>
        <pc:spChg chg="mod">
          <ac:chgData name="Shushma Patel" userId="de504729-966d-4f1d-be6c-eba2043b1bef" providerId="ADAL" clId="{2D7D2EDE-4A9B-42C3-B826-7D0A8B8A117F}" dt="2026-01-12T01:42:57.301" v="115" actId="108"/>
          <ac:spMkLst>
            <pc:docMk/>
            <pc:sldMk cId="3768511785" sldId="366"/>
            <ac:spMk id="7" creationId="{5F09B3EB-6C96-48EA-982F-59A497F08EA9}"/>
          </ac:spMkLst>
        </pc:spChg>
        <pc:spChg chg="mod">
          <ac:chgData name="Shushma Patel" userId="de504729-966d-4f1d-be6c-eba2043b1bef" providerId="ADAL" clId="{2D7D2EDE-4A9B-42C3-B826-7D0A8B8A117F}" dt="2026-01-12T01:43:04.242" v="116" actId="108"/>
          <ac:spMkLst>
            <pc:docMk/>
            <pc:sldMk cId="3768511785" sldId="366"/>
            <ac:spMk id="8" creationId="{74FC3AC1-D78A-3AA9-D10E-391503BABDAA}"/>
          </ac:spMkLst>
        </pc:spChg>
      </pc:sldChg>
      <pc:sldChg chg="modSp mod">
        <pc:chgData name="Shushma Patel" userId="de504729-966d-4f1d-be6c-eba2043b1bef" providerId="ADAL" clId="{2D7D2EDE-4A9B-42C3-B826-7D0A8B8A117F}" dt="2026-01-12T01:50:28.941" v="144" actId="1076"/>
        <pc:sldMkLst>
          <pc:docMk/>
          <pc:sldMk cId="1396711409" sldId="368"/>
        </pc:sldMkLst>
        <pc:spChg chg="mod">
          <ac:chgData name="Shushma Patel" userId="de504729-966d-4f1d-be6c-eba2043b1bef" providerId="ADAL" clId="{2D7D2EDE-4A9B-42C3-B826-7D0A8B8A117F}" dt="2026-01-12T01:50:28.941" v="144" actId="1076"/>
          <ac:spMkLst>
            <pc:docMk/>
            <pc:sldMk cId="1396711409" sldId="368"/>
            <ac:spMk id="3" creationId="{8E8051AE-517B-730C-9A0A-3B43DB640B93}"/>
          </ac:spMkLst>
        </pc:spChg>
      </pc:sldChg>
      <pc:sldChg chg="modSp mod">
        <pc:chgData name="Shushma Patel" userId="de504729-966d-4f1d-be6c-eba2043b1bef" providerId="ADAL" clId="{2D7D2EDE-4A9B-42C3-B826-7D0A8B8A117F}" dt="2026-01-12T01:19:25.448" v="37" actId="20577"/>
        <pc:sldMkLst>
          <pc:docMk/>
          <pc:sldMk cId="1408656965" sldId="370"/>
        </pc:sldMkLst>
        <pc:spChg chg="mod">
          <ac:chgData name="Shushma Patel" userId="de504729-966d-4f1d-be6c-eba2043b1bef" providerId="ADAL" clId="{2D7D2EDE-4A9B-42C3-B826-7D0A8B8A117F}" dt="2026-01-12T01:19:25.448" v="37" actId="20577"/>
          <ac:spMkLst>
            <pc:docMk/>
            <pc:sldMk cId="1408656965" sldId="370"/>
            <ac:spMk id="23" creationId="{314DE5E7-C679-8440-58FE-7D911D73B92C}"/>
          </ac:spMkLst>
        </pc:spChg>
      </pc:sldChg>
      <pc:sldChg chg="modAnim">
        <pc:chgData name="Shushma Patel" userId="de504729-966d-4f1d-be6c-eba2043b1bef" providerId="ADAL" clId="{2D7D2EDE-4A9B-42C3-B826-7D0A8B8A117F}" dt="2026-01-12T01:50:32.612" v="146"/>
        <pc:sldMkLst>
          <pc:docMk/>
          <pc:sldMk cId="1236664206" sldId="372"/>
        </pc:sldMkLst>
      </pc:sldChg>
      <pc:sldChg chg="modSp mod">
        <pc:chgData name="Shushma Patel" userId="de504729-966d-4f1d-be6c-eba2043b1bef" providerId="ADAL" clId="{2D7D2EDE-4A9B-42C3-B826-7D0A8B8A117F}" dt="2026-01-12T01:32:47.636" v="56" actId="20577"/>
        <pc:sldMkLst>
          <pc:docMk/>
          <pc:sldMk cId="2380330125" sldId="383"/>
        </pc:sldMkLst>
        <pc:spChg chg="mod">
          <ac:chgData name="Shushma Patel" userId="de504729-966d-4f1d-be6c-eba2043b1bef" providerId="ADAL" clId="{2D7D2EDE-4A9B-42C3-B826-7D0A8B8A117F}" dt="2026-01-12T01:32:47.636" v="56" actId="20577"/>
          <ac:spMkLst>
            <pc:docMk/>
            <pc:sldMk cId="2380330125" sldId="383"/>
            <ac:spMk id="26" creationId="{F0565022-7DEC-7608-1811-F30E2DAB1F06}"/>
          </ac:spMkLst>
        </pc:spChg>
      </pc:sldChg>
      <pc:sldChg chg="modSp mod">
        <pc:chgData name="Shushma Patel" userId="de504729-966d-4f1d-be6c-eba2043b1bef" providerId="ADAL" clId="{2D7D2EDE-4A9B-42C3-B826-7D0A8B8A117F}" dt="2026-01-12T01:35:55.440" v="73" actId="20577"/>
        <pc:sldMkLst>
          <pc:docMk/>
          <pc:sldMk cId="245509721" sldId="384"/>
        </pc:sldMkLst>
        <pc:spChg chg="mod">
          <ac:chgData name="Shushma Patel" userId="de504729-966d-4f1d-be6c-eba2043b1bef" providerId="ADAL" clId="{2D7D2EDE-4A9B-42C3-B826-7D0A8B8A117F}" dt="2026-01-12T01:35:55.440" v="73" actId="20577"/>
          <ac:spMkLst>
            <pc:docMk/>
            <pc:sldMk cId="245509721" sldId="384"/>
            <ac:spMk id="26" creationId="{D06067CA-52FC-6938-1FBA-B57526993488}"/>
          </ac:spMkLst>
        </pc:spChg>
      </pc:sldChg>
      <pc:sldChg chg="modSp del mod">
        <pc:chgData name="Shushma Patel" userId="de504729-966d-4f1d-be6c-eba2043b1bef" providerId="ADAL" clId="{2D7D2EDE-4A9B-42C3-B826-7D0A8B8A117F}" dt="2026-01-12T01:45:37.658" v="120" actId="47"/>
        <pc:sldMkLst>
          <pc:docMk/>
          <pc:sldMk cId="2136864295" sldId="387"/>
        </pc:sldMkLst>
        <pc:spChg chg="mod">
          <ac:chgData name="Shushma Patel" userId="de504729-966d-4f1d-be6c-eba2043b1bef" providerId="ADAL" clId="{2D7D2EDE-4A9B-42C3-B826-7D0A8B8A117F}" dt="2026-01-12T01:33:35.268" v="64" actId="20577"/>
          <ac:spMkLst>
            <pc:docMk/>
            <pc:sldMk cId="2136864295" sldId="387"/>
            <ac:spMk id="9" creationId="{D44AE6E3-EFB3-CE3C-E839-29A3E484879A}"/>
          </ac:spMkLst>
        </pc:spChg>
        <pc:spChg chg="mod">
          <ac:chgData name="Shushma Patel" userId="de504729-966d-4f1d-be6c-eba2043b1bef" providerId="ADAL" clId="{2D7D2EDE-4A9B-42C3-B826-7D0A8B8A117F}" dt="2026-01-12T01:33:40.212" v="65" actId="1076"/>
          <ac:spMkLst>
            <pc:docMk/>
            <pc:sldMk cId="2136864295" sldId="387"/>
            <ac:spMk id="12" creationId="{6B4EAC5B-004C-C686-D1C7-81DC9E53026C}"/>
          </ac:spMkLst>
        </pc:spChg>
      </pc:sldChg>
      <pc:sldChg chg="add ord">
        <pc:chgData name="Shushma Patel" userId="de504729-966d-4f1d-be6c-eba2043b1bef" providerId="ADAL" clId="{2D7D2EDE-4A9B-42C3-B826-7D0A8B8A117F}" dt="2026-01-12T01:45:35.442" v="119"/>
        <pc:sldMkLst>
          <pc:docMk/>
          <pc:sldMk cId="4262297436" sldId="3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1/10/2026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1</a:t>
            </a:fld>
            <a:endParaRPr lang="en-US" dirty="0"/>
          </a:p>
        </p:txBody>
      </p:sp>
    </p:spTree>
    <p:extLst>
      <p:ext uri="{BB962C8B-B14F-4D97-AF65-F5344CB8AC3E}">
        <p14:creationId xmlns:p14="http://schemas.microsoft.com/office/powerpoint/2010/main" val="3868542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1A92F0-01C9-6499-6BA6-4E2D2DA3B2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3EF793-5089-FAE7-8047-C4CA4430F1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61B009-9AA0-F6D5-5E77-4197A3E2B38B}"/>
              </a:ext>
            </a:extLst>
          </p:cNvPr>
          <p:cNvSpPr>
            <a:spLocks noGrp="1"/>
          </p:cNvSpPr>
          <p:nvPr>
            <p:ph type="body" idx="1"/>
          </p:nvPr>
        </p:nvSpPr>
        <p:spPr/>
        <p:txBody>
          <a:bodyPr/>
          <a:lstStyle/>
          <a:p>
            <a:r>
              <a:rPr lang="en-US" dirty="0"/>
              <a:t>The subject of the speech is up to each student. The subject should be an issue that the student has dealt with or matter of special interest to her.</a:t>
            </a:r>
          </a:p>
          <a:p>
            <a:endParaRPr lang="en-US" dirty="0"/>
          </a:p>
        </p:txBody>
      </p:sp>
      <p:sp>
        <p:nvSpPr>
          <p:cNvPr id="4" name="Slide Number Placeholder 3">
            <a:extLst>
              <a:ext uri="{FF2B5EF4-FFF2-40B4-BE49-F238E27FC236}">
                <a16:creationId xmlns:a16="http://schemas.microsoft.com/office/drawing/2014/main" id="{B29D3E66-09E9-0CBA-AE86-183B30ED3386}"/>
              </a:ext>
            </a:extLst>
          </p:cNvPr>
          <p:cNvSpPr>
            <a:spLocks noGrp="1"/>
          </p:cNvSpPr>
          <p:nvPr>
            <p:ph type="sldNum" sz="quarter" idx="5"/>
          </p:nvPr>
        </p:nvSpPr>
        <p:spPr/>
        <p:txBody>
          <a:bodyPr/>
          <a:lstStyle/>
          <a:p>
            <a:fld id="{DB827055-821E-4F6B-AAA9-2685E1493D9C}" type="slidenum">
              <a:rPr lang="en-US" smtClean="0"/>
              <a:t>10</a:t>
            </a:fld>
            <a:endParaRPr lang="en-US" dirty="0"/>
          </a:p>
        </p:txBody>
      </p:sp>
    </p:spTree>
    <p:extLst>
      <p:ext uri="{BB962C8B-B14F-4D97-AF65-F5344CB8AC3E}">
        <p14:creationId xmlns:p14="http://schemas.microsoft.com/office/powerpoint/2010/main" val="1992834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90E1B-1DDC-11F6-8C71-3B69801EA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840549-D3CD-4A35-CAC3-66AC788112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8D2136-9A83-FAA3-0048-DD991633CC4B}"/>
              </a:ext>
            </a:extLst>
          </p:cNvPr>
          <p:cNvSpPr>
            <a:spLocks noGrp="1"/>
          </p:cNvSpPr>
          <p:nvPr>
            <p:ph type="body" idx="1"/>
          </p:nvPr>
        </p:nvSpPr>
        <p:spPr/>
        <p:txBody>
          <a:bodyPr/>
          <a:lstStyle/>
          <a:p>
            <a:r>
              <a:rPr lang="en-US" dirty="0"/>
              <a:t>Each contest has three judges. Judges can be Rotarians or members of the community who have been made familiar with the principles of Rotary and The Four Way Test.</a:t>
            </a:r>
          </a:p>
          <a:p>
            <a:endParaRPr lang="en-US" dirty="0"/>
          </a:p>
          <a:p>
            <a:r>
              <a:rPr lang="en-US" dirty="0"/>
              <a:t>Student speeches are judged based on the Content, Organization and Delivery of the speech. (A copy of the judges’ score sheet is on the next slide – and in the Contest Manual.) </a:t>
            </a:r>
          </a:p>
          <a:p>
            <a:endParaRPr lang="en-US" dirty="0"/>
          </a:p>
        </p:txBody>
      </p:sp>
      <p:sp>
        <p:nvSpPr>
          <p:cNvPr id="4" name="Slide Number Placeholder 3">
            <a:extLst>
              <a:ext uri="{FF2B5EF4-FFF2-40B4-BE49-F238E27FC236}">
                <a16:creationId xmlns:a16="http://schemas.microsoft.com/office/drawing/2014/main" id="{B9E23644-8239-C9DE-DBC6-2BE1AC55B106}"/>
              </a:ext>
            </a:extLst>
          </p:cNvPr>
          <p:cNvSpPr>
            <a:spLocks noGrp="1"/>
          </p:cNvSpPr>
          <p:nvPr>
            <p:ph type="sldNum" sz="quarter" idx="5"/>
          </p:nvPr>
        </p:nvSpPr>
        <p:spPr/>
        <p:txBody>
          <a:bodyPr/>
          <a:lstStyle/>
          <a:p>
            <a:fld id="{DB827055-821E-4F6B-AAA9-2685E1493D9C}" type="slidenum">
              <a:rPr lang="en-US" smtClean="0"/>
              <a:t>11</a:t>
            </a:fld>
            <a:endParaRPr lang="en-US" dirty="0"/>
          </a:p>
        </p:txBody>
      </p:sp>
    </p:spTree>
    <p:extLst>
      <p:ext uri="{BB962C8B-B14F-4D97-AF65-F5344CB8AC3E}">
        <p14:creationId xmlns:p14="http://schemas.microsoft.com/office/powerpoint/2010/main" val="255642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63208-A2E2-AE3E-B7BF-7B18AC4B6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2CF53D-4D99-9397-3CC7-EE3FD17DC3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0C6EE-4011-91C7-D3A2-1B56AD2B8DD1}"/>
              </a:ext>
            </a:extLst>
          </p:cNvPr>
          <p:cNvSpPr>
            <a:spLocks noGrp="1"/>
          </p:cNvSpPr>
          <p:nvPr>
            <p:ph type="body" idx="1"/>
          </p:nvPr>
        </p:nvSpPr>
        <p:spPr/>
        <p:txBody>
          <a:bodyPr/>
          <a:lstStyle/>
          <a:p>
            <a:r>
              <a:rPr lang="en-US" dirty="0"/>
              <a:t>Each contest has three judges. Judges can be Rotarians or members of the community who have been made familiar with the principles of Rotary and The Four Way Test.</a:t>
            </a:r>
          </a:p>
          <a:p>
            <a:endParaRPr lang="en-US" dirty="0"/>
          </a:p>
          <a:p>
            <a:r>
              <a:rPr lang="en-US" dirty="0"/>
              <a:t>Student speeches are judged based on the Content, Organization and Delivery of the speech. (A copy of the judges’ score sheet is on the next slide – and in the Contest Manual.) </a:t>
            </a:r>
          </a:p>
          <a:p>
            <a:endParaRPr lang="en-US" dirty="0"/>
          </a:p>
        </p:txBody>
      </p:sp>
      <p:sp>
        <p:nvSpPr>
          <p:cNvPr id="4" name="Slide Number Placeholder 3">
            <a:extLst>
              <a:ext uri="{FF2B5EF4-FFF2-40B4-BE49-F238E27FC236}">
                <a16:creationId xmlns:a16="http://schemas.microsoft.com/office/drawing/2014/main" id="{048C8935-A2E3-668F-9FC0-AA26482B0D68}"/>
              </a:ext>
            </a:extLst>
          </p:cNvPr>
          <p:cNvSpPr>
            <a:spLocks noGrp="1"/>
          </p:cNvSpPr>
          <p:nvPr>
            <p:ph type="sldNum" sz="quarter" idx="5"/>
          </p:nvPr>
        </p:nvSpPr>
        <p:spPr/>
        <p:txBody>
          <a:bodyPr/>
          <a:lstStyle/>
          <a:p>
            <a:fld id="{DB827055-821E-4F6B-AAA9-2685E1493D9C}" type="slidenum">
              <a:rPr lang="en-US" smtClean="0"/>
              <a:t>12</a:t>
            </a:fld>
            <a:endParaRPr lang="en-US" dirty="0"/>
          </a:p>
        </p:txBody>
      </p:sp>
    </p:spTree>
    <p:extLst>
      <p:ext uri="{BB962C8B-B14F-4D97-AF65-F5344CB8AC3E}">
        <p14:creationId xmlns:p14="http://schemas.microsoft.com/office/powerpoint/2010/main" val="530382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DEA5C-8CE6-D48D-9D22-6E7A117048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757AA-D8B7-37CB-BFA7-3C26216CCC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633FD-CED9-46E1-13C7-28DC5B468C42}"/>
              </a:ext>
            </a:extLst>
          </p:cNvPr>
          <p:cNvSpPr>
            <a:spLocks noGrp="1"/>
          </p:cNvSpPr>
          <p:nvPr>
            <p:ph type="body" idx="1"/>
          </p:nvPr>
        </p:nvSpPr>
        <p:spPr/>
        <p:txBody>
          <a:bodyPr/>
          <a:lstStyle/>
          <a:p>
            <a:r>
              <a:rPr lang="en-US" dirty="0"/>
              <a:t>Use the next three slides to discuss the prize monies available. </a:t>
            </a:r>
          </a:p>
          <a:p>
            <a:endParaRPr lang="en-US" dirty="0"/>
          </a:p>
          <a:p>
            <a:r>
              <a:rPr lang="en-US" dirty="0"/>
              <a:t>Also mention that public speaking is an important skill to practice and master.</a:t>
            </a:r>
          </a:p>
          <a:p>
            <a:endParaRPr lang="en-US" dirty="0"/>
          </a:p>
        </p:txBody>
      </p:sp>
      <p:sp>
        <p:nvSpPr>
          <p:cNvPr id="4" name="Slide Number Placeholder 3">
            <a:extLst>
              <a:ext uri="{FF2B5EF4-FFF2-40B4-BE49-F238E27FC236}">
                <a16:creationId xmlns:a16="http://schemas.microsoft.com/office/drawing/2014/main" id="{97EB273C-CCDC-1F1D-FE19-76E1008916F1}"/>
              </a:ext>
            </a:extLst>
          </p:cNvPr>
          <p:cNvSpPr>
            <a:spLocks noGrp="1"/>
          </p:cNvSpPr>
          <p:nvPr>
            <p:ph type="sldNum" sz="quarter" idx="5"/>
          </p:nvPr>
        </p:nvSpPr>
        <p:spPr/>
        <p:txBody>
          <a:bodyPr/>
          <a:lstStyle/>
          <a:p>
            <a:fld id="{DB827055-821E-4F6B-AAA9-2685E1493D9C}" type="slidenum">
              <a:rPr lang="en-US" smtClean="0"/>
              <a:t>13</a:t>
            </a:fld>
            <a:endParaRPr lang="en-US" dirty="0"/>
          </a:p>
        </p:txBody>
      </p:sp>
    </p:spTree>
    <p:extLst>
      <p:ext uri="{BB962C8B-B14F-4D97-AF65-F5344CB8AC3E}">
        <p14:creationId xmlns:p14="http://schemas.microsoft.com/office/powerpoint/2010/main" val="3470565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D09D61-D6DA-7112-1432-4EFC427A62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92C320-D9F4-5C4C-0F23-EC7BBA0151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3EA40A-B358-FB03-AF2A-444DB659BC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C66A69-806C-C073-19A9-60E068F2EEE1}"/>
              </a:ext>
            </a:extLst>
          </p:cNvPr>
          <p:cNvSpPr>
            <a:spLocks noGrp="1"/>
          </p:cNvSpPr>
          <p:nvPr>
            <p:ph type="sldNum" sz="quarter" idx="5"/>
          </p:nvPr>
        </p:nvSpPr>
        <p:spPr/>
        <p:txBody>
          <a:bodyPr/>
          <a:lstStyle/>
          <a:p>
            <a:fld id="{DB827055-821E-4F6B-AAA9-2685E1493D9C}" type="slidenum">
              <a:rPr lang="en-US" smtClean="0"/>
              <a:t>14</a:t>
            </a:fld>
            <a:endParaRPr lang="en-US" dirty="0"/>
          </a:p>
        </p:txBody>
      </p:sp>
    </p:spTree>
    <p:extLst>
      <p:ext uri="{BB962C8B-B14F-4D97-AF65-F5344CB8AC3E}">
        <p14:creationId xmlns:p14="http://schemas.microsoft.com/office/powerpoint/2010/main" val="317034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 in the club awards and/or recognitions here.</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15</a:t>
            </a:fld>
            <a:endParaRPr lang="en-US" dirty="0"/>
          </a:p>
        </p:txBody>
      </p:sp>
    </p:spTree>
    <p:extLst>
      <p:ext uri="{BB962C8B-B14F-4D97-AF65-F5344CB8AC3E}">
        <p14:creationId xmlns:p14="http://schemas.microsoft.com/office/powerpoint/2010/main" val="341104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7875B-D574-030B-A32A-BCEC0D064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F0B4E-92B0-F50B-5DF9-C28708623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0CE153-11C7-5C56-6070-5E1076A0CDA0}"/>
              </a:ext>
            </a:extLst>
          </p:cNvPr>
          <p:cNvSpPr>
            <a:spLocks noGrp="1"/>
          </p:cNvSpPr>
          <p:nvPr>
            <p:ph type="body" idx="1"/>
          </p:nvPr>
        </p:nvSpPr>
        <p:spPr/>
        <p:txBody>
          <a:bodyPr/>
          <a:lstStyle/>
          <a:p>
            <a:pPr marL="171450" indent="-171450">
              <a:buFont typeface="Arial" panose="020B0604020202020204" pitchFamily="34" charset="0"/>
              <a:buChar char="•"/>
            </a:pPr>
            <a:r>
              <a:rPr lang="en-US" dirty="0"/>
              <a:t>  </a:t>
            </a:r>
          </a:p>
          <a:p>
            <a:endParaRPr lang="en-US" dirty="0"/>
          </a:p>
        </p:txBody>
      </p:sp>
      <p:sp>
        <p:nvSpPr>
          <p:cNvPr id="4" name="Slide Number Placeholder 3">
            <a:extLst>
              <a:ext uri="{FF2B5EF4-FFF2-40B4-BE49-F238E27FC236}">
                <a16:creationId xmlns:a16="http://schemas.microsoft.com/office/drawing/2014/main" id="{7EF3E67B-D85F-7C4A-7A9A-45D2FA1C706C}"/>
              </a:ext>
            </a:extLst>
          </p:cNvPr>
          <p:cNvSpPr>
            <a:spLocks noGrp="1"/>
          </p:cNvSpPr>
          <p:nvPr>
            <p:ph type="sldNum" sz="quarter" idx="5"/>
          </p:nvPr>
        </p:nvSpPr>
        <p:spPr/>
        <p:txBody>
          <a:bodyPr/>
          <a:lstStyle/>
          <a:p>
            <a:fld id="{DB827055-821E-4F6B-AAA9-2685E1493D9C}" type="slidenum">
              <a:rPr lang="en-US" smtClean="0"/>
              <a:t>16</a:t>
            </a:fld>
            <a:endParaRPr lang="en-US" dirty="0"/>
          </a:p>
        </p:txBody>
      </p:sp>
    </p:spTree>
    <p:extLst>
      <p:ext uri="{BB962C8B-B14F-4D97-AF65-F5344CB8AC3E}">
        <p14:creationId xmlns:p14="http://schemas.microsoft.com/office/powerpoint/2010/main" val="351078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D8A33-775E-49D3-1476-23CF47EA95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C9D29-BC34-57D8-4C8B-2419516727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A93681-7185-FB2D-5D7C-5C2A4F232469}"/>
              </a:ext>
            </a:extLst>
          </p:cNvPr>
          <p:cNvSpPr>
            <a:spLocks noGrp="1"/>
          </p:cNvSpPr>
          <p:nvPr>
            <p:ph type="body" idx="1"/>
          </p:nvPr>
        </p:nvSpPr>
        <p:spPr/>
        <p:txBody>
          <a:bodyPr/>
          <a:lstStyle/>
          <a:p>
            <a:pPr marL="171450" indent="-171450">
              <a:buFont typeface="Arial" panose="020B0604020202020204" pitchFamily="34" charset="0"/>
              <a:buChar char="•"/>
            </a:pPr>
            <a:r>
              <a:rPr lang="en-US" dirty="0"/>
              <a:t>.</a:t>
            </a:r>
          </a:p>
          <a:p>
            <a:endParaRPr lang="en-US" dirty="0"/>
          </a:p>
        </p:txBody>
      </p:sp>
      <p:sp>
        <p:nvSpPr>
          <p:cNvPr id="4" name="Slide Number Placeholder 3">
            <a:extLst>
              <a:ext uri="{FF2B5EF4-FFF2-40B4-BE49-F238E27FC236}">
                <a16:creationId xmlns:a16="http://schemas.microsoft.com/office/drawing/2014/main" id="{7D4384F8-A5B5-D982-98D5-FBEA02BABA94}"/>
              </a:ext>
            </a:extLst>
          </p:cNvPr>
          <p:cNvSpPr>
            <a:spLocks noGrp="1"/>
          </p:cNvSpPr>
          <p:nvPr>
            <p:ph type="sldNum" sz="quarter" idx="5"/>
          </p:nvPr>
        </p:nvSpPr>
        <p:spPr/>
        <p:txBody>
          <a:bodyPr/>
          <a:lstStyle/>
          <a:p>
            <a:fld id="{DB827055-821E-4F6B-AAA9-2685E1493D9C}" type="slidenum">
              <a:rPr lang="en-US" smtClean="0"/>
              <a:t>17</a:t>
            </a:fld>
            <a:endParaRPr lang="en-US" dirty="0"/>
          </a:p>
        </p:txBody>
      </p:sp>
    </p:spTree>
    <p:extLst>
      <p:ext uri="{BB962C8B-B14F-4D97-AF65-F5344CB8AC3E}">
        <p14:creationId xmlns:p14="http://schemas.microsoft.com/office/powerpoint/2010/main" val="4131093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C7F72-B7EC-233F-F4D7-A34040D92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E097C2-3D4D-DB52-C8BA-14AEB07E7F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0117B4-F055-A512-B83A-A2CFF0DD894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94E4DC-497A-50E0-1511-604D9E8EBEFE}"/>
              </a:ext>
            </a:extLst>
          </p:cNvPr>
          <p:cNvSpPr>
            <a:spLocks noGrp="1"/>
          </p:cNvSpPr>
          <p:nvPr>
            <p:ph type="sldNum" sz="quarter" idx="5"/>
          </p:nvPr>
        </p:nvSpPr>
        <p:spPr/>
        <p:txBody>
          <a:bodyPr/>
          <a:lstStyle/>
          <a:p>
            <a:fld id="{DB827055-821E-4F6B-AAA9-2685E1493D9C}" type="slidenum">
              <a:rPr lang="en-US" smtClean="0"/>
              <a:t>18</a:t>
            </a:fld>
            <a:endParaRPr lang="en-US" dirty="0"/>
          </a:p>
        </p:txBody>
      </p:sp>
    </p:spTree>
    <p:extLst>
      <p:ext uri="{BB962C8B-B14F-4D97-AF65-F5344CB8AC3E}">
        <p14:creationId xmlns:p14="http://schemas.microsoft.com/office/powerpoint/2010/main" val="222205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45C2-BC5B-8E27-6308-23D1462A4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8532CE-6457-BCE7-B2E2-9B11621015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B69B6-A1DA-E8BD-B76C-483B57DA25F7}"/>
              </a:ext>
            </a:extLst>
          </p:cNvPr>
          <p:cNvSpPr>
            <a:spLocks noGrp="1"/>
          </p:cNvSpPr>
          <p:nvPr>
            <p:ph type="body" idx="1"/>
          </p:nvPr>
        </p:nvSpPr>
        <p:spPr/>
        <p:txBody>
          <a:bodyPr/>
          <a:lstStyle/>
          <a:p>
            <a:r>
              <a:rPr lang="en-US" dirty="0"/>
              <a:t>Show a video of a sample speech. (if available)</a:t>
            </a:r>
          </a:p>
          <a:p>
            <a:endParaRPr lang="en-US" dirty="0"/>
          </a:p>
        </p:txBody>
      </p:sp>
      <p:sp>
        <p:nvSpPr>
          <p:cNvPr id="4" name="Slide Number Placeholder 3">
            <a:extLst>
              <a:ext uri="{FF2B5EF4-FFF2-40B4-BE49-F238E27FC236}">
                <a16:creationId xmlns:a16="http://schemas.microsoft.com/office/drawing/2014/main" id="{4C8B82B1-B85E-1459-BEFE-3B27FD35BE18}"/>
              </a:ext>
            </a:extLst>
          </p:cNvPr>
          <p:cNvSpPr>
            <a:spLocks noGrp="1"/>
          </p:cNvSpPr>
          <p:nvPr>
            <p:ph type="sldNum" sz="quarter" idx="5"/>
          </p:nvPr>
        </p:nvSpPr>
        <p:spPr/>
        <p:txBody>
          <a:bodyPr/>
          <a:lstStyle/>
          <a:p>
            <a:fld id="{DB827055-821E-4F6B-AAA9-2685E1493D9C}" type="slidenum">
              <a:rPr lang="en-US" smtClean="0"/>
              <a:t>19</a:t>
            </a:fld>
            <a:endParaRPr lang="en-US" dirty="0"/>
          </a:p>
        </p:txBody>
      </p:sp>
    </p:spTree>
    <p:extLst>
      <p:ext uri="{BB962C8B-B14F-4D97-AF65-F5344CB8AC3E}">
        <p14:creationId xmlns:p14="http://schemas.microsoft.com/office/powerpoint/2010/main" val="259645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a:t>
            </a:r>
            <a:r>
              <a:rPr lang="en-US" dirty="0"/>
              <a:t>otary is a worldwide organization of more than 1.2 million business, professional, and community leaders. Members of Rotary clubs, known as Rotarians, provide humanitarian service, encourage high ethical standards in all vocations, and help build goodwill and peace in the world.</a:t>
            </a:r>
            <a:br>
              <a:rPr lang="en-US" dirty="0"/>
            </a:br>
            <a:br>
              <a:rPr lang="en-US" dirty="0"/>
            </a:br>
            <a:r>
              <a:rPr lang="en-US" dirty="0"/>
              <a:t>There are 35,000 Rotary clubs in more than 200 countries and geographical areas.  There are also over 21,000 Interact Clubs.  Clubs are nonpolitical, nonreligious, and open to all cultures, races, and creeds. As signified by the motto Service Above Self, Rotary’s main objective is service — in the community, in the workplace, and throughout the world.</a:t>
            </a:r>
          </a:p>
          <a:p>
            <a:endParaRPr lang="en-US" dirty="0"/>
          </a:p>
        </p:txBody>
      </p:sp>
      <p:sp>
        <p:nvSpPr>
          <p:cNvPr id="4" name="Slide Number Placeholder 3"/>
          <p:cNvSpPr>
            <a:spLocks noGrp="1"/>
          </p:cNvSpPr>
          <p:nvPr>
            <p:ph type="sldNum" sz="quarter" idx="5"/>
          </p:nvPr>
        </p:nvSpPr>
        <p:spPr/>
        <p:txBody>
          <a:bodyPr/>
          <a:lstStyle/>
          <a:p>
            <a:fld id="{DB827055-821E-4F6B-AAA9-2685E1493D9C}" type="slidenum">
              <a:rPr lang="en-US" smtClean="0"/>
              <a:t>2</a:t>
            </a:fld>
            <a:endParaRPr lang="en-US" dirty="0"/>
          </a:p>
        </p:txBody>
      </p:sp>
    </p:spTree>
    <p:extLst>
      <p:ext uri="{BB962C8B-B14F-4D97-AF65-F5344CB8AC3E}">
        <p14:creationId xmlns:p14="http://schemas.microsoft.com/office/powerpoint/2010/main" val="37850327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B827055-821E-4F6B-AAA9-2685E1493D9C}" type="slidenum">
              <a:rPr lang="en-US" smtClean="0"/>
              <a:t>20</a:t>
            </a:fld>
            <a:endParaRPr lang="en-US" dirty="0"/>
          </a:p>
        </p:txBody>
      </p:sp>
    </p:spTree>
    <p:extLst>
      <p:ext uri="{BB962C8B-B14F-4D97-AF65-F5344CB8AC3E}">
        <p14:creationId xmlns:p14="http://schemas.microsoft.com/office/powerpoint/2010/main" val="1704804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1250C-7B07-71D7-E658-8A305A442C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453C8-2A58-818F-4E60-BD294C9BE8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A248E8-5FD5-5E46-0BC7-835883977C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8E58FC9-D198-9F3E-5D6F-4E34B30B513E}"/>
              </a:ext>
            </a:extLst>
          </p:cNvPr>
          <p:cNvSpPr>
            <a:spLocks noGrp="1"/>
          </p:cNvSpPr>
          <p:nvPr>
            <p:ph type="sldNum" sz="quarter" idx="5"/>
          </p:nvPr>
        </p:nvSpPr>
        <p:spPr/>
        <p:txBody>
          <a:bodyPr/>
          <a:lstStyle/>
          <a:p>
            <a:fld id="{DB827055-821E-4F6B-AAA9-2685E1493D9C}" type="slidenum">
              <a:rPr lang="en-US" smtClean="0"/>
              <a:t>21</a:t>
            </a:fld>
            <a:endParaRPr lang="en-US" dirty="0"/>
          </a:p>
        </p:txBody>
      </p:sp>
    </p:spTree>
    <p:extLst>
      <p:ext uri="{BB962C8B-B14F-4D97-AF65-F5344CB8AC3E}">
        <p14:creationId xmlns:p14="http://schemas.microsoft.com/office/powerpoint/2010/main" val="691654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46E0F-0D41-005D-67B5-E05803474E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906F32-FD8D-35C4-0655-D1378FBF2F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0882D-6AEA-2F08-581A-F791237D60C9}"/>
              </a:ext>
            </a:extLst>
          </p:cNvPr>
          <p:cNvSpPr>
            <a:spLocks noGrp="1"/>
          </p:cNvSpPr>
          <p:nvPr>
            <p:ph type="body" idx="1"/>
          </p:nvPr>
        </p:nvSpPr>
        <p:spPr/>
        <p:txBody>
          <a:bodyPr/>
          <a:lstStyle/>
          <a:p>
            <a:r>
              <a:rPr lang="en-US" dirty="0"/>
              <a:t>Rotary club membership represents a cross-section of the community's business and professional men and women. The world's Rotary clubs meet weekly and are nonpolitical, non-religious, and open to all cultures, races, and creeds.</a:t>
            </a:r>
          </a:p>
          <a:p>
            <a:endParaRPr lang="en-US" dirty="0"/>
          </a:p>
          <a:p>
            <a:r>
              <a:rPr lang="en-US" dirty="0"/>
              <a:t>The main objective of Rotary is service - in the community, in the workplace, and throughout the world. Rotary also supports programs for youth, educational opportunities and international exchanges for students, teachers, and other professionals, and vocational and career development. </a:t>
            </a:r>
          </a:p>
          <a:p>
            <a:endParaRPr lang="en-US" dirty="0"/>
          </a:p>
          <a:p>
            <a:r>
              <a:rPr lang="en-US" dirty="0"/>
              <a:t>The Rotary motto is Service Above Self.</a:t>
            </a:r>
          </a:p>
          <a:p>
            <a:endParaRPr lang="en-US" dirty="0"/>
          </a:p>
          <a:p>
            <a:endParaRPr lang="en-US" dirty="0"/>
          </a:p>
        </p:txBody>
      </p:sp>
      <p:sp>
        <p:nvSpPr>
          <p:cNvPr id="4" name="Slide Number Placeholder 3">
            <a:extLst>
              <a:ext uri="{FF2B5EF4-FFF2-40B4-BE49-F238E27FC236}">
                <a16:creationId xmlns:a16="http://schemas.microsoft.com/office/drawing/2014/main" id="{C74A844D-11FA-C4AA-1847-38F1A5126133}"/>
              </a:ext>
            </a:extLst>
          </p:cNvPr>
          <p:cNvSpPr>
            <a:spLocks noGrp="1"/>
          </p:cNvSpPr>
          <p:nvPr>
            <p:ph type="sldNum" sz="quarter" idx="5"/>
          </p:nvPr>
        </p:nvSpPr>
        <p:spPr/>
        <p:txBody>
          <a:bodyPr/>
          <a:lstStyle/>
          <a:p>
            <a:fld id="{DB827055-821E-4F6B-AAA9-2685E1493D9C}" type="slidenum">
              <a:rPr lang="en-US" smtClean="0"/>
              <a:t>3</a:t>
            </a:fld>
            <a:endParaRPr lang="en-US" dirty="0"/>
          </a:p>
        </p:txBody>
      </p:sp>
    </p:spTree>
    <p:extLst>
      <p:ext uri="{BB962C8B-B14F-4D97-AF65-F5344CB8AC3E}">
        <p14:creationId xmlns:p14="http://schemas.microsoft.com/office/powerpoint/2010/main" val="1032875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0B712-B3E4-1E7E-E13F-6D74A949B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7651BD-F624-E8ED-A291-F5CF702992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0F172-7C4A-1CD0-D47F-69EA9F91BE08}"/>
              </a:ext>
            </a:extLst>
          </p:cNvPr>
          <p:cNvSpPr>
            <a:spLocks noGrp="1"/>
          </p:cNvSpPr>
          <p:nvPr>
            <p:ph type="body" idx="1"/>
          </p:nvPr>
        </p:nvSpPr>
        <p:spPr/>
        <p:txBody>
          <a:bodyPr/>
          <a:lstStyle/>
          <a:p>
            <a:r>
              <a:rPr lang="en-US" dirty="0"/>
              <a:t>The Speech Contest is a District-wide program that is held on local (club), regional and District levels.</a:t>
            </a:r>
          </a:p>
          <a:p>
            <a:endParaRPr lang="en-US" dirty="0"/>
          </a:p>
        </p:txBody>
      </p:sp>
      <p:sp>
        <p:nvSpPr>
          <p:cNvPr id="4" name="Slide Number Placeholder 3">
            <a:extLst>
              <a:ext uri="{FF2B5EF4-FFF2-40B4-BE49-F238E27FC236}">
                <a16:creationId xmlns:a16="http://schemas.microsoft.com/office/drawing/2014/main" id="{81E2B6D4-27ED-642F-8C6C-6A4A2A5CAA27}"/>
              </a:ext>
            </a:extLst>
          </p:cNvPr>
          <p:cNvSpPr>
            <a:spLocks noGrp="1"/>
          </p:cNvSpPr>
          <p:nvPr>
            <p:ph type="sldNum" sz="quarter" idx="5"/>
          </p:nvPr>
        </p:nvSpPr>
        <p:spPr/>
        <p:txBody>
          <a:bodyPr/>
          <a:lstStyle/>
          <a:p>
            <a:fld id="{DB827055-821E-4F6B-AAA9-2685E1493D9C}" type="slidenum">
              <a:rPr lang="en-US" smtClean="0"/>
              <a:t>4</a:t>
            </a:fld>
            <a:endParaRPr lang="en-US" dirty="0"/>
          </a:p>
        </p:txBody>
      </p:sp>
    </p:spTree>
    <p:extLst>
      <p:ext uri="{BB962C8B-B14F-4D97-AF65-F5344CB8AC3E}">
        <p14:creationId xmlns:p14="http://schemas.microsoft.com/office/powerpoint/2010/main" val="31614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62D3B-C7ED-0752-D555-98C154B4B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B442B-B7AB-B7EE-6967-7948F8751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0C3F17-8436-3D49-2410-9AF69A4AF4C9}"/>
              </a:ext>
            </a:extLst>
          </p:cNvPr>
          <p:cNvSpPr>
            <a:spLocks noGrp="1"/>
          </p:cNvSpPr>
          <p:nvPr>
            <p:ph type="body" idx="1"/>
          </p:nvPr>
        </p:nvSpPr>
        <p:spPr/>
        <p:txBody>
          <a:bodyPr/>
          <a:lstStyle/>
          <a:p>
            <a:r>
              <a:rPr lang="en-US" dirty="0"/>
              <a:t>From the earliest days of the organization, Rotarians were concerned with promoting high ethical standards in their professional lives. One of the world’s most widely printed and quoted statements of business ethics is The Four-Way Test, which was created in 1932 by Rotarian Herbert J. Taylor (who later served as RI president) when he was asked to take charge of a company that was facing bankruptcy.</a:t>
            </a:r>
          </a:p>
          <a:p>
            <a:endParaRPr lang="en-US" dirty="0"/>
          </a:p>
          <a:p>
            <a:r>
              <a:rPr lang="en-US" dirty="0"/>
              <a:t>This 24-word test for employees to follow in their business and professional lives became the guide for sales, production, advertising, and all relations with dealers and customers, and the survival of the company is credited to this simple philosophy. Adopted by Rotary in 1943, The Four-Way Test has been translated into more than a hundred languages and published in thousands of ways. It asks the following four questions:</a:t>
            </a:r>
          </a:p>
          <a:p>
            <a:endParaRPr lang="en-US" dirty="0"/>
          </a:p>
          <a:p>
            <a:r>
              <a:rPr lang="en-US" dirty="0"/>
              <a:t>“Of the things we think, say or do:</a:t>
            </a:r>
          </a:p>
          <a:p>
            <a:r>
              <a:rPr lang="en-US" b="1" dirty="0"/>
              <a:t>Is it the TRUTH?</a:t>
            </a:r>
            <a:endParaRPr lang="en-US" dirty="0"/>
          </a:p>
          <a:p>
            <a:r>
              <a:rPr lang="en-US" b="1" dirty="0"/>
              <a:t>Is it FAIR to all concerned?</a:t>
            </a:r>
            <a:endParaRPr lang="en-US" dirty="0"/>
          </a:p>
          <a:p>
            <a:r>
              <a:rPr lang="en-US" b="1" dirty="0"/>
              <a:t>Will it build GOODWILL and BETTER FRIENDSHIPS?</a:t>
            </a:r>
            <a:endParaRPr lang="en-US" dirty="0"/>
          </a:p>
          <a:p>
            <a:r>
              <a:rPr lang="en-US" b="1" dirty="0"/>
              <a:t>Will it be BENEFICIAL to all concerned?”</a:t>
            </a:r>
            <a:endParaRPr lang="en-US" dirty="0"/>
          </a:p>
          <a:p>
            <a:endParaRPr lang="en-US" dirty="0"/>
          </a:p>
        </p:txBody>
      </p:sp>
      <p:sp>
        <p:nvSpPr>
          <p:cNvPr id="4" name="Slide Number Placeholder 3">
            <a:extLst>
              <a:ext uri="{FF2B5EF4-FFF2-40B4-BE49-F238E27FC236}">
                <a16:creationId xmlns:a16="http://schemas.microsoft.com/office/drawing/2014/main" id="{9673B20A-A161-64C0-706C-7FB6FEF023F8}"/>
              </a:ext>
            </a:extLst>
          </p:cNvPr>
          <p:cNvSpPr>
            <a:spLocks noGrp="1"/>
          </p:cNvSpPr>
          <p:nvPr>
            <p:ph type="sldNum" sz="quarter" idx="5"/>
          </p:nvPr>
        </p:nvSpPr>
        <p:spPr/>
        <p:txBody>
          <a:bodyPr/>
          <a:lstStyle/>
          <a:p>
            <a:fld id="{DB827055-821E-4F6B-AAA9-2685E1493D9C}" type="slidenum">
              <a:rPr lang="en-US" smtClean="0"/>
              <a:t>5</a:t>
            </a:fld>
            <a:endParaRPr lang="en-US" dirty="0"/>
          </a:p>
        </p:txBody>
      </p:sp>
    </p:spTree>
    <p:extLst>
      <p:ext uri="{BB962C8B-B14F-4D97-AF65-F5344CB8AC3E}">
        <p14:creationId xmlns:p14="http://schemas.microsoft.com/office/powerpoint/2010/main" val="2369380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4998F-E416-5C06-6DED-DA00CAA66C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75AF2-B5B3-3D49-E40D-159B8F4BA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DFFB4-7C57-0557-EAB7-34D53838B5AF}"/>
              </a:ext>
            </a:extLst>
          </p:cNvPr>
          <p:cNvSpPr>
            <a:spLocks noGrp="1"/>
          </p:cNvSpPr>
          <p:nvPr>
            <p:ph type="body" idx="1"/>
          </p:nvPr>
        </p:nvSpPr>
        <p:spPr/>
        <p:txBody>
          <a:bodyPr/>
          <a:lstStyle/>
          <a:p>
            <a:r>
              <a:rPr lang="en-US" dirty="0"/>
              <a:t>Herb Taylor, creator of The Four Way Test.</a:t>
            </a:r>
          </a:p>
          <a:p>
            <a:endParaRPr lang="en-US" dirty="0"/>
          </a:p>
        </p:txBody>
      </p:sp>
      <p:sp>
        <p:nvSpPr>
          <p:cNvPr id="4" name="Slide Number Placeholder 3">
            <a:extLst>
              <a:ext uri="{FF2B5EF4-FFF2-40B4-BE49-F238E27FC236}">
                <a16:creationId xmlns:a16="http://schemas.microsoft.com/office/drawing/2014/main" id="{7594E615-7835-642F-E1EA-A65AC1754130}"/>
              </a:ext>
            </a:extLst>
          </p:cNvPr>
          <p:cNvSpPr>
            <a:spLocks noGrp="1"/>
          </p:cNvSpPr>
          <p:nvPr>
            <p:ph type="sldNum" sz="quarter" idx="5"/>
          </p:nvPr>
        </p:nvSpPr>
        <p:spPr/>
        <p:txBody>
          <a:bodyPr/>
          <a:lstStyle/>
          <a:p>
            <a:fld id="{DB827055-821E-4F6B-AAA9-2685E1493D9C}" type="slidenum">
              <a:rPr lang="en-US" smtClean="0"/>
              <a:t>6</a:t>
            </a:fld>
            <a:endParaRPr lang="en-US" dirty="0"/>
          </a:p>
        </p:txBody>
      </p:sp>
    </p:spTree>
    <p:extLst>
      <p:ext uri="{BB962C8B-B14F-4D97-AF65-F5344CB8AC3E}">
        <p14:creationId xmlns:p14="http://schemas.microsoft.com/office/powerpoint/2010/main" val="2493814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6DA08-7AF7-9554-DCBF-DC2605658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26A930-EC9B-753B-60C4-AA8489659C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3DCE82-E08E-3548-9D17-6CD47088E145}"/>
              </a:ext>
            </a:extLst>
          </p:cNvPr>
          <p:cNvSpPr>
            <a:spLocks noGrp="1"/>
          </p:cNvSpPr>
          <p:nvPr>
            <p:ph type="body" idx="1"/>
          </p:nvPr>
        </p:nvSpPr>
        <p:spPr/>
        <p:txBody>
          <a:bodyPr/>
          <a:lstStyle/>
          <a:p>
            <a:r>
              <a:rPr lang="en-US" dirty="0"/>
              <a:t>The 4-Way Test</a:t>
            </a:r>
          </a:p>
          <a:p>
            <a:endParaRPr lang="en-US" dirty="0"/>
          </a:p>
        </p:txBody>
      </p:sp>
      <p:sp>
        <p:nvSpPr>
          <p:cNvPr id="4" name="Slide Number Placeholder 3">
            <a:extLst>
              <a:ext uri="{FF2B5EF4-FFF2-40B4-BE49-F238E27FC236}">
                <a16:creationId xmlns:a16="http://schemas.microsoft.com/office/drawing/2014/main" id="{BF1D6FDE-E7FE-17F0-9EA2-45CF43B0A5EA}"/>
              </a:ext>
            </a:extLst>
          </p:cNvPr>
          <p:cNvSpPr>
            <a:spLocks noGrp="1"/>
          </p:cNvSpPr>
          <p:nvPr>
            <p:ph type="sldNum" sz="quarter" idx="5"/>
          </p:nvPr>
        </p:nvSpPr>
        <p:spPr/>
        <p:txBody>
          <a:bodyPr/>
          <a:lstStyle/>
          <a:p>
            <a:fld id="{DB827055-821E-4F6B-AAA9-2685E1493D9C}" type="slidenum">
              <a:rPr lang="en-US" smtClean="0"/>
              <a:t>7</a:t>
            </a:fld>
            <a:endParaRPr lang="en-US" dirty="0"/>
          </a:p>
        </p:txBody>
      </p:sp>
    </p:spTree>
    <p:extLst>
      <p:ext uri="{BB962C8B-B14F-4D97-AF65-F5344CB8AC3E}">
        <p14:creationId xmlns:p14="http://schemas.microsoft.com/office/powerpoint/2010/main" val="108516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18E2-7772-C5C0-B2B6-DB2F0052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B7E028-479B-BDB3-8FFA-7262FC0F7A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3CBB3-5166-5AC4-D086-614EFB787B03}"/>
              </a:ext>
            </a:extLst>
          </p:cNvPr>
          <p:cNvSpPr>
            <a:spLocks noGrp="1"/>
          </p:cNvSpPr>
          <p:nvPr>
            <p:ph type="body" idx="1"/>
          </p:nvPr>
        </p:nvSpPr>
        <p:spPr/>
        <p:txBody>
          <a:bodyPr/>
          <a:lstStyle/>
          <a:p>
            <a:r>
              <a:rPr lang="en-US" dirty="0"/>
              <a:t>Students are asked to create and deliver a 5 to 7 minute speech on a subject of their choice, applying the tenets of the Four Way Test to guide their thinking and behavior regarding their chosen subject.</a:t>
            </a:r>
          </a:p>
          <a:p>
            <a:endParaRPr lang="en-US" dirty="0"/>
          </a:p>
          <a:p>
            <a:r>
              <a:rPr lang="en-US" dirty="0"/>
              <a:t>Club contest winners advance to Regional Contests. There are three Regional Contests . The three Regional Contest winners advance to the finals at the District Conference.</a:t>
            </a:r>
          </a:p>
          <a:p>
            <a:endParaRPr lang="en-US" dirty="0"/>
          </a:p>
        </p:txBody>
      </p:sp>
      <p:sp>
        <p:nvSpPr>
          <p:cNvPr id="4" name="Slide Number Placeholder 3">
            <a:extLst>
              <a:ext uri="{FF2B5EF4-FFF2-40B4-BE49-F238E27FC236}">
                <a16:creationId xmlns:a16="http://schemas.microsoft.com/office/drawing/2014/main" id="{58C48CE3-4570-DAA3-3A0E-FD44B0E7D305}"/>
              </a:ext>
            </a:extLst>
          </p:cNvPr>
          <p:cNvSpPr>
            <a:spLocks noGrp="1"/>
          </p:cNvSpPr>
          <p:nvPr>
            <p:ph type="sldNum" sz="quarter" idx="5"/>
          </p:nvPr>
        </p:nvSpPr>
        <p:spPr/>
        <p:txBody>
          <a:bodyPr/>
          <a:lstStyle/>
          <a:p>
            <a:fld id="{DB827055-821E-4F6B-AAA9-2685E1493D9C}" type="slidenum">
              <a:rPr lang="en-US" smtClean="0"/>
              <a:t>8</a:t>
            </a:fld>
            <a:endParaRPr lang="en-US" dirty="0"/>
          </a:p>
        </p:txBody>
      </p:sp>
    </p:spTree>
    <p:extLst>
      <p:ext uri="{BB962C8B-B14F-4D97-AF65-F5344CB8AC3E}">
        <p14:creationId xmlns:p14="http://schemas.microsoft.com/office/powerpoint/2010/main" val="1029950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EFA4E-AD69-7187-F3B1-19B14D8C64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285D73-8F6C-755B-968C-38EBF112F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88C97E-2AB7-0098-CD20-7C8E33EFBD63}"/>
              </a:ext>
            </a:extLst>
          </p:cNvPr>
          <p:cNvSpPr>
            <a:spLocks noGrp="1"/>
          </p:cNvSpPr>
          <p:nvPr>
            <p:ph type="body" idx="1"/>
          </p:nvPr>
        </p:nvSpPr>
        <p:spPr/>
        <p:txBody>
          <a:bodyPr/>
          <a:lstStyle/>
          <a:p>
            <a:r>
              <a:rPr lang="en-US" u="sng" dirty="0"/>
              <a:t>RULES</a:t>
            </a:r>
          </a:p>
          <a:p>
            <a:endParaRPr lang="en-US" b="1" u="sng" dirty="0"/>
          </a:p>
          <a:p>
            <a:r>
              <a:rPr lang="en-US" b="1" dirty="0"/>
              <a:t>Length of Speech </a:t>
            </a:r>
            <a:endParaRPr lang="en-US" dirty="0"/>
          </a:p>
          <a:p>
            <a:r>
              <a:rPr lang="en-US" dirty="0"/>
              <a:t>Speeches must be between 5 and 7 minutes in length.  Penalty points will be subtracted for time infractions over or under the minimum or maximum.  </a:t>
            </a:r>
          </a:p>
          <a:p>
            <a:r>
              <a:rPr lang="en-US" dirty="0"/>
              <a:t> </a:t>
            </a:r>
          </a:p>
          <a:p>
            <a:r>
              <a:rPr lang="en-US" b="1" dirty="0"/>
              <a:t>Props </a:t>
            </a:r>
            <a:endParaRPr lang="en-US" dirty="0"/>
          </a:p>
          <a:p>
            <a:r>
              <a:rPr lang="en-US" dirty="0"/>
              <a:t>No props are to be used.  Audience participation will be considered a prop.  Penalty points will be subtracted for use of props at the rate of one point per infraction.</a:t>
            </a:r>
          </a:p>
          <a:p>
            <a:r>
              <a:rPr lang="en-US" dirty="0"/>
              <a:t> </a:t>
            </a:r>
          </a:p>
          <a:p>
            <a:r>
              <a:rPr lang="en-US" b="1" dirty="0"/>
              <a:t>Speaker Aids</a:t>
            </a:r>
            <a:endParaRPr lang="en-US" dirty="0"/>
          </a:p>
          <a:p>
            <a:r>
              <a:rPr lang="en-US" dirty="0"/>
              <a:t>Lecterns and microphones are available for speakers at most clubs.</a:t>
            </a:r>
          </a:p>
          <a:p>
            <a:r>
              <a:rPr lang="en-US" dirty="0"/>
              <a:t> </a:t>
            </a:r>
          </a:p>
          <a:p>
            <a:r>
              <a:rPr lang="en-US" b="1" dirty="0"/>
              <a:t>Notes</a:t>
            </a:r>
            <a:endParaRPr lang="en-US" dirty="0"/>
          </a:p>
          <a:p>
            <a:r>
              <a:rPr lang="en-US" dirty="0"/>
              <a:t>Contestants may use notes at the club level contest, one 3X5 card at the regional level contest. No notes are permitted at the District level contest.  </a:t>
            </a:r>
          </a:p>
          <a:p>
            <a:endParaRPr lang="en-US" dirty="0"/>
          </a:p>
          <a:p>
            <a:r>
              <a:rPr lang="en-US" dirty="0"/>
              <a:t>High school students in Grades 9 through 12 are eligible to enter the contest. No student may be a contestant in more than one local club speech contest in any one year.</a:t>
            </a:r>
          </a:p>
          <a:p>
            <a:r>
              <a:rPr lang="en-US" dirty="0"/>
              <a:t> </a:t>
            </a:r>
          </a:p>
          <a:p>
            <a:r>
              <a:rPr lang="en-US" dirty="0"/>
              <a:t>The champion of the Final District competition is ineligible to compete in subsequent years.</a:t>
            </a:r>
          </a:p>
          <a:p>
            <a:endParaRPr lang="en-US" dirty="0"/>
          </a:p>
          <a:p>
            <a:r>
              <a:rPr lang="en-US" dirty="0"/>
              <a:t>.</a:t>
            </a:r>
          </a:p>
          <a:p>
            <a:endParaRPr lang="en-US" dirty="0"/>
          </a:p>
        </p:txBody>
      </p:sp>
      <p:sp>
        <p:nvSpPr>
          <p:cNvPr id="4" name="Slide Number Placeholder 3">
            <a:extLst>
              <a:ext uri="{FF2B5EF4-FFF2-40B4-BE49-F238E27FC236}">
                <a16:creationId xmlns:a16="http://schemas.microsoft.com/office/drawing/2014/main" id="{0E13765F-E2ED-1EF8-EB7C-A0872EA550AC}"/>
              </a:ext>
            </a:extLst>
          </p:cNvPr>
          <p:cNvSpPr>
            <a:spLocks noGrp="1"/>
          </p:cNvSpPr>
          <p:nvPr>
            <p:ph type="sldNum" sz="quarter" idx="5"/>
          </p:nvPr>
        </p:nvSpPr>
        <p:spPr/>
        <p:txBody>
          <a:bodyPr/>
          <a:lstStyle/>
          <a:p>
            <a:fld id="{DB827055-821E-4F6B-AAA9-2685E1493D9C}" type="slidenum">
              <a:rPr lang="en-US" smtClean="0"/>
              <a:t>9</a:t>
            </a:fld>
            <a:endParaRPr lang="en-US" dirty="0"/>
          </a:p>
        </p:txBody>
      </p:sp>
    </p:spTree>
    <p:extLst>
      <p:ext uri="{BB962C8B-B14F-4D97-AF65-F5344CB8AC3E}">
        <p14:creationId xmlns:p14="http://schemas.microsoft.com/office/powerpoint/2010/main" val="3066832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2185" y="7221372"/>
              <a:ext cx="881652"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Secondary Colors</a:t>
              </a: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2.xml"/><Relationship Id="rId1" Type="http://schemas.openxmlformats.org/officeDocument/2006/relationships/tags" Target="../tags/tag21.xml"/><Relationship Id="rId4" Type="http://schemas.openxmlformats.org/officeDocument/2006/relationships/hyperlink" Target="https://www.youtube.com/watch?v=rRCo_QtaExY"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2.xml"/><Relationship Id="rId1" Type="http://schemas.openxmlformats.org/officeDocument/2006/relationships/tags" Target="../tags/tag23.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8.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Four Way Test Speech Contest </a:t>
            </a:r>
          </a:p>
          <a:p>
            <a:pPr marL="0" indent="0" algn="ctr">
              <a:buNone/>
            </a:pPr>
            <a:r>
              <a:rPr lang="en-US" sz="4800" b="1" dirty="0">
                <a:solidFill>
                  <a:schemeClr val="bg1"/>
                </a:solidFill>
                <a:latin typeface="Arial" panose="020B0604020202020204" pitchFamily="34" charset="0"/>
                <a:cs typeface="Arial" panose="020B0604020202020204" pitchFamily="34" charset="0"/>
              </a:rPr>
              <a:t>2025-2026</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139147" y="4701979"/>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pic>
        <p:nvPicPr>
          <p:cNvPr id="2" name="Picture 1" descr="A black background with white text&#10;&#10;AI-generated content may be incorrect.">
            <a:extLst>
              <a:ext uri="{FF2B5EF4-FFF2-40B4-BE49-F238E27FC236}">
                <a16:creationId xmlns:a16="http://schemas.microsoft.com/office/drawing/2014/main" id="{9F751331-D887-D4BF-B4BC-3FFFA1194C57}"/>
              </a:ext>
            </a:extLst>
          </p:cNvPr>
          <p:cNvPicPr>
            <a:picLocks noChangeAspect="1"/>
          </p:cNvPicPr>
          <p:nvPr/>
        </p:nvPicPr>
        <p:blipFill>
          <a:blip r:embed="rId5">
            <a:extLst>
              <a:ext uri="{28A0092B-C50C-407E-A947-70E740481C1C}">
                <a14:useLocalDpi xmlns:a14="http://schemas.microsoft.com/office/drawing/2010/main" val="0"/>
              </a:ext>
            </a:extLst>
          </a:blip>
          <a:srcRect l="40981" t="35248" b="27781"/>
          <a:stretch>
            <a:fillRect/>
          </a:stretch>
        </p:blipFill>
        <p:spPr>
          <a:xfrm>
            <a:off x="8819025" y="5708593"/>
            <a:ext cx="3372975" cy="1149407"/>
          </a:xfrm>
          <a:prstGeom prst="rect">
            <a:avLst/>
          </a:prstGeom>
        </p:spPr>
      </p:pic>
    </p:spTree>
    <p:custDataLst>
      <p:tags r:id="rId1"/>
    </p:custDataLst>
    <p:extLst>
      <p:ext uri="{BB962C8B-B14F-4D97-AF65-F5344CB8AC3E}">
        <p14:creationId xmlns:p14="http://schemas.microsoft.com/office/powerpoint/2010/main" val="4286912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19E75-637A-C2B1-C066-6876C0C4023C}"/>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60A5ABBA-A568-192B-521E-FCBD95092EED}"/>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10245368-8B2C-316A-7C5B-F9A37C30FD02}"/>
              </a:ext>
            </a:extLst>
          </p:cNvPr>
          <p:cNvSpPr txBox="1"/>
          <p:nvPr/>
        </p:nvSpPr>
        <p:spPr>
          <a:xfrm>
            <a:off x="796834" y="2873829"/>
            <a:ext cx="11276633"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What should my speech be about?</a:t>
            </a:r>
          </a:p>
        </p:txBody>
      </p:sp>
    </p:spTree>
    <p:custDataLst>
      <p:tags r:id="rId1"/>
    </p:custDataLst>
    <p:extLst>
      <p:ext uri="{BB962C8B-B14F-4D97-AF65-F5344CB8AC3E}">
        <p14:creationId xmlns:p14="http://schemas.microsoft.com/office/powerpoint/2010/main" val="3687248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9A909-AF1A-082D-78FB-F0DF3F737A2B}"/>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8175997B-8024-7FA2-6E7D-2319BBB44B51}"/>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2CA32550-BA4A-5CB5-FB26-E56352A260CC}"/>
              </a:ext>
            </a:extLst>
          </p:cNvPr>
          <p:cNvSpPr txBox="1"/>
          <p:nvPr/>
        </p:nvSpPr>
        <p:spPr>
          <a:xfrm>
            <a:off x="796834" y="2873829"/>
            <a:ext cx="11276633" cy="2308324"/>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Who are the judges and what do they judge?</a:t>
            </a:r>
          </a:p>
        </p:txBody>
      </p:sp>
    </p:spTree>
    <p:custDataLst>
      <p:tags r:id="rId1"/>
    </p:custDataLst>
    <p:extLst>
      <p:ext uri="{BB962C8B-B14F-4D97-AF65-F5344CB8AC3E}">
        <p14:creationId xmlns:p14="http://schemas.microsoft.com/office/powerpoint/2010/main" val="311738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B9BC9DD-BE25-036F-CDBA-9FBCDE74F8D7}"/>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03289C57-9EE9-4C4F-9DC9-833845EC6C83}"/>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pic>
        <p:nvPicPr>
          <p:cNvPr id="6" name="Picture 5">
            <a:extLst>
              <a:ext uri="{FF2B5EF4-FFF2-40B4-BE49-F238E27FC236}">
                <a16:creationId xmlns:a16="http://schemas.microsoft.com/office/drawing/2014/main" id="{50573C21-38D4-A3C6-A508-B0B7DC78524F}"/>
              </a:ext>
            </a:extLst>
          </p:cNvPr>
          <p:cNvPicPr>
            <a:picLocks noChangeAspect="1"/>
          </p:cNvPicPr>
          <p:nvPr/>
        </p:nvPicPr>
        <p:blipFill>
          <a:blip r:embed="rId4"/>
          <a:stretch>
            <a:fillRect/>
          </a:stretch>
        </p:blipFill>
        <p:spPr>
          <a:xfrm>
            <a:off x="2372496" y="626428"/>
            <a:ext cx="6870357" cy="5638448"/>
          </a:xfrm>
          <a:prstGeom prst="rect">
            <a:avLst/>
          </a:prstGeom>
        </p:spPr>
      </p:pic>
    </p:spTree>
    <p:custDataLst>
      <p:tags r:id="rId1"/>
    </p:custDataLst>
    <p:extLst>
      <p:ext uri="{BB962C8B-B14F-4D97-AF65-F5344CB8AC3E}">
        <p14:creationId xmlns:p14="http://schemas.microsoft.com/office/powerpoint/2010/main" val="32388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21BEE-DA34-49B0-2B53-B358AEB9BFF1}"/>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ADC294B0-2951-4E3E-6AC5-83354B1DDA93}"/>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28C71B90-DDCE-E93D-B3C1-AED714ADB034}"/>
              </a:ext>
            </a:extLst>
          </p:cNvPr>
          <p:cNvSpPr txBox="1"/>
          <p:nvPr/>
        </p:nvSpPr>
        <p:spPr>
          <a:xfrm>
            <a:off x="796834" y="2873829"/>
            <a:ext cx="1127663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What’s in it for you?</a:t>
            </a:r>
          </a:p>
        </p:txBody>
      </p:sp>
    </p:spTree>
    <p:custDataLst>
      <p:tags r:id="rId1"/>
    </p:custDataLst>
    <p:extLst>
      <p:ext uri="{BB962C8B-B14F-4D97-AF65-F5344CB8AC3E}">
        <p14:creationId xmlns:p14="http://schemas.microsoft.com/office/powerpoint/2010/main" val="341108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5A045-BD7E-8966-6DF2-D6D211D98F60}"/>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09F8D0D5-23CC-6249-E01D-625CE7BB2661}"/>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4" name="Title 2">
            <a:extLst>
              <a:ext uri="{FF2B5EF4-FFF2-40B4-BE49-F238E27FC236}">
                <a16:creationId xmlns:a16="http://schemas.microsoft.com/office/drawing/2014/main" id="{1398378E-981E-F11D-620F-CDE11658A809}"/>
              </a:ext>
            </a:extLst>
          </p:cNvPr>
          <p:cNvSpPr txBox="1">
            <a:spLocks/>
          </p:cNvSpPr>
          <p:nvPr/>
        </p:nvSpPr>
        <p:spPr>
          <a:xfrm rot="1029851">
            <a:off x="3162284" y="2251566"/>
            <a:ext cx="932389" cy="879920"/>
          </a:xfrm>
          <a:prstGeom prst="rect">
            <a:avLst/>
          </a:prstGeom>
        </p:spPr>
        <p:txBody>
          <a:bodyP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dirty="0">
                <a:solidFill>
                  <a:srgbClr val="0070C0"/>
                </a:solidFill>
              </a:rPr>
              <a:t>$</a:t>
            </a:r>
          </a:p>
        </p:txBody>
      </p:sp>
      <p:sp>
        <p:nvSpPr>
          <p:cNvPr id="5" name="Title 2">
            <a:extLst>
              <a:ext uri="{FF2B5EF4-FFF2-40B4-BE49-F238E27FC236}">
                <a16:creationId xmlns:a16="http://schemas.microsoft.com/office/drawing/2014/main" id="{100D3879-7B08-94A2-757B-329B0E395DF6}"/>
              </a:ext>
            </a:extLst>
          </p:cNvPr>
          <p:cNvSpPr txBox="1">
            <a:spLocks/>
          </p:cNvSpPr>
          <p:nvPr/>
        </p:nvSpPr>
        <p:spPr>
          <a:xfrm rot="20022290">
            <a:off x="1100187" y="1373252"/>
            <a:ext cx="954997" cy="881064"/>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mj-lt"/>
                <a:ea typeface="+mj-ea"/>
                <a:cs typeface="+mj-cs"/>
              </a:rPr>
              <a:t>$</a:t>
            </a:r>
          </a:p>
        </p:txBody>
      </p:sp>
      <p:sp>
        <p:nvSpPr>
          <p:cNvPr id="6" name="Title 2">
            <a:extLst>
              <a:ext uri="{FF2B5EF4-FFF2-40B4-BE49-F238E27FC236}">
                <a16:creationId xmlns:a16="http://schemas.microsoft.com/office/drawing/2014/main" id="{2B96EDEC-15F4-6FFE-874C-D7A25C13364D}"/>
              </a:ext>
            </a:extLst>
          </p:cNvPr>
          <p:cNvSpPr txBox="1">
            <a:spLocks/>
          </p:cNvSpPr>
          <p:nvPr/>
        </p:nvSpPr>
        <p:spPr>
          <a:xfrm rot="14042064">
            <a:off x="4805872" y="1245645"/>
            <a:ext cx="1035018" cy="951370"/>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mj-lt"/>
                <a:ea typeface="+mj-ea"/>
                <a:cs typeface="+mj-cs"/>
              </a:rPr>
              <a:t>$</a:t>
            </a:r>
          </a:p>
        </p:txBody>
      </p:sp>
      <p:sp>
        <p:nvSpPr>
          <p:cNvPr id="7" name="Title 2">
            <a:extLst>
              <a:ext uri="{FF2B5EF4-FFF2-40B4-BE49-F238E27FC236}">
                <a16:creationId xmlns:a16="http://schemas.microsoft.com/office/drawing/2014/main" id="{7F7F5170-618A-D8A2-8DB3-13B9957EED10}"/>
              </a:ext>
            </a:extLst>
          </p:cNvPr>
          <p:cNvSpPr txBox="1">
            <a:spLocks/>
          </p:cNvSpPr>
          <p:nvPr/>
        </p:nvSpPr>
        <p:spPr>
          <a:xfrm rot="1029851">
            <a:off x="9103280" y="4836991"/>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mj-lt"/>
                <a:ea typeface="+mj-ea"/>
                <a:cs typeface="+mj-cs"/>
              </a:rPr>
              <a:t>$</a:t>
            </a:r>
          </a:p>
        </p:txBody>
      </p:sp>
      <p:sp>
        <p:nvSpPr>
          <p:cNvPr id="8" name="Title 2">
            <a:extLst>
              <a:ext uri="{FF2B5EF4-FFF2-40B4-BE49-F238E27FC236}">
                <a16:creationId xmlns:a16="http://schemas.microsoft.com/office/drawing/2014/main" id="{C9FA1BEC-B192-16FA-1AF0-F03D5FD4D481}"/>
              </a:ext>
            </a:extLst>
          </p:cNvPr>
          <p:cNvSpPr txBox="1">
            <a:spLocks/>
          </p:cNvSpPr>
          <p:nvPr/>
        </p:nvSpPr>
        <p:spPr>
          <a:xfrm rot="19048974">
            <a:off x="3066127" y="3958151"/>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00B050"/>
                </a:solidFill>
                <a:effectLst>
                  <a:outerShdw blurRad="38100" dist="25400" dir="5400000" algn="tl" rotWithShape="0">
                    <a:srgbClr val="000000">
                      <a:alpha val="43000"/>
                    </a:srgbClr>
                  </a:outerShdw>
                </a:effectLst>
                <a:uLnTx/>
                <a:uFillTx/>
                <a:latin typeface="+mj-lt"/>
                <a:ea typeface="+mj-ea"/>
                <a:cs typeface="+mj-cs"/>
              </a:rPr>
              <a:t>$</a:t>
            </a:r>
          </a:p>
        </p:txBody>
      </p:sp>
      <p:sp>
        <p:nvSpPr>
          <p:cNvPr id="9" name="Title 2">
            <a:extLst>
              <a:ext uri="{FF2B5EF4-FFF2-40B4-BE49-F238E27FC236}">
                <a16:creationId xmlns:a16="http://schemas.microsoft.com/office/drawing/2014/main" id="{475B9650-38C0-86E8-4CDD-608E221995CE}"/>
              </a:ext>
            </a:extLst>
          </p:cNvPr>
          <p:cNvSpPr txBox="1">
            <a:spLocks/>
          </p:cNvSpPr>
          <p:nvPr/>
        </p:nvSpPr>
        <p:spPr>
          <a:xfrm rot="1029851">
            <a:off x="7731679" y="2809511"/>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mj-lt"/>
                <a:ea typeface="+mj-ea"/>
                <a:cs typeface="+mj-cs"/>
              </a:rPr>
              <a:t>$</a:t>
            </a:r>
          </a:p>
        </p:txBody>
      </p:sp>
      <p:sp>
        <p:nvSpPr>
          <p:cNvPr id="10" name="Title 2">
            <a:extLst>
              <a:ext uri="{FF2B5EF4-FFF2-40B4-BE49-F238E27FC236}">
                <a16:creationId xmlns:a16="http://schemas.microsoft.com/office/drawing/2014/main" id="{BD3A7233-0F3E-0097-D6D0-F7C9E455B728}"/>
              </a:ext>
            </a:extLst>
          </p:cNvPr>
          <p:cNvSpPr txBox="1">
            <a:spLocks/>
          </p:cNvSpPr>
          <p:nvPr/>
        </p:nvSpPr>
        <p:spPr>
          <a:xfrm rot="1029851">
            <a:off x="1060411" y="3187608"/>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FF00"/>
                </a:solidFill>
                <a:effectLst>
                  <a:outerShdw blurRad="38100" dist="25400" dir="5400000" algn="tl" rotWithShape="0">
                    <a:srgbClr val="000000">
                      <a:alpha val="43000"/>
                    </a:srgbClr>
                  </a:outerShdw>
                </a:effectLst>
                <a:uLnTx/>
                <a:uFillTx/>
                <a:latin typeface="+mj-lt"/>
                <a:ea typeface="+mj-ea"/>
                <a:cs typeface="+mj-cs"/>
              </a:rPr>
              <a:t>$</a:t>
            </a:r>
          </a:p>
        </p:txBody>
      </p:sp>
      <p:sp>
        <p:nvSpPr>
          <p:cNvPr id="11" name="Title 2">
            <a:extLst>
              <a:ext uri="{FF2B5EF4-FFF2-40B4-BE49-F238E27FC236}">
                <a16:creationId xmlns:a16="http://schemas.microsoft.com/office/drawing/2014/main" id="{3DDB5EE0-AF66-0481-AA2F-CFCBB128AE48}"/>
              </a:ext>
            </a:extLst>
          </p:cNvPr>
          <p:cNvSpPr txBox="1">
            <a:spLocks/>
          </p:cNvSpPr>
          <p:nvPr/>
        </p:nvSpPr>
        <p:spPr>
          <a:xfrm rot="19287319">
            <a:off x="6055277" y="3548117"/>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mj-lt"/>
                <a:ea typeface="+mj-ea"/>
                <a:cs typeface="+mj-cs"/>
              </a:rPr>
              <a:t>$</a:t>
            </a:r>
          </a:p>
        </p:txBody>
      </p:sp>
      <p:sp>
        <p:nvSpPr>
          <p:cNvPr id="12" name="Title 2">
            <a:extLst>
              <a:ext uri="{FF2B5EF4-FFF2-40B4-BE49-F238E27FC236}">
                <a16:creationId xmlns:a16="http://schemas.microsoft.com/office/drawing/2014/main" id="{2506A123-CBE8-1D0B-5477-5E3CC1BA0566}"/>
              </a:ext>
            </a:extLst>
          </p:cNvPr>
          <p:cNvSpPr txBox="1">
            <a:spLocks/>
          </p:cNvSpPr>
          <p:nvPr/>
        </p:nvSpPr>
        <p:spPr>
          <a:xfrm rot="17215375">
            <a:off x="8908382" y="1434021"/>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7030A0"/>
                </a:solidFill>
                <a:effectLst>
                  <a:outerShdw blurRad="38100" dist="25400" dir="5400000" algn="tl" rotWithShape="0">
                    <a:srgbClr val="000000">
                      <a:alpha val="43000"/>
                    </a:srgbClr>
                  </a:outerShdw>
                </a:effectLst>
                <a:uLnTx/>
                <a:uFillTx/>
                <a:latin typeface="+mj-lt"/>
                <a:ea typeface="+mj-ea"/>
                <a:cs typeface="+mj-cs"/>
              </a:rPr>
              <a:t>$</a:t>
            </a:r>
          </a:p>
        </p:txBody>
      </p:sp>
      <p:sp>
        <p:nvSpPr>
          <p:cNvPr id="13" name="Title 2">
            <a:extLst>
              <a:ext uri="{FF2B5EF4-FFF2-40B4-BE49-F238E27FC236}">
                <a16:creationId xmlns:a16="http://schemas.microsoft.com/office/drawing/2014/main" id="{F0881BC9-F5D8-3F66-5491-C1A4387ECC0C}"/>
              </a:ext>
            </a:extLst>
          </p:cNvPr>
          <p:cNvSpPr txBox="1">
            <a:spLocks/>
          </p:cNvSpPr>
          <p:nvPr/>
        </p:nvSpPr>
        <p:spPr>
          <a:xfrm rot="5804138">
            <a:off x="7037498" y="1822637"/>
            <a:ext cx="93402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00B050"/>
                </a:solidFill>
                <a:effectLst>
                  <a:outerShdw blurRad="38100" dist="25400" dir="5400000" algn="tl" rotWithShape="0">
                    <a:srgbClr val="000000">
                      <a:alpha val="43000"/>
                    </a:srgbClr>
                  </a:outerShdw>
                </a:effectLst>
                <a:uLnTx/>
                <a:uFillTx/>
                <a:latin typeface="+mj-lt"/>
                <a:ea typeface="+mj-ea"/>
                <a:cs typeface="+mj-cs"/>
              </a:rPr>
              <a:t>$</a:t>
            </a:r>
          </a:p>
        </p:txBody>
      </p:sp>
      <p:sp>
        <p:nvSpPr>
          <p:cNvPr id="14" name="Title 2">
            <a:extLst>
              <a:ext uri="{FF2B5EF4-FFF2-40B4-BE49-F238E27FC236}">
                <a16:creationId xmlns:a16="http://schemas.microsoft.com/office/drawing/2014/main" id="{91D66B60-814C-E65D-523A-97A6ED9F38E2}"/>
              </a:ext>
            </a:extLst>
          </p:cNvPr>
          <p:cNvSpPr txBox="1">
            <a:spLocks/>
          </p:cNvSpPr>
          <p:nvPr/>
        </p:nvSpPr>
        <p:spPr>
          <a:xfrm rot="15124312">
            <a:off x="6874841" y="5028636"/>
            <a:ext cx="960891"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0070C0"/>
                </a:solidFill>
                <a:effectLst>
                  <a:outerShdw blurRad="38100" dist="25400" dir="5400000" algn="tl" rotWithShape="0">
                    <a:srgbClr val="000000">
                      <a:alpha val="43000"/>
                    </a:srgbClr>
                  </a:outerShdw>
                </a:effectLst>
                <a:uLnTx/>
                <a:uFillTx/>
                <a:latin typeface="+mj-lt"/>
                <a:ea typeface="+mj-ea"/>
                <a:cs typeface="+mj-cs"/>
              </a:rPr>
              <a:t>$</a:t>
            </a:r>
          </a:p>
        </p:txBody>
      </p:sp>
      <p:sp>
        <p:nvSpPr>
          <p:cNvPr id="15" name="Title 2">
            <a:extLst>
              <a:ext uri="{FF2B5EF4-FFF2-40B4-BE49-F238E27FC236}">
                <a16:creationId xmlns:a16="http://schemas.microsoft.com/office/drawing/2014/main" id="{5AC86F0E-A595-0153-E0AA-989D5AF6F11B}"/>
              </a:ext>
            </a:extLst>
          </p:cNvPr>
          <p:cNvSpPr txBox="1">
            <a:spLocks/>
          </p:cNvSpPr>
          <p:nvPr/>
        </p:nvSpPr>
        <p:spPr>
          <a:xfrm rot="21080387">
            <a:off x="2062305" y="5081796"/>
            <a:ext cx="932389" cy="879920"/>
          </a:xfrm>
          <a:prstGeom prst="rect">
            <a:avLst/>
          </a:prstGeom>
          <a:ln>
            <a:noFill/>
          </a:ln>
        </p:spPr>
        <p:txBody>
          <a:bodyPr vert="horz" lIns="0" tIns="0" rIns="18288" bIns="0" anchor="b">
            <a:normAutofit/>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5600" b="1" i="0" u="none" strike="noStrike" kern="1200" cap="none" spc="0" normalizeH="0" baseline="0" noProof="0" dirty="0">
                <a:ln>
                  <a:noFill/>
                </a:ln>
                <a:solidFill>
                  <a:srgbClr val="FF0000"/>
                </a:solidFill>
                <a:effectLst>
                  <a:outerShdw blurRad="38100" dist="25400" dir="5400000" algn="tl" rotWithShape="0">
                    <a:srgbClr val="000000">
                      <a:alpha val="43000"/>
                    </a:srgbClr>
                  </a:outerShdw>
                </a:effectLst>
                <a:uLnTx/>
                <a:uFillTx/>
                <a:latin typeface="+mj-lt"/>
                <a:ea typeface="+mj-ea"/>
                <a:cs typeface="+mj-cs"/>
              </a:rPr>
              <a:t>$</a:t>
            </a:r>
          </a:p>
        </p:txBody>
      </p:sp>
    </p:spTree>
    <p:custDataLst>
      <p:tags r:id="rId1"/>
    </p:custDataLst>
    <p:extLst>
      <p:ext uri="{BB962C8B-B14F-4D97-AF65-F5344CB8AC3E}">
        <p14:creationId xmlns:p14="http://schemas.microsoft.com/office/powerpoint/2010/main" val="123666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70F9A-9F31-C769-25BD-DC747AB31D2E}"/>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ECA9DA8B-8D28-7BFC-9935-9E66B7D618DC}"/>
              </a:ext>
            </a:extLst>
          </p:cNvPr>
          <p:cNvSpPr>
            <a:spLocks noGrp="1"/>
          </p:cNvSpPr>
          <p:nvPr>
            <p:ph type="body" sz="quarter" idx="12"/>
          </p:nvPr>
        </p:nvSpPr>
        <p:spPr>
          <a:xfrm>
            <a:off x="6324600" y="1705769"/>
            <a:ext cx="5537200" cy="3141662"/>
          </a:xfrm>
        </p:spPr>
        <p:txBody>
          <a:bodyPr/>
          <a:lstStyle/>
          <a:p>
            <a:r>
              <a:rPr lang="en-US" dirty="0"/>
              <a:t>Club level prizes</a:t>
            </a:r>
          </a:p>
          <a:p>
            <a:pPr lvl="1"/>
            <a:r>
              <a:rPr lang="en-US" dirty="0"/>
              <a:t>First place - ???</a:t>
            </a:r>
          </a:p>
          <a:p>
            <a:pPr lvl="1"/>
            <a:endParaRPr lang="en-US" dirty="0"/>
          </a:p>
          <a:p>
            <a:pPr lvl="1"/>
            <a:r>
              <a:rPr lang="en-US" dirty="0"/>
              <a:t>Second place - ????</a:t>
            </a:r>
          </a:p>
          <a:p>
            <a:pPr lvl="1"/>
            <a:endParaRPr lang="en-US" dirty="0"/>
          </a:p>
          <a:p>
            <a:pPr lvl="1"/>
            <a:r>
              <a:rPr lang="en-US" dirty="0"/>
              <a:t>Third place - ?????</a:t>
            </a:r>
          </a:p>
        </p:txBody>
      </p:sp>
      <p:sp>
        <p:nvSpPr>
          <p:cNvPr id="13" name="Text Placeholder 12">
            <a:extLst>
              <a:ext uri="{FF2B5EF4-FFF2-40B4-BE49-F238E27FC236}">
                <a16:creationId xmlns:a16="http://schemas.microsoft.com/office/drawing/2014/main" id="{C7EAAA8C-C626-6A65-8C03-DDF3FECF3545}"/>
              </a:ext>
            </a:extLst>
          </p:cNvPr>
          <p:cNvSpPr>
            <a:spLocks noGrp="1"/>
          </p:cNvSpPr>
          <p:nvPr>
            <p:ph type="body" sz="quarter" idx="14"/>
          </p:nvPr>
        </p:nvSpPr>
        <p:spPr/>
        <p:txBody>
          <a:bodyPr/>
          <a:lstStyle/>
          <a:p>
            <a:pPr lvl="0"/>
            <a:r>
              <a:rPr lang="en-US" dirty="0"/>
              <a:t>Prizes</a:t>
            </a:r>
          </a:p>
        </p:txBody>
      </p:sp>
      <p:sp>
        <p:nvSpPr>
          <p:cNvPr id="23" name="Content Placeholder 22">
            <a:extLst>
              <a:ext uri="{FF2B5EF4-FFF2-40B4-BE49-F238E27FC236}">
                <a16:creationId xmlns:a16="http://schemas.microsoft.com/office/drawing/2014/main" id="{A04655B3-F5D9-E7B1-E518-333C8CC0E8C8}"/>
              </a:ext>
            </a:extLst>
          </p:cNvPr>
          <p:cNvSpPr>
            <a:spLocks noGrp="1"/>
          </p:cNvSpPr>
          <p:nvPr>
            <p:ph type="subTitle" idx="1"/>
          </p:nvPr>
        </p:nvSpPr>
        <p:spPr>
          <a:xfrm>
            <a:off x="554567" y="3383632"/>
            <a:ext cx="5465233" cy="1975764"/>
          </a:xfrm>
        </p:spPr>
        <p:txBody>
          <a:bodyPr/>
          <a:lstStyle/>
          <a:p>
            <a:r>
              <a:rPr lang="en-US" dirty="0"/>
              <a:t>Club level prizes</a:t>
            </a:r>
          </a:p>
        </p:txBody>
      </p:sp>
      <p:sp>
        <p:nvSpPr>
          <p:cNvPr id="8" name="Slide Number Placeholder 7">
            <a:extLst>
              <a:ext uri="{FF2B5EF4-FFF2-40B4-BE49-F238E27FC236}">
                <a16:creationId xmlns:a16="http://schemas.microsoft.com/office/drawing/2014/main" id="{DA911D23-1B29-06C6-AA7E-EF0E9D97B186}"/>
              </a:ext>
            </a:extLst>
          </p:cNvPr>
          <p:cNvSpPr>
            <a:spLocks noGrp="1"/>
          </p:cNvSpPr>
          <p:nvPr>
            <p:ph type="sldNum" sz="quarter" idx="15"/>
          </p:nvPr>
        </p:nvSpPr>
        <p:spPr/>
        <p:txBody>
          <a:bodyPr/>
          <a:lstStyle/>
          <a:p>
            <a:fld id="{97A94E25-127B-4C48-AF96-44BA7B823777}" type="slidenum">
              <a:rPr lang="en-US" smtClean="0"/>
              <a:pPr/>
              <a:t>15</a:t>
            </a:fld>
            <a:endParaRPr lang="en-US" dirty="0"/>
          </a:p>
        </p:txBody>
      </p:sp>
    </p:spTree>
    <p:custDataLst>
      <p:tags r:id="rId1"/>
    </p:custDataLst>
    <p:extLst>
      <p:ext uri="{BB962C8B-B14F-4D97-AF65-F5344CB8AC3E}">
        <p14:creationId xmlns:p14="http://schemas.microsoft.com/office/powerpoint/2010/main" val="2174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B51042-1236-63FD-3471-B3956AE161D3}"/>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F0565022-7DEC-7608-1811-F30E2DAB1F06}"/>
              </a:ext>
            </a:extLst>
          </p:cNvPr>
          <p:cNvSpPr>
            <a:spLocks noGrp="1"/>
          </p:cNvSpPr>
          <p:nvPr>
            <p:ph type="body" sz="quarter" idx="12"/>
          </p:nvPr>
        </p:nvSpPr>
        <p:spPr>
          <a:xfrm>
            <a:off x="6324600" y="1705769"/>
            <a:ext cx="5537200" cy="3141662"/>
          </a:xfrm>
        </p:spPr>
        <p:txBody>
          <a:bodyPr/>
          <a:lstStyle/>
          <a:p>
            <a:r>
              <a:rPr lang="en-US" dirty="0"/>
              <a:t>Regional level prizes</a:t>
            </a:r>
          </a:p>
          <a:p>
            <a:pPr lvl="1"/>
            <a:r>
              <a:rPr lang="en-US" dirty="0"/>
              <a:t>First place - $300</a:t>
            </a:r>
          </a:p>
          <a:p>
            <a:pPr lvl="1"/>
            <a:endParaRPr lang="en-US" dirty="0"/>
          </a:p>
          <a:p>
            <a:pPr lvl="1"/>
            <a:r>
              <a:rPr lang="en-US" dirty="0"/>
              <a:t>Second place - $200</a:t>
            </a:r>
          </a:p>
          <a:p>
            <a:pPr lvl="1"/>
            <a:endParaRPr lang="en-US" dirty="0"/>
          </a:p>
          <a:p>
            <a:pPr lvl="1"/>
            <a:r>
              <a:rPr lang="en-US" dirty="0"/>
              <a:t>Third place - $100</a:t>
            </a:r>
          </a:p>
        </p:txBody>
      </p:sp>
      <p:sp>
        <p:nvSpPr>
          <p:cNvPr id="13" name="Text Placeholder 12">
            <a:extLst>
              <a:ext uri="{FF2B5EF4-FFF2-40B4-BE49-F238E27FC236}">
                <a16:creationId xmlns:a16="http://schemas.microsoft.com/office/drawing/2014/main" id="{B213FB15-B484-EFC2-9ED6-5609F32A6318}"/>
              </a:ext>
            </a:extLst>
          </p:cNvPr>
          <p:cNvSpPr>
            <a:spLocks noGrp="1"/>
          </p:cNvSpPr>
          <p:nvPr>
            <p:ph type="body" sz="quarter" idx="14"/>
          </p:nvPr>
        </p:nvSpPr>
        <p:spPr/>
        <p:txBody>
          <a:bodyPr/>
          <a:lstStyle/>
          <a:p>
            <a:pPr lvl="0"/>
            <a:r>
              <a:rPr lang="en-US" dirty="0"/>
              <a:t>Prizes</a:t>
            </a:r>
          </a:p>
        </p:txBody>
      </p:sp>
      <p:sp>
        <p:nvSpPr>
          <p:cNvPr id="23" name="Content Placeholder 22">
            <a:extLst>
              <a:ext uri="{FF2B5EF4-FFF2-40B4-BE49-F238E27FC236}">
                <a16:creationId xmlns:a16="http://schemas.microsoft.com/office/drawing/2014/main" id="{F4457272-55C5-1F00-3321-C33E8E154AAB}"/>
              </a:ext>
            </a:extLst>
          </p:cNvPr>
          <p:cNvSpPr>
            <a:spLocks noGrp="1"/>
          </p:cNvSpPr>
          <p:nvPr>
            <p:ph type="subTitle" idx="1"/>
          </p:nvPr>
        </p:nvSpPr>
        <p:spPr>
          <a:xfrm>
            <a:off x="554567" y="3383632"/>
            <a:ext cx="5465233" cy="1975764"/>
          </a:xfrm>
        </p:spPr>
        <p:txBody>
          <a:bodyPr/>
          <a:lstStyle/>
          <a:p>
            <a:r>
              <a:rPr lang="en-US" dirty="0"/>
              <a:t>Regional level prizes</a:t>
            </a:r>
          </a:p>
        </p:txBody>
      </p:sp>
      <p:sp>
        <p:nvSpPr>
          <p:cNvPr id="8" name="Slide Number Placeholder 7">
            <a:extLst>
              <a:ext uri="{FF2B5EF4-FFF2-40B4-BE49-F238E27FC236}">
                <a16:creationId xmlns:a16="http://schemas.microsoft.com/office/drawing/2014/main" id="{BCB590A5-6705-031E-ACD4-DC90F90A61D0}"/>
              </a:ext>
            </a:extLst>
          </p:cNvPr>
          <p:cNvSpPr>
            <a:spLocks noGrp="1"/>
          </p:cNvSpPr>
          <p:nvPr>
            <p:ph type="sldNum" sz="quarter" idx="15"/>
          </p:nvPr>
        </p:nvSpPr>
        <p:spPr/>
        <p:txBody>
          <a:bodyPr/>
          <a:lstStyle/>
          <a:p>
            <a:fld id="{97A94E25-127B-4C48-AF96-44BA7B823777}" type="slidenum">
              <a:rPr lang="en-US" smtClean="0"/>
              <a:pPr/>
              <a:t>16</a:t>
            </a:fld>
            <a:endParaRPr lang="en-US" dirty="0"/>
          </a:p>
        </p:txBody>
      </p:sp>
    </p:spTree>
    <p:custDataLst>
      <p:tags r:id="rId1"/>
    </p:custDataLst>
    <p:extLst>
      <p:ext uri="{BB962C8B-B14F-4D97-AF65-F5344CB8AC3E}">
        <p14:creationId xmlns:p14="http://schemas.microsoft.com/office/powerpoint/2010/main" val="238033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D6F09-0C12-0DB2-15A9-D0B6A1D0281F}"/>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D06067CA-52FC-6938-1FBA-B57526993488}"/>
              </a:ext>
            </a:extLst>
          </p:cNvPr>
          <p:cNvSpPr>
            <a:spLocks noGrp="1"/>
          </p:cNvSpPr>
          <p:nvPr>
            <p:ph type="body" sz="quarter" idx="12"/>
          </p:nvPr>
        </p:nvSpPr>
        <p:spPr>
          <a:xfrm>
            <a:off x="6324600" y="1138881"/>
            <a:ext cx="5537200" cy="4275438"/>
          </a:xfrm>
        </p:spPr>
        <p:txBody>
          <a:bodyPr>
            <a:normAutofit/>
          </a:bodyPr>
          <a:lstStyle/>
          <a:p>
            <a:r>
              <a:rPr lang="en-US" sz="1600" dirty="0"/>
              <a:t>District level prizes</a:t>
            </a:r>
          </a:p>
          <a:p>
            <a:pPr lvl="1"/>
            <a:r>
              <a:rPr lang="en-US" sz="1600" dirty="0"/>
              <a:t>First place - $1,000</a:t>
            </a:r>
          </a:p>
          <a:p>
            <a:pPr lvl="1"/>
            <a:endParaRPr lang="en-US" sz="1600" dirty="0"/>
          </a:p>
          <a:p>
            <a:pPr lvl="1"/>
            <a:r>
              <a:rPr lang="en-US" sz="1600" dirty="0"/>
              <a:t>First runner up - $500</a:t>
            </a:r>
          </a:p>
          <a:p>
            <a:pPr lvl="1"/>
            <a:endParaRPr lang="en-US" sz="1600" dirty="0"/>
          </a:p>
          <a:p>
            <a:pPr lvl="1"/>
            <a:r>
              <a:rPr lang="en-US" sz="1600" dirty="0"/>
              <a:t>Second runner up - $350</a:t>
            </a:r>
          </a:p>
          <a:p>
            <a:pPr lvl="1"/>
            <a:endParaRPr lang="en-US" sz="1600" dirty="0"/>
          </a:p>
          <a:p>
            <a:pPr lvl="1"/>
            <a:r>
              <a:rPr lang="en-US" sz="1600" dirty="0"/>
              <a:t>Third runner up - $250</a:t>
            </a:r>
          </a:p>
          <a:p>
            <a:pPr lvl="1"/>
            <a:endParaRPr lang="en-US" sz="1600" dirty="0"/>
          </a:p>
          <a:p>
            <a:pPr lvl="1"/>
            <a:endParaRPr lang="en-US" sz="1600" dirty="0"/>
          </a:p>
        </p:txBody>
      </p:sp>
      <p:sp>
        <p:nvSpPr>
          <p:cNvPr id="13" name="Text Placeholder 12">
            <a:extLst>
              <a:ext uri="{FF2B5EF4-FFF2-40B4-BE49-F238E27FC236}">
                <a16:creationId xmlns:a16="http://schemas.microsoft.com/office/drawing/2014/main" id="{14FC29EA-CE51-CB6C-553B-AFEE5A1E96EA}"/>
              </a:ext>
            </a:extLst>
          </p:cNvPr>
          <p:cNvSpPr>
            <a:spLocks noGrp="1"/>
          </p:cNvSpPr>
          <p:nvPr>
            <p:ph type="body" sz="quarter" idx="14"/>
          </p:nvPr>
        </p:nvSpPr>
        <p:spPr/>
        <p:txBody>
          <a:bodyPr/>
          <a:lstStyle/>
          <a:p>
            <a:pPr lvl="0"/>
            <a:r>
              <a:rPr lang="en-US" dirty="0"/>
              <a:t>Prizes</a:t>
            </a:r>
          </a:p>
        </p:txBody>
      </p:sp>
      <p:sp>
        <p:nvSpPr>
          <p:cNvPr id="23" name="Content Placeholder 22">
            <a:extLst>
              <a:ext uri="{FF2B5EF4-FFF2-40B4-BE49-F238E27FC236}">
                <a16:creationId xmlns:a16="http://schemas.microsoft.com/office/drawing/2014/main" id="{BDEFCF96-1CD9-5163-9670-1E7ACEA0FEA5}"/>
              </a:ext>
            </a:extLst>
          </p:cNvPr>
          <p:cNvSpPr>
            <a:spLocks noGrp="1"/>
          </p:cNvSpPr>
          <p:nvPr>
            <p:ph type="subTitle" idx="1"/>
          </p:nvPr>
        </p:nvSpPr>
        <p:spPr>
          <a:xfrm>
            <a:off x="554567" y="3383632"/>
            <a:ext cx="5465233" cy="1975764"/>
          </a:xfrm>
        </p:spPr>
        <p:txBody>
          <a:bodyPr/>
          <a:lstStyle/>
          <a:p>
            <a:r>
              <a:rPr lang="en-US" dirty="0"/>
              <a:t>District level prizes</a:t>
            </a:r>
          </a:p>
        </p:txBody>
      </p:sp>
      <p:sp>
        <p:nvSpPr>
          <p:cNvPr id="8" name="Slide Number Placeholder 7">
            <a:extLst>
              <a:ext uri="{FF2B5EF4-FFF2-40B4-BE49-F238E27FC236}">
                <a16:creationId xmlns:a16="http://schemas.microsoft.com/office/drawing/2014/main" id="{E82C510A-5D31-5167-5EFC-8914299DE7D1}"/>
              </a:ext>
            </a:extLst>
          </p:cNvPr>
          <p:cNvSpPr>
            <a:spLocks noGrp="1"/>
          </p:cNvSpPr>
          <p:nvPr>
            <p:ph type="sldNum" sz="quarter" idx="15"/>
          </p:nvPr>
        </p:nvSpPr>
        <p:spPr/>
        <p:txBody>
          <a:bodyPr/>
          <a:lstStyle/>
          <a:p>
            <a:fld id="{97A94E25-127B-4C48-AF96-44BA7B823777}" type="slidenum">
              <a:rPr lang="en-US" smtClean="0"/>
              <a:pPr/>
              <a:t>17</a:t>
            </a:fld>
            <a:endParaRPr lang="en-US" dirty="0"/>
          </a:p>
        </p:txBody>
      </p:sp>
    </p:spTree>
    <p:custDataLst>
      <p:tags r:id="rId1"/>
    </p:custDataLst>
    <p:extLst>
      <p:ext uri="{BB962C8B-B14F-4D97-AF65-F5344CB8AC3E}">
        <p14:creationId xmlns:p14="http://schemas.microsoft.com/office/powerpoint/2010/main" val="24550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00182-795E-7365-A1AF-8415DC0F31C5}"/>
            </a:ext>
          </a:extLst>
        </p:cNvPr>
        <p:cNvGrpSpPr/>
        <p:nvPr/>
      </p:nvGrpSpPr>
      <p:grpSpPr>
        <a:xfrm>
          <a:off x="0" y="0"/>
          <a:ext cx="0" cy="0"/>
          <a:chOff x="0" y="0"/>
          <a:chExt cx="0" cy="0"/>
        </a:xfrm>
      </p:grpSpPr>
      <p:sp>
        <p:nvSpPr>
          <p:cNvPr id="26" name="Text Placeholder 25">
            <a:extLst>
              <a:ext uri="{FF2B5EF4-FFF2-40B4-BE49-F238E27FC236}">
                <a16:creationId xmlns:a16="http://schemas.microsoft.com/office/drawing/2014/main" id="{75EAE0D4-5502-9AFA-86F6-632126E9E223}"/>
              </a:ext>
            </a:extLst>
          </p:cNvPr>
          <p:cNvSpPr>
            <a:spLocks noGrp="1"/>
          </p:cNvSpPr>
          <p:nvPr>
            <p:ph type="body" sz="quarter" idx="12"/>
          </p:nvPr>
        </p:nvSpPr>
        <p:spPr>
          <a:xfrm>
            <a:off x="6324600" y="1138238"/>
            <a:ext cx="5537200" cy="3141662"/>
          </a:xfrm>
        </p:spPr>
        <p:txBody>
          <a:bodyPr>
            <a:noAutofit/>
          </a:bodyPr>
          <a:lstStyle/>
          <a:p>
            <a:r>
              <a:rPr lang="en-US" sz="1600" dirty="0"/>
              <a:t>Contest Dates</a:t>
            </a:r>
          </a:p>
          <a:p>
            <a:pPr lvl="1"/>
            <a:r>
              <a:rPr lang="en-US" sz="1600" dirty="0"/>
              <a:t>Club Level – through March 5, 2026</a:t>
            </a:r>
          </a:p>
          <a:p>
            <a:pPr marL="58737" lvl="1" indent="0">
              <a:buNone/>
            </a:pPr>
            <a:r>
              <a:rPr lang="en-US" sz="1600" dirty="0"/>
              <a:t>	&lt;Enter your club contest date here&gt;</a:t>
            </a:r>
          </a:p>
          <a:p>
            <a:pPr lvl="1"/>
            <a:endParaRPr lang="en-US" sz="1600" dirty="0"/>
          </a:p>
          <a:p>
            <a:pPr lvl="1"/>
            <a:r>
              <a:rPr lang="en-US" sz="1600" dirty="0"/>
              <a:t>Regional contests</a:t>
            </a:r>
          </a:p>
          <a:p>
            <a:pPr lvl="2"/>
            <a:r>
              <a:rPr lang="en-US" sz="1600" dirty="0"/>
              <a:t>March 7, 2026</a:t>
            </a:r>
          </a:p>
          <a:p>
            <a:pPr lvl="2"/>
            <a:r>
              <a:rPr lang="en-US" sz="1600" dirty="0"/>
              <a:t>Location TBD</a:t>
            </a:r>
          </a:p>
          <a:p>
            <a:pPr lvl="1"/>
            <a:endParaRPr lang="en-US" sz="1600" dirty="0"/>
          </a:p>
          <a:p>
            <a:pPr lvl="1"/>
            <a:r>
              <a:rPr lang="en-US" sz="1600" dirty="0"/>
              <a:t>District finals</a:t>
            </a:r>
          </a:p>
          <a:p>
            <a:pPr lvl="2"/>
            <a:r>
              <a:rPr lang="en-US" sz="1600" dirty="0"/>
              <a:t>March 28, 2026</a:t>
            </a:r>
          </a:p>
          <a:p>
            <a:pPr lvl="2"/>
            <a:r>
              <a:rPr lang="en-US" sz="1600" dirty="0"/>
              <a:t>DeSales University</a:t>
            </a:r>
          </a:p>
        </p:txBody>
      </p:sp>
      <p:sp>
        <p:nvSpPr>
          <p:cNvPr id="13" name="Text Placeholder 12">
            <a:extLst>
              <a:ext uri="{FF2B5EF4-FFF2-40B4-BE49-F238E27FC236}">
                <a16:creationId xmlns:a16="http://schemas.microsoft.com/office/drawing/2014/main" id="{490D0C88-F09F-9CB9-909E-1A852E9F2867}"/>
              </a:ext>
            </a:extLst>
          </p:cNvPr>
          <p:cNvSpPr>
            <a:spLocks noGrp="1"/>
          </p:cNvSpPr>
          <p:nvPr>
            <p:ph type="body" sz="quarter" idx="14"/>
          </p:nvPr>
        </p:nvSpPr>
        <p:spPr/>
        <p:txBody>
          <a:bodyPr/>
          <a:lstStyle/>
          <a:p>
            <a:pPr lvl="0"/>
            <a:r>
              <a:rPr lang="en-US" dirty="0"/>
              <a:t>Contest dates</a:t>
            </a:r>
          </a:p>
        </p:txBody>
      </p:sp>
      <p:sp>
        <p:nvSpPr>
          <p:cNvPr id="8" name="Slide Number Placeholder 7">
            <a:extLst>
              <a:ext uri="{FF2B5EF4-FFF2-40B4-BE49-F238E27FC236}">
                <a16:creationId xmlns:a16="http://schemas.microsoft.com/office/drawing/2014/main" id="{3BFE69C4-8E2E-187F-8AE6-C02AE2D700B9}"/>
              </a:ext>
            </a:extLst>
          </p:cNvPr>
          <p:cNvSpPr>
            <a:spLocks noGrp="1"/>
          </p:cNvSpPr>
          <p:nvPr>
            <p:ph type="sldNum" sz="quarter" idx="15"/>
          </p:nvPr>
        </p:nvSpPr>
        <p:spPr/>
        <p:txBody>
          <a:bodyPr/>
          <a:lstStyle/>
          <a:p>
            <a:fld id="{97A94E25-127B-4C48-AF96-44BA7B823777}" type="slidenum">
              <a:rPr lang="en-US" smtClean="0"/>
              <a:pPr/>
              <a:t>18</a:t>
            </a:fld>
            <a:endParaRPr lang="en-US" dirty="0"/>
          </a:p>
        </p:txBody>
      </p:sp>
    </p:spTree>
    <p:custDataLst>
      <p:tags r:id="rId1"/>
    </p:custDataLst>
    <p:extLst>
      <p:ext uri="{BB962C8B-B14F-4D97-AF65-F5344CB8AC3E}">
        <p14:creationId xmlns:p14="http://schemas.microsoft.com/office/powerpoint/2010/main" val="10860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0B58E-B262-DD7C-9D30-758BE5D0CD0F}"/>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95FC8CD6-6022-439B-3E2C-38DAB1830C3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7F2FC0EE-8F6E-3A5D-941D-813274BDB39E}"/>
              </a:ext>
            </a:extLst>
          </p:cNvPr>
          <p:cNvSpPr txBox="1"/>
          <p:nvPr/>
        </p:nvSpPr>
        <p:spPr>
          <a:xfrm>
            <a:off x="636196" y="2614337"/>
            <a:ext cx="11276633" cy="2923877"/>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A sample speech</a:t>
            </a:r>
          </a:p>
          <a:p>
            <a:endParaRPr lang="en-US" sz="2800" dirty="0"/>
          </a:p>
          <a:p>
            <a:r>
              <a:rPr lang="en-US" sz="2800" dirty="0">
                <a:solidFill>
                  <a:schemeClr val="bg1"/>
                </a:solidFill>
              </a:rPr>
              <a:t>District 7430 2025 Champion, Julia:</a:t>
            </a:r>
            <a:br>
              <a:rPr lang="en-US" sz="2800" dirty="0"/>
            </a:br>
            <a:r>
              <a:rPr lang="en-US" sz="2800" dirty="0">
                <a:hlinkClick r:id="rId4"/>
              </a:rPr>
              <a:t>Rotary District 7430 Four-Way Test Speech Contest Finals 2025 // Julia - First Place</a:t>
            </a:r>
            <a:endParaRPr lang="en-US" sz="28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29857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What is Rotary?</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76869-52D5-A882-E6D9-4480A85790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C6FDCD1-C3C9-88C4-B694-45C79F93039D}"/>
              </a:ext>
            </a:extLst>
          </p:cNvPr>
          <p:cNvPicPr>
            <a:picLocks noChangeAspect="1"/>
          </p:cNvPicPr>
          <p:nvPr/>
        </p:nvPicPr>
        <p:blipFill>
          <a:blip r:embed="rId4"/>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C50543F9-1B2C-91FF-482F-5A2B3A85A0D4}"/>
              </a:ext>
            </a:extLst>
          </p:cNvPr>
          <p:cNvSpPr txBox="1"/>
          <p:nvPr/>
        </p:nvSpPr>
        <p:spPr>
          <a:xfrm>
            <a:off x="3188332" y="1396993"/>
            <a:ext cx="5627077" cy="3722598"/>
          </a:xfrm>
          <a:prstGeom prst="rect">
            <a:avLst/>
          </a:prstGeom>
          <a:noFill/>
        </p:spPr>
        <p:txBody>
          <a:bodyPr wrap="square" rtlCol="0" anchor="ctr">
            <a:noAutofit/>
          </a:bodyPr>
          <a:lstStyle/>
          <a:p>
            <a:pPr algn="ctr"/>
            <a:r>
              <a:rPr lang="en-US" sz="6600" b="1" dirty="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D4403AA6-7B2B-DE57-5A17-37825845477A}"/>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custDataLst>
      <p:tags r:id="rId1"/>
    </p:custDataLst>
    <p:extLst>
      <p:ext uri="{BB962C8B-B14F-4D97-AF65-F5344CB8AC3E}">
        <p14:creationId xmlns:p14="http://schemas.microsoft.com/office/powerpoint/2010/main" val="333285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2F098-EF64-5499-FA26-F13916FDA39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18A399F-8A8F-FC52-759B-2D95B95DC1F4}"/>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128EFEFB-E431-6AD1-60F2-AEC2B371E5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sp>
        <p:nvSpPr>
          <p:cNvPr id="11" name="Text Placeholder 6">
            <a:extLst>
              <a:ext uri="{FF2B5EF4-FFF2-40B4-BE49-F238E27FC236}">
                <a16:creationId xmlns:a16="http://schemas.microsoft.com/office/drawing/2014/main" id="{14E0906D-C2AC-1909-2843-3AB79D3417E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r>
              <a:rPr lang="en-US" sz="3600" b="1" dirty="0">
                <a:solidFill>
                  <a:srgbClr val="DA1A5A"/>
                </a:solidFill>
              </a:rPr>
              <a:t>Title Page Option</a:t>
            </a:r>
            <a:endParaRPr lang="en-US"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84898F9-AF39-B7A6-DF4A-D68D3109BE53}"/>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solidFill>
                  <a:schemeClr val="bg1"/>
                </a:solidFill>
                <a:latin typeface="Arial" panose="020B0604020202020204" pitchFamily="34" charset="0"/>
                <a:cs typeface="Arial" panose="020B0604020202020204" pitchFamily="34" charset="0"/>
              </a:rPr>
              <a:t>Four Way Test Speech Contest </a:t>
            </a:r>
          </a:p>
          <a:p>
            <a:pPr marL="0" indent="0" algn="ctr">
              <a:buNone/>
            </a:pPr>
            <a:r>
              <a:rPr lang="en-US" sz="4800" b="1" dirty="0">
                <a:solidFill>
                  <a:schemeClr val="bg1"/>
                </a:solidFill>
                <a:latin typeface="Arial" panose="020B0604020202020204" pitchFamily="34" charset="0"/>
                <a:cs typeface="Arial" panose="020B0604020202020204" pitchFamily="34" charset="0"/>
              </a:rPr>
              <a:t>2025-2026</a:t>
            </a:r>
          </a:p>
        </p:txBody>
      </p:sp>
      <p:sp>
        <p:nvSpPr>
          <p:cNvPr id="12" name="Subtitle 14">
            <a:extLst>
              <a:ext uri="{FF2B5EF4-FFF2-40B4-BE49-F238E27FC236}">
                <a16:creationId xmlns:a16="http://schemas.microsoft.com/office/drawing/2014/main" id="{EC2AFF89-C98E-B808-57B8-8EEA2F247C44}"/>
              </a:ext>
            </a:extLst>
          </p:cNvPr>
          <p:cNvSpPr txBox="1">
            <a:spLocks/>
          </p:cNvSpPr>
          <p:nvPr/>
        </p:nvSpPr>
        <p:spPr>
          <a:xfrm>
            <a:off x="-139147" y="4701979"/>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chemeClr val="bg1"/>
                </a:solidFill>
              </a:rPr>
              <a:t>Type your Rotary club name here</a:t>
            </a:r>
          </a:p>
        </p:txBody>
      </p:sp>
      <p:pic>
        <p:nvPicPr>
          <p:cNvPr id="2" name="Picture 1" descr="A black background with white text&#10;&#10;AI-generated content may be incorrect.">
            <a:extLst>
              <a:ext uri="{FF2B5EF4-FFF2-40B4-BE49-F238E27FC236}">
                <a16:creationId xmlns:a16="http://schemas.microsoft.com/office/drawing/2014/main" id="{FD6CDFE7-61FA-6B09-F170-F7A4B1ABC3AA}"/>
              </a:ext>
            </a:extLst>
          </p:cNvPr>
          <p:cNvPicPr>
            <a:picLocks noChangeAspect="1"/>
          </p:cNvPicPr>
          <p:nvPr/>
        </p:nvPicPr>
        <p:blipFill>
          <a:blip r:embed="rId5">
            <a:extLst>
              <a:ext uri="{28A0092B-C50C-407E-A947-70E740481C1C}">
                <a14:useLocalDpi xmlns:a14="http://schemas.microsoft.com/office/drawing/2010/main" val="0"/>
              </a:ext>
            </a:extLst>
          </a:blip>
          <a:srcRect l="40981" t="35248" b="27781"/>
          <a:stretch>
            <a:fillRect/>
          </a:stretch>
        </p:blipFill>
        <p:spPr>
          <a:xfrm>
            <a:off x="8819025" y="5708593"/>
            <a:ext cx="3372975" cy="1149407"/>
          </a:xfrm>
          <a:prstGeom prst="rect">
            <a:avLst/>
          </a:prstGeom>
        </p:spPr>
      </p:pic>
    </p:spTree>
    <p:custDataLst>
      <p:tags r:id="rId1"/>
    </p:custDataLst>
    <p:extLst>
      <p:ext uri="{BB962C8B-B14F-4D97-AF65-F5344CB8AC3E}">
        <p14:creationId xmlns:p14="http://schemas.microsoft.com/office/powerpoint/2010/main" val="4262297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E9647-3A1A-5386-4448-BE5E472796E2}"/>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ECC77705-F3B7-947D-50A1-35037E034614}"/>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4F7CF6EC-C320-F39D-3A1C-DF86CCB9234C}"/>
              </a:ext>
            </a:extLst>
          </p:cNvPr>
          <p:cNvSpPr txBox="1"/>
          <p:nvPr/>
        </p:nvSpPr>
        <p:spPr>
          <a:xfrm>
            <a:off x="796834" y="2873829"/>
            <a:ext cx="1061623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What does Rotary do?</a:t>
            </a:r>
          </a:p>
        </p:txBody>
      </p:sp>
    </p:spTree>
    <p:custDataLst>
      <p:tags r:id="rId1"/>
    </p:custDataLst>
    <p:extLst>
      <p:ext uri="{BB962C8B-B14F-4D97-AF65-F5344CB8AC3E}">
        <p14:creationId xmlns:p14="http://schemas.microsoft.com/office/powerpoint/2010/main" val="49728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8A2AF-5AA8-9445-E306-0C21615373D5}"/>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EF716BC1-9AC5-D4F6-285C-2A843419095A}"/>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23D04F4F-73C0-48C6-17FE-F8589F8206A2}"/>
              </a:ext>
            </a:extLst>
          </p:cNvPr>
          <p:cNvSpPr txBox="1"/>
          <p:nvPr/>
        </p:nvSpPr>
        <p:spPr>
          <a:xfrm>
            <a:off x="1409700" y="2842298"/>
            <a:ext cx="9372600"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The Four Way Test Speech Contest</a:t>
            </a:r>
          </a:p>
        </p:txBody>
      </p:sp>
    </p:spTree>
    <p:custDataLst>
      <p:tags r:id="rId1"/>
    </p:custDataLst>
    <p:extLst>
      <p:ext uri="{BB962C8B-B14F-4D97-AF65-F5344CB8AC3E}">
        <p14:creationId xmlns:p14="http://schemas.microsoft.com/office/powerpoint/2010/main" val="3305528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1BFDE-347B-046F-254A-38BD819F4CD3}"/>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F78B54B7-A717-0C79-C1E8-944EDA41C009}"/>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18D07BEF-17E1-72D0-7AC7-D4AF22192A98}"/>
              </a:ext>
            </a:extLst>
          </p:cNvPr>
          <p:cNvSpPr txBox="1"/>
          <p:nvPr/>
        </p:nvSpPr>
        <p:spPr>
          <a:xfrm>
            <a:off x="796834" y="2873829"/>
            <a:ext cx="11276633"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What is the Four Way Test?</a:t>
            </a:r>
          </a:p>
        </p:txBody>
      </p:sp>
    </p:spTree>
    <p:custDataLst>
      <p:tags r:id="rId1"/>
    </p:custDataLst>
    <p:extLst>
      <p:ext uri="{BB962C8B-B14F-4D97-AF65-F5344CB8AC3E}">
        <p14:creationId xmlns:p14="http://schemas.microsoft.com/office/powerpoint/2010/main" val="1018053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EAD9C-74E2-6125-897C-50FAFB55363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96644FE-7FDA-8F04-A80D-1217149205AB}"/>
              </a:ext>
            </a:extLst>
          </p:cNvPr>
          <p:cNvSpPr>
            <a:spLocks noGrp="1"/>
          </p:cNvSpPr>
          <p:nvPr>
            <p:ph type="body" sz="quarter" idx="14"/>
          </p:nvPr>
        </p:nvSpPr>
        <p:spPr>
          <a:xfrm>
            <a:off x="558800" y="2141538"/>
            <a:ext cx="5283200" cy="1135062"/>
          </a:xfrm>
        </p:spPr>
        <p:txBody>
          <a:bodyPr/>
          <a:lstStyle/>
          <a:p>
            <a:pPr lvl="0"/>
            <a:r>
              <a:rPr lang="en-US" dirty="0"/>
              <a:t>Herb </a:t>
            </a:r>
            <a:r>
              <a:rPr lang="en-US" dirty="0" err="1"/>
              <a:t>taylor</a:t>
            </a:r>
            <a:endParaRPr lang="en-US" dirty="0"/>
          </a:p>
        </p:txBody>
      </p:sp>
      <p:sp>
        <p:nvSpPr>
          <p:cNvPr id="23" name="Content Placeholder 22">
            <a:extLst>
              <a:ext uri="{FF2B5EF4-FFF2-40B4-BE49-F238E27FC236}">
                <a16:creationId xmlns:a16="http://schemas.microsoft.com/office/drawing/2014/main" id="{314DE5E7-C679-8440-58FE-7D911D73B92C}"/>
              </a:ext>
            </a:extLst>
          </p:cNvPr>
          <p:cNvSpPr>
            <a:spLocks noGrp="1"/>
          </p:cNvSpPr>
          <p:nvPr>
            <p:ph type="subTitle" idx="1"/>
          </p:nvPr>
        </p:nvSpPr>
        <p:spPr>
          <a:xfrm>
            <a:off x="554567" y="3383632"/>
            <a:ext cx="5465233" cy="1975764"/>
          </a:xfrm>
        </p:spPr>
        <p:txBody>
          <a:bodyPr/>
          <a:lstStyle/>
          <a:p>
            <a:r>
              <a:rPr lang="en-US" dirty="0"/>
              <a:t>Creator of the Four Way Test </a:t>
            </a:r>
          </a:p>
        </p:txBody>
      </p:sp>
      <p:sp>
        <p:nvSpPr>
          <p:cNvPr id="8" name="Slide Number Placeholder 7">
            <a:extLst>
              <a:ext uri="{FF2B5EF4-FFF2-40B4-BE49-F238E27FC236}">
                <a16:creationId xmlns:a16="http://schemas.microsoft.com/office/drawing/2014/main" id="{099CA471-D8BD-7FEE-6308-9847CCD7A7CB}"/>
              </a:ext>
            </a:extLst>
          </p:cNvPr>
          <p:cNvSpPr>
            <a:spLocks noGrp="1"/>
          </p:cNvSpPr>
          <p:nvPr>
            <p:ph type="sldNum" sz="quarter" idx="15"/>
          </p:nvPr>
        </p:nvSpPr>
        <p:spPr/>
        <p:txBody>
          <a:bodyPr/>
          <a:lstStyle/>
          <a:p>
            <a:fld id="{97A94E25-127B-4C48-AF96-44BA7B823777}" type="slidenum">
              <a:rPr lang="en-US" smtClean="0"/>
              <a:pPr/>
              <a:t>6</a:t>
            </a:fld>
            <a:endParaRPr lang="en-US" dirty="0"/>
          </a:p>
        </p:txBody>
      </p:sp>
      <p:pic>
        <p:nvPicPr>
          <p:cNvPr id="2" name="Picture 1">
            <a:extLst>
              <a:ext uri="{FF2B5EF4-FFF2-40B4-BE49-F238E27FC236}">
                <a16:creationId xmlns:a16="http://schemas.microsoft.com/office/drawing/2014/main" id="{FAFF9AFC-6525-51AB-C7C1-1E4D584F9D60}"/>
              </a:ext>
            </a:extLst>
          </p:cNvPr>
          <p:cNvPicPr>
            <a:picLocks noChangeAspect="1"/>
          </p:cNvPicPr>
          <p:nvPr/>
        </p:nvPicPr>
        <p:blipFill>
          <a:blip r:embed="rId4"/>
          <a:stretch>
            <a:fillRect/>
          </a:stretch>
        </p:blipFill>
        <p:spPr>
          <a:xfrm>
            <a:off x="7084312" y="713010"/>
            <a:ext cx="4072481" cy="5127180"/>
          </a:xfrm>
          <a:prstGeom prst="rect">
            <a:avLst/>
          </a:prstGeom>
        </p:spPr>
      </p:pic>
    </p:spTree>
    <p:custDataLst>
      <p:tags r:id="rId1"/>
    </p:custDataLst>
    <p:extLst>
      <p:ext uri="{BB962C8B-B14F-4D97-AF65-F5344CB8AC3E}">
        <p14:creationId xmlns:p14="http://schemas.microsoft.com/office/powerpoint/2010/main" val="140865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4ECAF5-936B-FF03-31FD-6EE0518D7D3C}"/>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1AE7C1A1-EDD7-7206-39AD-944365EB4E9D}"/>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4" name="Rectangle 3">
            <a:extLst>
              <a:ext uri="{FF2B5EF4-FFF2-40B4-BE49-F238E27FC236}">
                <a16:creationId xmlns:a16="http://schemas.microsoft.com/office/drawing/2014/main" id="{40937DF7-816D-0D89-7E94-83D925AD8E87}"/>
              </a:ext>
            </a:extLst>
          </p:cNvPr>
          <p:cNvSpPr/>
          <p:nvPr/>
        </p:nvSpPr>
        <p:spPr>
          <a:xfrm>
            <a:off x="2349843" y="889686"/>
            <a:ext cx="7315200" cy="954107"/>
          </a:xfrm>
          <a:prstGeom prst="rect">
            <a:avLst/>
          </a:prstGeom>
          <a:ln>
            <a:noFill/>
          </a:ln>
        </p:spPr>
        <p:txBody>
          <a:bodyPr wrap="square">
            <a:spAutoFit/>
          </a:bodyPr>
          <a:lstStyle/>
          <a:p>
            <a:pPr algn="ctr"/>
            <a:r>
              <a:rPr lang="en-US" sz="2800" dirty="0">
                <a:ln>
                  <a:solidFill>
                    <a:schemeClr val="bg1"/>
                  </a:solidFill>
                </a:ln>
                <a:solidFill>
                  <a:schemeClr val="bg1"/>
                </a:solidFill>
                <a:latin typeface="Arial Black" pitchFamily="34" charset="0"/>
              </a:rPr>
              <a:t>The Four Way Test: </a:t>
            </a:r>
          </a:p>
          <a:p>
            <a:pPr algn="ctr"/>
            <a:r>
              <a:rPr lang="en-US" sz="2800" dirty="0">
                <a:ln>
                  <a:solidFill>
                    <a:schemeClr val="bg1"/>
                  </a:solidFill>
                </a:ln>
                <a:solidFill>
                  <a:schemeClr val="bg1"/>
                </a:solidFill>
                <a:latin typeface="Arial Black" pitchFamily="34" charset="0"/>
              </a:rPr>
              <a:t>Of the things we think, say or do</a:t>
            </a:r>
            <a:endParaRPr lang="en-US" sz="2800" dirty="0">
              <a:ln>
                <a:solidFill>
                  <a:schemeClr val="bg1"/>
                </a:solidFill>
              </a:ln>
              <a:solidFill>
                <a:schemeClr val="bg1"/>
              </a:solidFill>
            </a:endParaRPr>
          </a:p>
        </p:txBody>
      </p:sp>
      <p:sp>
        <p:nvSpPr>
          <p:cNvPr id="5" name="Rectangle 4">
            <a:extLst>
              <a:ext uri="{FF2B5EF4-FFF2-40B4-BE49-F238E27FC236}">
                <a16:creationId xmlns:a16="http://schemas.microsoft.com/office/drawing/2014/main" id="{4DC80475-9DAE-3AC7-B059-A95F3809D884}"/>
              </a:ext>
            </a:extLst>
          </p:cNvPr>
          <p:cNvSpPr/>
          <p:nvPr/>
        </p:nvSpPr>
        <p:spPr>
          <a:xfrm>
            <a:off x="4407243" y="2261286"/>
            <a:ext cx="3676263" cy="523220"/>
          </a:xfrm>
          <a:prstGeom prst="rect">
            <a:avLst/>
          </a:prstGeom>
        </p:spPr>
        <p:txBody>
          <a:bodyPr wrap="none">
            <a:spAutoFit/>
          </a:bodyPr>
          <a:lstStyle/>
          <a:p>
            <a:pPr>
              <a:buFont typeface="Arial" pitchFamily="34" charset="0"/>
              <a:buChar char="•"/>
            </a:pPr>
            <a:r>
              <a:rPr lang="en-US" sz="2800" dirty="0">
                <a:ln>
                  <a:solidFill>
                    <a:schemeClr val="bg1"/>
                  </a:solidFill>
                </a:ln>
                <a:solidFill>
                  <a:schemeClr val="bg1"/>
                </a:solidFill>
                <a:latin typeface="Arial Black" pitchFamily="34" charset="0"/>
              </a:rPr>
              <a:t> Is it the </a:t>
            </a:r>
            <a:r>
              <a:rPr lang="en-US" sz="2800" dirty="0">
                <a:latin typeface="Arial Black" pitchFamily="34" charset="0"/>
              </a:rPr>
              <a:t>TRUTH</a:t>
            </a:r>
            <a:r>
              <a:rPr lang="en-US" sz="2800" dirty="0">
                <a:ln>
                  <a:solidFill>
                    <a:schemeClr val="bg1"/>
                  </a:solidFill>
                </a:ln>
                <a:solidFill>
                  <a:schemeClr val="bg1"/>
                </a:solidFill>
                <a:latin typeface="Arial Black" pitchFamily="34" charset="0"/>
              </a:rPr>
              <a:t>?</a:t>
            </a:r>
            <a:endParaRPr lang="en-US" sz="2800" dirty="0">
              <a:solidFill>
                <a:schemeClr val="bg1"/>
              </a:solidFill>
            </a:endParaRPr>
          </a:p>
        </p:txBody>
      </p:sp>
      <p:sp>
        <p:nvSpPr>
          <p:cNvPr id="6" name="Rectangle 5">
            <a:extLst>
              <a:ext uri="{FF2B5EF4-FFF2-40B4-BE49-F238E27FC236}">
                <a16:creationId xmlns:a16="http://schemas.microsoft.com/office/drawing/2014/main" id="{98D121EA-9B08-94CC-A6C8-D0A3B72B460C}"/>
              </a:ext>
            </a:extLst>
          </p:cNvPr>
          <p:cNvSpPr/>
          <p:nvPr/>
        </p:nvSpPr>
        <p:spPr>
          <a:xfrm>
            <a:off x="2959443" y="3099486"/>
            <a:ext cx="6172200" cy="954107"/>
          </a:xfrm>
          <a:prstGeom prst="rect">
            <a:avLst/>
          </a:prstGeom>
        </p:spPr>
        <p:txBody>
          <a:bodyPr wrap="square">
            <a:spAutoFit/>
          </a:bodyPr>
          <a:lstStyle/>
          <a:p>
            <a:pPr algn="ctr">
              <a:buFont typeface="Arial" pitchFamily="34" charset="0"/>
              <a:buChar char="•"/>
            </a:pPr>
            <a:r>
              <a:rPr lang="en-US" sz="2800" dirty="0">
                <a:ln>
                  <a:solidFill>
                    <a:schemeClr val="bg1"/>
                  </a:solidFill>
                </a:ln>
                <a:solidFill>
                  <a:schemeClr val="bg1"/>
                </a:solidFill>
                <a:latin typeface="Arial Black" pitchFamily="34" charset="0"/>
              </a:rPr>
              <a:t> Is it </a:t>
            </a:r>
            <a:r>
              <a:rPr lang="en-US" sz="2800" dirty="0">
                <a:latin typeface="Arial Black" pitchFamily="34" charset="0"/>
              </a:rPr>
              <a:t>FAIR</a:t>
            </a:r>
            <a:r>
              <a:rPr lang="en-US" sz="2800" dirty="0">
                <a:solidFill>
                  <a:srgbClr val="FF9933"/>
                </a:solidFill>
                <a:latin typeface="Arial Black" pitchFamily="34" charset="0"/>
              </a:rPr>
              <a:t> </a:t>
            </a:r>
            <a:r>
              <a:rPr lang="en-US" sz="2800" dirty="0">
                <a:ln>
                  <a:solidFill>
                    <a:schemeClr val="bg1"/>
                  </a:solidFill>
                </a:ln>
                <a:solidFill>
                  <a:schemeClr val="bg1"/>
                </a:solidFill>
                <a:latin typeface="Arial Black" pitchFamily="34" charset="0"/>
              </a:rPr>
              <a:t>to all concerned?</a:t>
            </a:r>
            <a:br>
              <a:rPr lang="en-US" sz="2800" dirty="0">
                <a:solidFill>
                  <a:schemeClr val="bg1"/>
                </a:solidFill>
                <a:latin typeface="Arial Black" pitchFamily="34" charset="0"/>
              </a:rPr>
            </a:br>
            <a:endParaRPr lang="en-US" sz="2800" dirty="0">
              <a:solidFill>
                <a:schemeClr val="bg1"/>
              </a:solidFill>
            </a:endParaRPr>
          </a:p>
        </p:txBody>
      </p:sp>
      <p:sp>
        <p:nvSpPr>
          <p:cNvPr id="7" name="Rectangle 6">
            <a:extLst>
              <a:ext uri="{FF2B5EF4-FFF2-40B4-BE49-F238E27FC236}">
                <a16:creationId xmlns:a16="http://schemas.microsoft.com/office/drawing/2014/main" id="{5F09B3EB-6C96-48EA-982F-59A497F08EA9}"/>
              </a:ext>
            </a:extLst>
          </p:cNvPr>
          <p:cNvSpPr/>
          <p:nvPr/>
        </p:nvSpPr>
        <p:spPr>
          <a:xfrm>
            <a:off x="2121243" y="3861486"/>
            <a:ext cx="8001000" cy="1231106"/>
          </a:xfrm>
          <a:prstGeom prst="rect">
            <a:avLst/>
          </a:prstGeom>
        </p:spPr>
        <p:txBody>
          <a:bodyPr wrap="square">
            <a:spAutoFit/>
          </a:bodyPr>
          <a:lstStyle/>
          <a:p>
            <a:pPr algn="ctr">
              <a:buFont typeface="Arial" pitchFamily="34" charset="0"/>
              <a:buChar char="•"/>
            </a:pPr>
            <a:r>
              <a:rPr lang="en-US" sz="2800" dirty="0">
                <a:ln>
                  <a:solidFill>
                    <a:schemeClr val="bg1"/>
                  </a:solidFill>
                </a:ln>
                <a:solidFill>
                  <a:schemeClr val="bg1"/>
                </a:solidFill>
                <a:latin typeface="Arial Black" pitchFamily="34" charset="0"/>
              </a:rPr>
              <a:t> Will it build </a:t>
            </a:r>
            <a:r>
              <a:rPr lang="en-US" sz="2800" dirty="0">
                <a:latin typeface="Arial Black" pitchFamily="34" charset="0"/>
              </a:rPr>
              <a:t>GOODWILL</a:t>
            </a:r>
            <a:r>
              <a:rPr lang="en-US" sz="2800" dirty="0">
                <a:solidFill>
                  <a:srgbClr val="FF9933"/>
                </a:solidFill>
                <a:latin typeface="Arial Black" pitchFamily="34" charset="0"/>
              </a:rPr>
              <a:t> </a:t>
            </a:r>
            <a:r>
              <a:rPr lang="en-US" sz="2800" dirty="0">
                <a:ln>
                  <a:solidFill>
                    <a:schemeClr val="bg1"/>
                  </a:solidFill>
                </a:ln>
                <a:solidFill>
                  <a:schemeClr val="bg1"/>
                </a:solidFill>
                <a:latin typeface="Arial Black" pitchFamily="34" charset="0"/>
              </a:rPr>
              <a:t>and </a:t>
            </a:r>
            <a:br>
              <a:rPr lang="en-US" sz="2800" dirty="0">
                <a:ln>
                  <a:solidFill>
                    <a:schemeClr val="bg1"/>
                  </a:solidFill>
                </a:ln>
                <a:solidFill>
                  <a:schemeClr val="bg1"/>
                </a:solidFill>
                <a:latin typeface="Arial Black" pitchFamily="34" charset="0"/>
              </a:rPr>
            </a:br>
            <a:r>
              <a:rPr lang="en-US" sz="2800" dirty="0">
                <a:latin typeface="Arial Black" pitchFamily="34" charset="0"/>
              </a:rPr>
              <a:t>BETTER FRIENDSHIPS</a:t>
            </a:r>
            <a:r>
              <a:rPr lang="en-US" sz="2800" dirty="0">
                <a:ln>
                  <a:solidFill>
                    <a:schemeClr val="bg1"/>
                  </a:solidFill>
                </a:ln>
                <a:solidFill>
                  <a:schemeClr val="bg1"/>
                </a:solidFill>
                <a:latin typeface="Arial Black" pitchFamily="34" charset="0"/>
              </a:rPr>
              <a:t>?</a:t>
            </a:r>
            <a:br>
              <a:rPr lang="en-US" dirty="0">
                <a:solidFill>
                  <a:srgbClr val="FF9933"/>
                </a:solidFill>
                <a:latin typeface="Arial Black" pitchFamily="34" charset="0"/>
              </a:rPr>
            </a:br>
            <a:endParaRPr lang="en-US" dirty="0"/>
          </a:p>
        </p:txBody>
      </p:sp>
      <p:sp>
        <p:nvSpPr>
          <p:cNvPr id="8" name="Rectangle 7">
            <a:extLst>
              <a:ext uri="{FF2B5EF4-FFF2-40B4-BE49-F238E27FC236}">
                <a16:creationId xmlns:a16="http://schemas.microsoft.com/office/drawing/2014/main" id="{74FC3AC1-D78A-3AA9-D10E-391503BABDAA}"/>
              </a:ext>
            </a:extLst>
          </p:cNvPr>
          <p:cNvSpPr/>
          <p:nvPr/>
        </p:nvSpPr>
        <p:spPr>
          <a:xfrm>
            <a:off x="3340443" y="5156886"/>
            <a:ext cx="5791200" cy="954107"/>
          </a:xfrm>
          <a:prstGeom prst="rect">
            <a:avLst/>
          </a:prstGeom>
        </p:spPr>
        <p:txBody>
          <a:bodyPr wrap="square">
            <a:spAutoFit/>
          </a:bodyPr>
          <a:lstStyle/>
          <a:p>
            <a:pPr algn="ctr">
              <a:buFont typeface="Arial" pitchFamily="34" charset="0"/>
              <a:buChar char="•"/>
            </a:pPr>
            <a:r>
              <a:rPr lang="en-US" sz="2800" dirty="0">
                <a:ln>
                  <a:solidFill>
                    <a:schemeClr val="bg1"/>
                  </a:solidFill>
                </a:ln>
                <a:solidFill>
                  <a:schemeClr val="bg1"/>
                </a:solidFill>
                <a:latin typeface="Arial Black" pitchFamily="34" charset="0"/>
              </a:rPr>
              <a:t> Will it be</a:t>
            </a:r>
            <a:r>
              <a:rPr lang="en-US" sz="2800" dirty="0">
                <a:solidFill>
                  <a:schemeClr val="bg1"/>
                </a:solidFill>
                <a:latin typeface="Arial Black" pitchFamily="34" charset="0"/>
              </a:rPr>
              <a:t> </a:t>
            </a:r>
            <a:r>
              <a:rPr lang="en-US" sz="2800" dirty="0">
                <a:latin typeface="Arial Black" pitchFamily="34" charset="0"/>
              </a:rPr>
              <a:t>BENEFICIAL</a:t>
            </a:r>
            <a:r>
              <a:rPr lang="en-US" sz="2800" dirty="0">
                <a:solidFill>
                  <a:srgbClr val="FF9933"/>
                </a:solidFill>
                <a:latin typeface="Arial Black" pitchFamily="34" charset="0"/>
              </a:rPr>
              <a:t> </a:t>
            </a:r>
            <a:r>
              <a:rPr lang="en-US" sz="2800" dirty="0">
                <a:ln>
                  <a:solidFill>
                    <a:schemeClr val="bg1"/>
                  </a:solidFill>
                </a:ln>
                <a:solidFill>
                  <a:schemeClr val="bg1"/>
                </a:solidFill>
                <a:latin typeface="Arial Black" pitchFamily="34" charset="0"/>
              </a:rPr>
              <a:t>to all concerned?</a:t>
            </a:r>
            <a:endParaRPr lang="en-US" sz="2800" dirty="0">
              <a:ln>
                <a:solidFill>
                  <a:schemeClr val="bg1"/>
                </a:solidFill>
              </a:ln>
              <a:solidFill>
                <a:schemeClr val="bg1"/>
              </a:solidFill>
            </a:endParaRPr>
          </a:p>
        </p:txBody>
      </p:sp>
    </p:spTree>
    <p:custDataLst>
      <p:tags r:id="rId1"/>
    </p:custDataLst>
    <p:extLst>
      <p:ext uri="{BB962C8B-B14F-4D97-AF65-F5344CB8AC3E}">
        <p14:creationId xmlns:p14="http://schemas.microsoft.com/office/powerpoint/2010/main" val="376851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8FCA-F1CA-0847-9DE8-92CCB4B49EBD}"/>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6A3180E2-CE37-DE3F-4EB6-A9A19F1B0501}"/>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753A359B-A6D8-8879-7DEC-A654171DF559}"/>
              </a:ext>
            </a:extLst>
          </p:cNvPr>
          <p:cNvSpPr txBox="1"/>
          <p:nvPr/>
        </p:nvSpPr>
        <p:spPr>
          <a:xfrm>
            <a:off x="796834" y="2873829"/>
            <a:ext cx="1127663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The Contest</a:t>
            </a:r>
          </a:p>
        </p:txBody>
      </p:sp>
    </p:spTree>
    <p:custDataLst>
      <p:tags r:id="rId1"/>
    </p:custDataLst>
    <p:extLst>
      <p:ext uri="{BB962C8B-B14F-4D97-AF65-F5344CB8AC3E}">
        <p14:creationId xmlns:p14="http://schemas.microsoft.com/office/powerpoint/2010/main" val="3910983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AA012-DD9B-725E-D47E-092FFDC643EC}"/>
            </a:ext>
          </a:extLst>
        </p:cNvPr>
        <p:cNvGrpSpPr/>
        <p:nvPr/>
      </p:nvGrpSpPr>
      <p:grpSpPr>
        <a:xfrm>
          <a:off x="0" y="0"/>
          <a:ext cx="0" cy="0"/>
          <a:chOff x="0" y="0"/>
          <a:chExt cx="0" cy="0"/>
        </a:xfrm>
      </p:grpSpPr>
      <p:sp>
        <p:nvSpPr>
          <p:cNvPr id="2" name="Text Placeholder 39">
            <a:extLst>
              <a:ext uri="{FF2B5EF4-FFF2-40B4-BE49-F238E27FC236}">
                <a16:creationId xmlns:a16="http://schemas.microsoft.com/office/drawing/2014/main" id="{A6140F2E-3115-2C37-4961-DF3F64AC68B4}"/>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subhead</a:t>
            </a:r>
          </a:p>
        </p:txBody>
      </p:sp>
      <p:sp>
        <p:nvSpPr>
          <p:cNvPr id="3" name="TextBox 2">
            <a:extLst>
              <a:ext uri="{FF2B5EF4-FFF2-40B4-BE49-F238E27FC236}">
                <a16:creationId xmlns:a16="http://schemas.microsoft.com/office/drawing/2014/main" id="{8E8051AE-517B-730C-9A0A-3B43DB640B93}"/>
              </a:ext>
            </a:extLst>
          </p:cNvPr>
          <p:cNvSpPr txBox="1"/>
          <p:nvPr/>
        </p:nvSpPr>
        <p:spPr>
          <a:xfrm>
            <a:off x="796834" y="2873829"/>
            <a:ext cx="11276633" cy="1200329"/>
          </a:xfrm>
          <a:prstGeom prst="rect">
            <a:avLst/>
          </a:prstGeom>
          <a:noFill/>
        </p:spPr>
        <p:txBody>
          <a:bodyPr wrap="square" rtlCol="0">
            <a:spAutoFit/>
          </a:bodyPr>
          <a:lstStyle/>
          <a:p>
            <a:r>
              <a:rPr lang="en-US" sz="7200" b="1" dirty="0">
                <a:solidFill>
                  <a:schemeClr val="bg1"/>
                </a:solidFill>
                <a:latin typeface="Arial" panose="020B0604020202020204" pitchFamily="34" charset="0"/>
                <a:cs typeface="Arial" panose="020B0604020202020204" pitchFamily="34" charset="0"/>
              </a:rPr>
              <a:t>The Contest Rules</a:t>
            </a:r>
          </a:p>
        </p:txBody>
      </p:sp>
    </p:spTree>
    <p:custDataLst>
      <p:tags r:id="rId1"/>
    </p:custDataLst>
    <p:extLst>
      <p:ext uri="{BB962C8B-B14F-4D97-AF65-F5344CB8AC3E}">
        <p14:creationId xmlns:p14="http://schemas.microsoft.com/office/powerpoint/2010/main" val="13967114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76D27A0CD3AAE41993B4E5B4B509566" ma:contentTypeVersion="18" ma:contentTypeDescription="Create a new document." ma:contentTypeScope="" ma:versionID="f531c8f7fcc9819f786749271531c2e3">
  <xsd:schema xmlns:xsd="http://www.w3.org/2001/XMLSchema" xmlns:xs="http://www.w3.org/2001/XMLSchema" xmlns:p="http://schemas.microsoft.com/office/2006/metadata/properties" xmlns:ns2="96cdb891-6def-4554-86b4-66a8fb85dcbf" xmlns:ns3="ea60f6f4-1788-483b-9ce8-3a85a15bd351" targetNamespace="http://schemas.microsoft.com/office/2006/metadata/properties" ma:root="true" ma:fieldsID="ce78dd93a613bc10d928340e79daa606" ns2:_="" ns3:_="">
    <xsd:import namespace="96cdb891-6def-4554-86b4-66a8fb85dcbf"/>
    <xsd:import namespace="ea60f6f4-1788-483b-9ce8-3a85a15bd351"/>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LengthInSeconds" minOccurs="0"/>
                <xsd:element ref="ns2:SharedWithUsers" minOccurs="0"/>
                <xsd:element ref="ns2:SharedWithDetail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cdb891-6def-4554-86b4-66a8fb85dcb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fc932fea-1b52-4899-9773-5719a7d96b3e}" ma:internalName="TaxCatchAll" ma:showField="CatchAllData" ma:web="96cdb891-6def-4554-86b4-66a8fb85dcb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60f6f4-1788-483b-9ce8-3a85a15bd35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2741f2d4-0a63-43a5-86a5-b584f0bd37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TaxCatchAll xmlns="96cdb891-6def-4554-86b4-66a8fb85dcbf" xsi:nil="true"/>
    <lcf76f155ced4ddcb4097134ff3c332f xmlns="ea60f6f4-1788-483b-9ce8-3a85a15bd351">
      <Terms xmlns="http://schemas.microsoft.com/office/infopath/2007/PartnerControls"/>
    </lcf76f155ced4ddcb4097134ff3c332f>
    <_dlc_DocId xmlns="96cdb891-6def-4554-86b4-66a8fb85dcbf">S54N3CP5Z7M4-918815717-141518</_dlc_DocId>
    <_dlc_DocIdUrl xmlns="96cdb891-6def-4554-86b4-66a8fb85dcbf">
      <Url>https://appriver3651010733.sharepoint.com/sites/MacroAdvisorsInc/_layouts/15/DocIdRedir.aspx?ID=S54N3CP5Z7M4-918815717-141518</Url>
      <Description>S54N3CP5Z7M4-918815717-141518</Description>
    </_dlc_DocIdUrl>
  </documentManagement>
</p:properties>
</file>

<file path=customXml/itemProps1.xml><?xml version="1.0" encoding="utf-8"?>
<ds:datastoreItem xmlns:ds="http://schemas.openxmlformats.org/officeDocument/2006/customXml" ds:itemID="{68B3976F-E361-4702-9CA0-2B5808D4C6E2}">
  <ds:schemaRefs>
    <ds:schemaRef ds:uri="http://schemas.microsoft.com/sharepoint/v3/contenttype/forms"/>
  </ds:schemaRefs>
</ds:datastoreItem>
</file>

<file path=customXml/itemProps2.xml><?xml version="1.0" encoding="utf-8"?>
<ds:datastoreItem xmlns:ds="http://schemas.openxmlformats.org/officeDocument/2006/customXml" ds:itemID="{24B701AC-BFA6-44ED-A3E4-71C460E52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cdb891-6def-4554-86b4-66a8fb85dcbf"/>
    <ds:schemaRef ds:uri="ea60f6f4-1788-483b-9ce8-3a85a15bd3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5D5C15-D050-42A9-B24F-B2B005973398}">
  <ds:schemaRefs>
    <ds:schemaRef ds:uri="http://schemas.microsoft.com/sharepoint/events"/>
  </ds:schemaRefs>
</ds:datastoreItem>
</file>

<file path=customXml/itemProps4.xml><?xml version="1.0" encoding="utf-8"?>
<ds:datastoreItem xmlns:ds="http://schemas.openxmlformats.org/officeDocument/2006/customXml" ds:itemID="{D06B1FE7-BD42-41F5-A3ED-5382945C0357}">
  <ds:schemaRefs>
    <ds:schemaRef ds:uri="http://schemas.microsoft.com/office/2006/metadata/properties"/>
    <ds:schemaRef ds:uri="http://schemas.microsoft.com/office/infopath/2007/PartnerControls"/>
    <ds:schemaRef ds:uri="96cdb891-6def-4554-86b4-66a8fb85dcbf"/>
    <ds:schemaRef ds:uri="ea60f6f4-1788-483b-9ce8-3a85a15bd351"/>
  </ds:schemaRefs>
</ds:datastoreItem>
</file>

<file path=docProps/app.xml><?xml version="1.0" encoding="utf-8"?>
<Properties xmlns="http://schemas.openxmlformats.org/officeDocument/2006/extended-properties" xmlns:vt="http://schemas.openxmlformats.org/officeDocument/2006/docPropsVTypes">
  <Template/>
  <TotalTime>6307</TotalTime>
  <Words>1204</Words>
  <Application>Microsoft Office PowerPoint</Application>
  <PresentationFormat>Widescreen</PresentationFormat>
  <Paragraphs>173</Paragraphs>
  <Slides>21</Slides>
  <Notes>21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Shushma Patel</cp:lastModifiedBy>
  <cp:revision>161</cp:revision>
  <cp:lastPrinted>2019-12-04T20:41:25Z</cp:lastPrinted>
  <dcterms:created xsi:type="dcterms:W3CDTF">2019-11-18T03:22:22Z</dcterms:created>
  <dcterms:modified xsi:type="dcterms:W3CDTF">2026-01-12T01:52:16Z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y fmtid="{D5CDD505-2E9C-101B-9397-08002B2CF9AE}" pid="4" name="ContentTypeId">
    <vt:lpwstr>0x010100B76D27A0CD3AAE41993B4E5B4B509566</vt:lpwstr>
  </property>
  <property fmtid="{D5CDD505-2E9C-101B-9397-08002B2CF9AE}" pid="5" name="_dlc_DocIdItemGuid">
    <vt:lpwstr>f6fd8fd7-49e1-4bb6-a545-2ef88b8eb8cb</vt:lpwstr>
  </property>
  <property fmtid="{D5CDD505-2E9C-101B-9397-08002B2CF9AE}" pid="6" name="MediaServiceImageTags">
    <vt:lpwstr/>
  </property>
</Properties>
</file>