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sldIdLst>
    <p:sldId id="273" r:id="rId5"/>
    <p:sldId id="289" r:id="rId6"/>
    <p:sldId id="290" r:id="rId7"/>
    <p:sldId id="288" r:id="rId8"/>
    <p:sldId id="29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19" autoAdjust="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AD4E0A1-2FAA-4C4F-A963-A18676DD2709}" type="doc">
      <dgm:prSet loTypeId="urn:microsoft.com/office/officeart/2016/7/layout/AccentHomeChevron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59A0B26A-2973-451B-9ADA-6468D9C1A82E}">
      <dgm:prSet/>
      <dgm:spPr/>
      <dgm:t>
        <a:bodyPr/>
        <a:lstStyle/>
        <a:p>
          <a:r>
            <a:rPr lang="en-US" dirty="0"/>
            <a:t>Winter 2022</a:t>
          </a:r>
        </a:p>
      </dgm:t>
    </dgm:pt>
    <dgm:pt modelId="{485F4D2F-583A-4E49-8439-7E9505C9635E}" type="parTrans" cxnId="{3B32756D-B3E5-411D-8FF5-9443D03E0512}">
      <dgm:prSet/>
      <dgm:spPr/>
      <dgm:t>
        <a:bodyPr/>
        <a:lstStyle/>
        <a:p>
          <a:endParaRPr lang="en-US"/>
        </a:p>
      </dgm:t>
    </dgm:pt>
    <dgm:pt modelId="{82DF06A8-49E6-4C50-8190-748A5D28FD6E}" type="sibTrans" cxnId="{3B32756D-B3E5-411D-8FF5-9443D03E0512}">
      <dgm:prSet/>
      <dgm:spPr/>
      <dgm:t>
        <a:bodyPr/>
        <a:lstStyle/>
        <a:p>
          <a:endParaRPr lang="en-US"/>
        </a:p>
      </dgm:t>
    </dgm:pt>
    <dgm:pt modelId="{EFA50C6C-022A-4BE7-B363-CC5944231205}">
      <dgm:prSet custT="1"/>
      <dgm:spPr/>
      <dgm:t>
        <a:bodyPr/>
        <a:lstStyle/>
        <a:p>
          <a:r>
            <a:rPr lang="en-US" sz="1200" dirty="0"/>
            <a:t>Hire CA to meet on site with HBMI &amp; Rotary team to review and confirm project elements. </a:t>
          </a:r>
        </a:p>
        <a:p>
          <a:r>
            <a:rPr lang="en-US" sz="1200" dirty="0"/>
            <a:t>Identify partners.</a:t>
          </a:r>
        </a:p>
        <a:p>
          <a:r>
            <a:rPr lang="en-US" sz="1200" dirty="0"/>
            <a:t>Band with Biddeford-Saco Rotary Club. </a:t>
          </a:r>
        </a:p>
        <a:p>
          <a:r>
            <a:rPr lang="en-US" sz="1200" dirty="0"/>
            <a:t>Begin fundraising efforts. </a:t>
          </a:r>
        </a:p>
      </dgm:t>
    </dgm:pt>
    <dgm:pt modelId="{2DCDB026-5A6D-4F6F-854C-5F88D23D2A99}" type="parTrans" cxnId="{F7E24D59-9532-4E70-A381-FD77E8E3792F}">
      <dgm:prSet/>
      <dgm:spPr/>
      <dgm:t>
        <a:bodyPr/>
        <a:lstStyle/>
        <a:p>
          <a:endParaRPr lang="en-US"/>
        </a:p>
      </dgm:t>
    </dgm:pt>
    <dgm:pt modelId="{1640FBF7-6D83-46D6-9A14-66833FCD0185}" type="sibTrans" cxnId="{F7E24D59-9532-4E70-A381-FD77E8E3792F}">
      <dgm:prSet/>
      <dgm:spPr/>
      <dgm:t>
        <a:bodyPr/>
        <a:lstStyle/>
        <a:p>
          <a:endParaRPr lang="en-US"/>
        </a:p>
      </dgm:t>
    </dgm:pt>
    <dgm:pt modelId="{8159643A-818D-4545-AFE5-29FC064B1AAA}">
      <dgm:prSet/>
      <dgm:spPr/>
      <dgm:t>
        <a:bodyPr/>
        <a:lstStyle/>
        <a:p>
          <a:r>
            <a:rPr lang="en-US" dirty="0"/>
            <a:t>Spring 2022</a:t>
          </a:r>
        </a:p>
      </dgm:t>
    </dgm:pt>
    <dgm:pt modelId="{2AC99ED1-74BC-44F4-AB57-AD4179C7D85F}" type="parTrans" cxnId="{D9DD0A07-3DE1-4FDB-9228-533E0FAB48D9}">
      <dgm:prSet/>
      <dgm:spPr/>
      <dgm:t>
        <a:bodyPr/>
        <a:lstStyle/>
        <a:p>
          <a:endParaRPr lang="en-US"/>
        </a:p>
      </dgm:t>
    </dgm:pt>
    <dgm:pt modelId="{384C38D0-1DF9-4571-8437-3CD10BEF2AAE}" type="sibTrans" cxnId="{D9DD0A07-3DE1-4FDB-9228-533E0FAB48D9}">
      <dgm:prSet/>
      <dgm:spPr/>
      <dgm:t>
        <a:bodyPr/>
        <a:lstStyle/>
        <a:p>
          <a:endParaRPr lang="en-US"/>
        </a:p>
      </dgm:t>
    </dgm:pt>
    <dgm:pt modelId="{A5F3A565-F1A9-4263-BA1F-374C68AB041C}">
      <dgm:prSet custT="1"/>
      <dgm:spPr/>
      <dgm:t>
        <a:bodyPr/>
        <a:lstStyle/>
        <a:p>
          <a:r>
            <a:rPr lang="en-US" sz="1200" dirty="0"/>
            <a:t>Rotary team and allies meet with Maliseet Community and local partners. </a:t>
          </a:r>
        </a:p>
        <a:p>
          <a:r>
            <a:rPr lang="en-US" sz="1200" dirty="0"/>
            <a:t>Complete schematic design and desired changes to existing plan.</a:t>
          </a:r>
        </a:p>
        <a:p>
          <a:r>
            <a:rPr lang="en-US" sz="1200" dirty="0"/>
            <a:t>Finalize surface materials, site furnishings, lighting cost improvements. </a:t>
          </a:r>
        </a:p>
        <a:p>
          <a:r>
            <a:rPr lang="en-US" sz="1200" dirty="0"/>
            <a:t>Official groundbreaking.</a:t>
          </a:r>
        </a:p>
        <a:p>
          <a:endParaRPr lang="en-US" sz="1100" dirty="0"/>
        </a:p>
      </dgm:t>
    </dgm:pt>
    <dgm:pt modelId="{BC9CEAF5-0740-4D16-9B53-CFBE32998C15}" type="parTrans" cxnId="{5674DB32-52A8-4AD6-91A2-851D4F5D774E}">
      <dgm:prSet/>
      <dgm:spPr/>
      <dgm:t>
        <a:bodyPr/>
        <a:lstStyle/>
        <a:p>
          <a:endParaRPr lang="en-US"/>
        </a:p>
      </dgm:t>
    </dgm:pt>
    <dgm:pt modelId="{E138BD27-CD5F-4B72-9EE7-AFCFDA324151}" type="sibTrans" cxnId="{5674DB32-52A8-4AD6-91A2-851D4F5D774E}">
      <dgm:prSet/>
      <dgm:spPr/>
      <dgm:t>
        <a:bodyPr/>
        <a:lstStyle/>
        <a:p>
          <a:endParaRPr lang="en-US"/>
        </a:p>
      </dgm:t>
    </dgm:pt>
    <dgm:pt modelId="{11173297-B697-4A11-9EAC-E45317C547A3}">
      <dgm:prSet/>
      <dgm:spPr/>
      <dgm:t>
        <a:bodyPr/>
        <a:lstStyle/>
        <a:p>
          <a:r>
            <a:rPr lang="en-US" dirty="0"/>
            <a:t>Summer 2022</a:t>
          </a:r>
        </a:p>
      </dgm:t>
    </dgm:pt>
    <dgm:pt modelId="{04B33EEE-24D9-46D5-87A7-153B2EA6E29D}" type="parTrans" cxnId="{6C7779F4-FD69-4B67-B910-A8608F5BFD91}">
      <dgm:prSet/>
      <dgm:spPr/>
      <dgm:t>
        <a:bodyPr/>
        <a:lstStyle/>
        <a:p>
          <a:endParaRPr lang="en-US"/>
        </a:p>
      </dgm:t>
    </dgm:pt>
    <dgm:pt modelId="{F44242F6-86F1-4EA1-8BA3-3748696B9D36}" type="sibTrans" cxnId="{6C7779F4-FD69-4B67-B910-A8608F5BFD91}">
      <dgm:prSet/>
      <dgm:spPr/>
      <dgm:t>
        <a:bodyPr/>
        <a:lstStyle/>
        <a:p>
          <a:endParaRPr lang="en-US"/>
        </a:p>
      </dgm:t>
    </dgm:pt>
    <dgm:pt modelId="{388BDCB2-DCDF-44F3-8324-AEB38FDDBDD1}">
      <dgm:prSet custT="1"/>
      <dgm:spPr/>
      <dgm:t>
        <a:bodyPr/>
        <a:lstStyle/>
        <a:p>
          <a:r>
            <a:rPr lang="en-US" sz="1400" dirty="0"/>
            <a:t>Phase one of project.</a:t>
          </a:r>
        </a:p>
        <a:p>
          <a:r>
            <a:rPr lang="en-US" sz="1200" dirty="0"/>
            <a:t>Site demolition, removal plan, layout design, grading and drainage improvements, utilities and lighting plans.</a:t>
          </a:r>
        </a:p>
        <a:p>
          <a:r>
            <a:rPr lang="en-US" sz="1200" dirty="0"/>
            <a:t>CA will develop a more detailed schematic site plan and possibly with 3D representations. </a:t>
          </a:r>
        </a:p>
        <a:p>
          <a:endParaRPr lang="en-US" sz="1200" dirty="0"/>
        </a:p>
        <a:p>
          <a:endParaRPr lang="en-US" sz="1400" dirty="0"/>
        </a:p>
        <a:p>
          <a:r>
            <a:rPr lang="en-US" sz="1700" dirty="0"/>
            <a:t> </a:t>
          </a:r>
        </a:p>
      </dgm:t>
    </dgm:pt>
    <dgm:pt modelId="{37941136-BD0B-4BA2-AB30-C59B281AC064}" type="parTrans" cxnId="{F7EA216A-8EED-4AEA-8470-B1B8F045C9C9}">
      <dgm:prSet/>
      <dgm:spPr/>
      <dgm:t>
        <a:bodyPr/>
        <a:lstStyle/>
        <a:p>
          <a:endParaRPr lang="en-US"/>
        </a:p>
      </dgm:t>
    </dgm:pt>
    <dgm:pt modelId="{3E43BD3A-DE7D-4F87-8DF8-BE45D9E99A98}" type="sibTrans" cxnId="{F7EA216A-8EED-4AEA-8470-B1B8F045C9C9}">
      <dgm:prSet/>
      <dgm:spPr/>
      <dgm:t>
        <a:bodyPr/>
        <a:lstStyle/>
        <a:p>
          <a:endParaRPr lang="en-US"/>
        </a:p>
      </dgm:t>
    </dgm:pt>
    <dgm:pt modelId="{D59A6E49-80F2-47F2-A3F1-A7D3C1042B7A}">
      <dgm:prSet/>
      <dgm:spPr/>
      <dgm:t>
        <a:bodyPr/>
        <a:lstStyle/>
        <a:p>
          <a:r>
            <a:rPr lang="en-US" dirty="0"/>
            <a:t>Fall 2022</a:t>
          </a:r>
        </a:p>
      </dgm:t>
    </dgm:pt>
    <dgm:pt modelId="{0F0347E2-53BF-4AF0-BE04-E562E9D07F8C}" type="parTrans" cxnId="{1DEAA8D5-09D4-43B8-9CE1-38F63628F861}">
      <dgm:prSet/>
      <dgm:spPr/>
      <dgm:t>
        <a:bodyPr/>
        <a:lstStyle/>
        <a:p>
          <a:endParaRPr lang="en-US"/>
        </a:p>
      </dgm:t>
    </dgm:pt>
    <dgm:pt modelId="{7E011706-AE0C-4AA0-B690-E8284D94C1FB}" type="sibTrans" cxnId="{1DEAA8D5-09D4-43B8-9CE1-38F63628F861}">
      <dgm:prSet/>
      <dgm:spPr/>
      <dgm:t>
        <a:bodyPr/>
        <a:lstStyle/>
        <a:p>
          <a:endParaRPr lang="en-US"/>
        </a:p>
      </dgm:t>
    </dgm:pt>
    <dgm:pt modelId="{B37999E7-C394-42CA-9788-025667B2F148}">
      <dgm:prSet custT="1"/>
      <dgm:spPr/>
      <dgm:t>
        <a:bodyPr/>
        <a:lstStyle/>
        <a:p>
          <a:r>
            <a:rPr lang="en-US" sz="1400" dirty="0"/>
            <a:t>Phase two of project.</a:t>
          </a:r>
        </a:p>
        <a:p>
          <a:r>
            <a:rPr lang="en-US" sz="1200" dirty="0"/>
            <a:t>Site construction details and assemblies. </a:t>
          </a:r>
        </a:p>
        <a:p>
          <a:r>
            <a:rPr lang="en-US" sz="1200" dirty="0"/>
            <a:t>Identify type, quantity, size of plant materials including trees, shrubs, and groundcovers</a:t>
          </a:r>
          <a:r>
            <a:rPr lang="en-US" sz="1400" dirty="0"/>
            <a:t>.  </a:t>
          </a:r>
        </a:p>
      </dgm:t>
    </dgm:pt>
    <dgm:pt modelId="{4E4B7B64-9855-4792-8CF8-036E24B99347}" type="parTrans" cxnId="{60F2516C-41F3-4218-A1D1-062B64CCA51C}">
      <dgm:prSet/>
      <dgm:spPr/>
      <dgm:t>
        <a:bodyPr/>
        <a:lstStyle/>
        <a:p>
          <a:endParaRPr lang="en-US"/>
        </a:p>
      </dgm:t>
    </dgm:pt>
    <dgm:pt modelId="{B2DC8013-B540-4718-801F-00BFBC13037A}" type="sibTrans" cxnId="{60F2516C-41F3-4218-A1D1-062B64CCA51C}">
      <dgm:prSet/>
      <dgm:spPr/>
      <dgm:t>
        <a:bodyPr/>
        <a:lstStyle/>
        <a:p>
          <a:endParaRPr lang="en-US"/>
        </a:p>
      </dgm:t>
    </dgm:pt>
    <dgm:pt modelId="{8AE324F7-386D-45A2-868A-242E22B37484}">
      <dgm:prSet/>
      <dgm:spPr/>
      <dgm:t>
        <a:bodyPr/>
        <a:lstStyle/>
        <a:p>
          <a:r>
            <a:rPr lang="en-US" dirty="0"/>
            <a:t>Summer 2023</a:t>
          </a:r>
        </a:p>
      </dgm:t>
    </dgm:pt>
    <dgm:pt modelId="{234A76A7-017C-468D-B6C6-6AE5595F0A60}" type="parTrans" cxnId="{3558A59D-7369-44E9-904F-FA6F4D04C070}">
      <dgm:prSet/>
      <dgm:spPr/>
      <dgm:t>
        <a:bodyPr/>
        <a:lstStyle/>
        <a:p>
          <a:endParaRPr lang="en-US"/>
        </a:p>
      </dgm:t>
    </dgm:pt>
    <dgm:pt modelId="{EC9BCBCD-EFC8-4290-B863-734E9A2158AC}" type="sibTrans" cxnId="{3558A59D-7369-44E9-904F-FA6F4D04C070}">
      <dgm:prSet/>
      <dgm:spPr/>
      <dgm:t>
        <a:bodyPr/>
        <a:lstStyle/>
        <a:p>
          <a:endParaRPr lang="en-US"/>
        </a:p>
      </dgm:t>
    </dgm:pt>
    <dgm:pt modelId="{F2C5946E-96AC-4D5A-B458-7D2B25514DE6}">
      <dgm:prSet custT="1"/>
      <dgm:spPr/>
      <dgm:t>
        <a:bodyPr/>
        <a:lstStyle/>
        <a:p>
          <a:r>
            <a:rPr lang="en-US" sz="1400" dirty="0"/>
            <a:t>Phase three of project. </a:t>
          </a:r>
        </a:p>
        <a:p>
          <a:r>
            <a:rPr lang="en-US" sz="1200" dirty="0"/>
            <a:t>Complete construction, identify volunteer projects, preparation of project maintenance manual and operational requirements. </a:t>
          </a:r>
        </a:p>
        <a:p>
          <a:r>
            <a:rPr lang="en-US" sz="1200" dirty="0"/>
            <a:t>Launch educational &amp; wellness mission</a:t>
          </a:r>
          <a:r>
            <a:rPr lang="en-US" sz="1600" dirty="0"/>
            <a:t>.  </a:t>
          </a:r>
        </a:p>
      </dgm:t>
    </dgm:pt>
    <dgm:pt modelId="{00377DCE-90FB-46C7-8AA2-8160B9C8E411}" type="parTrans" cxnId="{1AC5888B-5F0A-4CE7-8F69-58ACC0AA1100}">
      <dgm:prSet/>
      <dgm:spPr/>
      <dgm:t>
        <a:bodyPr/>
        <a:lstStyle/>
        <a:p>
          <a:endParaRPr lang="en-US"/>
        </a:p>
      </dgm:t>
    </dgm:pt>
    <dgm:pt modelId="{A191672C-E826-4D12-AE04-B7C722E1DAD5}" type="sibTrans" cxnId="{1AC5888B-5F0A-4CE7-8F69-58ACC0AA1100}">
      <dgm:prSet/>
      <dgm:spPr/>
      <dgm:t>
        <a:bodyPr/>
        <a:lstStyle/>
        <a:p>
          <a:endParaRPr lang="en-US"/>
        </a:p>
      </dgm:t>
    </dgm:pt>
    <dgm:pt modelId="{783BA2EA-8436-4CCE-A39E-6BCF5238143F}" type="pres">
      <dgm:prSet presAssocID="{AAD4E0A1-2FAA-4C4F-A963-A18676DD2709}" presName="Name0" presStyleCnt="0">
        <dgm:presLayoutVars>
          <dgm:animLvl val="lvl"/>
          <dgm:resizeHandles val="exact"/>
        </dgm:presLayoutVars>
      </dgm:prSet>
      <dgm:spPr/>
    </dgm:pt>
    <dgm:pt modelId="{F0826536-DCAA-4063-BFB9-4645227B9732}" type="pres">
      <dgm:prSet presAssocID="{59A0B26A-2973-451B-9ADA-6468D9C1A82E}" presName="composite" presStyleCnt="0"/>
      <dgm:spPr/>
    </dgm:pt>
    <dgm:pt modelId="{E3149CA8-F730-4485-B25A-C15A62708F74}" type="pres">
      <dgm:prSet presAssocID="{59A0B26A-2973-451B-9ADA-6468D9C1A82E}" presName="L" presStyleLbl="solidFgAcc1" presStyleIdx="0" presStyleCnt="5">
        <dgm:presLayoutVars>
          <dgm:chMax val="0"/>
          <dgm:chPref val="0"/>
        </dgm:presLayoutVars>
      </dgm:prSet>
      <dgm:spPr/>
    </dgm:pt>
    <dgm:pt modelId="{356E000D-F109-45EB-B501-4B78AA5C433C}" type="pres">
      <dgm:prSet presAssocID="{59A0B26A-2973-451B-9ADA-6468D9C1A82E}" presName="parTx" presStyleLbl="alignNode1" presStyleIdx="0" presStyleCnt="5" custScaleY="97993">
        <dgm:presLayoutVars>
          <dgm:chMax val="0"/>
          <dgm:chPref val="0"/>
          <dgm:bulletEnabled val="1"/>
        </dgm:presLayoutVars>
      </dgm:prSet>
      <dgm:spPr/>
    </dgm:pt>
    <dgm:pt modelId="{690A1E60-14A3-48E2-969A-2D37B614EB37}" type="pres">
      <dgm:prSet presAssocID="{59A0B26A-2973-451B-9ADA-6468D9C1A82E}" presName="desTx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792BD85C-2D0D-4BF4-AF83-D8128B6A0BBD}" type="pres">
      <dgm:prSet presAssocID="{59A0B26A-2973-451B-9ADA-6468D9C1A82E}" presName="EmptyPlaceHolder" presStyleCnt="0"/>
      <dgm:spPr/>
    </dgm:pt>
    <dgm:pt modelId="{B1D346D7-C154-4D58-8724-9D8D322272D9}" type="pres">
      <dgm:prSet presAssocID="{82DF06A8-49E6-4C50-8190-748A5D28FD6E}" presName="space" presStyleCnt="0"/>
      <dgm:spPr/>
    </dgm:pt>
    <dgm:pt modelId="{14B6A5EE-E0B3-4A85-B764-A872E77BD918}" type="pres">
      <dgm:prSet presAssocID="{8159643A-818D-4545-AFE5-29FC064B1AAA}" presName="composite" presStyleCnt="0"/>
      <dgm:spPr/>
    </dgm:pt>
    <dgm:pt modelId="{CC632145-1148-4956-9088-B915D0D0FD99}" type="pres">
      <dgm:prSet presAssocID="{8159643A-818D-4545-AFE5-29FC064B1AAA}" presName="L" presStyleLbl="solidFgAcc1" presStyleIdx="1" presStyleCnt="5">
        <dgm:presLayoutVars>
          <dgm:chMax val="0"/>
          <dgm:chPref val="0"/>
        </dgm:presLayoutVars>
      </dgm:prSet>
      <dgm:spPr/>
    </dgm:pt>
    <dgm:pt modelId="{E71F2D5D-B2F9-4DA3-A66A-9C6CCF024E35}" type="pres">
      <dgm:prSet presAssocID="{8159643A-818D-4545-AFE5-29FC064B1AAA}" presName="parTx" presStyleLbl="alignNode1" presStyleIdx="1" presStyleCnt="5">
        <dgm:presLayoutVars>
          <dgm:chMax val="0"/>
          <dgm:chPref val="0"/>
          <dgm:bulletEnabled val="1"/>
        </dgm:presLayoutVars>
      </dgm:prSet>
      <dgm:spPr/>
    </dgm:pt>
    <dgm:pt modelId="{76F87B8F-7B70-4B8F-BD86-BC83CD9F0297}" type="pres">
      <dgm:prSet presAssocID="{8159643A-818D-4545-AFE5-29FC064B1AAA}" presName="desTx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05D16F6A-9EB7-4E55-B58D-6F5902C7CC80}" type="pres">
      <dgm:prSet presAssocID="{8159643A-818D-4545-AFE5-29FC064B1AAA}" presName="EmptyPlaceHolder" presStyleCnt="0"/>
      <dgm:spPr/>
    </dgm:pt>
    <dgm:pt modelId="{6A4F6B20-1C90-450E-965A-C1EB3B417C04}" type="pres">
      <dgm:prSet presAssocID="{384C38D0-1DF9-4571-8437-3CD10BEF2AAE}" presName="space" presStyleCnt="0"/>
      <dgm:spPr/>
    </dgm:pt>
    <dgm:pt modelId="{D85162A9-E7E1-4DA6-A96C-574B4875794C}" type="pres">
      <dgm:prSet presAssocID="{11173297-B697-4A11-9EAC-E45317C547A3}" presName="composite" presStyleCnt="0"/>
      <dgm:spPr/>
    </dgm:pt>
    <dgm:pt modelId="{5C7AB7EB-E74C-4AF9-873D-5493F7962F03}" type="pres">
      <dgm:prSet presAssocID="{11173297-B697-4A11-9EAC-E45317C547A3}" presName="L" presStyleLbl="solidFgAcc1" presStyleIdx="2" presStyleCnt="5">
        <dgm:presLayoutVars>
          <dgm:chMax val="0"/>
          <dgm:chPref val="0"/>
        </dgm:presLayoutVars>
      </dgm:prSet>
      <dgm:spPr/>
    </dgm:pt>
    <dgm:pt modelId="{FCBE03BB-10EF-463F-ADE9-2490921E2F01}" type="pres">
      <dgm:prSet presAssocID="{11173297-B697-4A11-9EAC-E45317C547A3}" presName="parTx" presStyleLbl="alignNode1" presStyleIdx="2" presStyleCnt="5">
        <dgm:presLayoutVars>
          <dgm:chMax val="0"/>
          <dgm:chPref val="0"/>
          <dgm:bulletEnabled val="1"/>
        </dgm:presLayoutVars>
      </dgm:prSet>
      <dgm:spPr/>
    </dgm:pt>
    <dgm:pt modelId="{499DECC5-47AF-4CB1-BCD3-F288444FFD05}" type="pres">
      <dgm:prSet presAssocID="{11173297-B697-4A11-9EAC-E45317C547A3}" presName="desTx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303CC2BE-542F-4C56-82EF-DBD9BE5FA7D0}" type="pres">
      <dgm:prSet presAssocID="{11173297-B697-4A11-9EAC-E45317C547A3}" presName="EmptyPlaceHolder" presStyleCnt="0"/>
      <dgm:spPr/>
    </dgm:pt>
    <dgm:pt modelId="{31E06083-C734-4BB7-B45B-F495DA16657F}" type="pres">
      <dgm:prSet presAssocID="{F44242F6-86F1-4EA1-8BA3-3748696B9D36}" presName="space" presStyleCnt="0"/>
      <dgm:spPr/>
    </dgm:pt>
    <dgm:pt modelId="{33C0640E-1908-43E2-A30D-C597CD2E5C45}" type="pres">
      <dgm:prSet presAssocID="{D59A6E49-80F2-47F2-A3F1-A7D3C1042B7A}" presName="composite" presStyleCnt="0"/>
      <dgm:spPr/>
    </dgm:pt>
    <dgm:pt modelId="{D45698BB-B312-4969-9C62-8B658A7BE04B}" type="pres">
      <dgm:prSet presAssocID="{D59A6E49-80F2-47F2-A3F1-A7D3C1042B7A}" presName="L" presStyleLbl="solidFgAcc1" presStyleIdx="3" presStyleCnt="5">
        <dgm:presLayoutVars>
          <dgm:chMax val="0"/>
          <dgm:chPref val="0"/>
        </dgm:presLayoutVars>
      </dgm:prSet>
      <dgm:spPr/>
    </dgm:pt>
    <dgm:pt modelId="{8CE5514B-799A-4B97-A4CE-949CED117359}" type="pres">
      <dgm:prSet presAssocID="{D59A6E49-80F2-47F2-A3F1-A7D3C1042B7A}" presName="parTx" presStyleLbl="alignNode1" presStyleIdx="3" presStyleCnt="5">
        <dgm:presLayoutVars>
          <dgm:chMax val="0"/>
          <dgm:chPref val="0"/>
          <dgm:bulletEnabled val="1"/>
        </dgm:presLayoutVars>
      </dgm:prSet>
      <dgm:spPr/>
    </dgm:pt>
    <dgm:pt modelId="{26E75E88-EED9-45B9-B2E1-7CF90983F84F}" type="pres">
      <dgm:prSet presAssocID="{D59A6E49-80F2-47F2-A3F1-A7D3C1042B7A}" presName="desTx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0E310878-290E-4CDF-A224-A01279FC1395}" type="pres">
      <dgm:prSet presAssocID="{D59A6E49-80F2-47F2-A3F1-A7D3C1042B7A}" presName="EmptyPlaceHolder" presStyleCnt="0"/>
      <dgm:spPr/>
    </dgm:pt>
    <dgm:pt modelId="{55F036F5-304F-4940-A050-48A87A0DF8E4}" type="pres">
      <dgm:prSet presAssocID="{7E011706-AE0C-4AA0-B690-E8284D94C1FB}" presName="space" presStyleCnt="0"/>
      <dgm:spPr/>
    </dgm:pt>
    <dgm:pt modelId="{1B1FFA15-18C7-4FA1-8E23-8A3F31C302EB}" type="pres">
      <dgm:prSet presAssocID="{8AE324F7-386D-45A2-868A-242E22B37484}" presName="composite" presStyleCnt="0"/>
      <dgm:spPr/>
    </dgm:pt>
    <dgm:pt modelId="{736EA73E-CF05-45B4-A946-DC09155D617E}" type="pres">
      <dgm:prSet presAssocID="{8AE324F7-386D-45A2-868A-242E22B37484}" presName="L" presStyleLbl="solidFgAcc1" presStyleIdx="4" presStyleCnt="5">
        <dgm:presLayoutVars>
          <dgm:chMax val="0"/>
          <dgm:chPref val="0"/>
        </dgm:presLayoutVars>
      </dgm:prSet>
      <dgm:spPr/>
    </dgm:pt>
    <dgm:pt modelId="{507DCF5B-980F-4E37-B5EB-2E84D9C6B52F}" type="pres">
      <dgm:prSet presAssocID="{8AE324F7-386D-45A2-868A-242E22B37484}" presName="parTx" presStyleLbl="alignNode1" presStyleIdx="4" presStyleCnt="5">
        <dgm:presLayoutVars>
          <dgm:chMax val="0"/>
          <dgm:chPref val="0"/>
          <dgm:bulletEnabled val="1"/>
        </dgm:presLayoutVars>
      </dgm:prSet>
      <dgm:spPr/>
    </dgm:pt>
    <dgm:pt modelId="{EEA84B30-BE1D-4937-8B3F-F60859618187}" type="pres">
      <dgm:prSet presAssocID="{8AE324F7-386D-45A2-868A-242E22B37484}" presName="desTx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74B8F068-5875-4CEC-BBA5-2D4AFCF2A5DE}" type="pres">
      <dgm:prSet presAssocID="{8AE324F7-386D-45A2-868A-242E22B37484}" presName="EmptyPlaceHolder" presStyleCnt="0"/>
      <dgm:spPr/>
    </dgm:pt>
  </dgm:ptLst>
  <dgm:cxnLst>
    <dgm:cxn modelId="{D9DD0A07-3DE1-4FDB-9228-533E0FAB48D9}" srcId="{AAD4E0A1-2FAA-4C4F-A963-A18676DD2709}" destId="{8159643A-818D-4545-AFE5-29FC064B1AAA}" srcOrd="1" destOrd="0" parTransId="{2AC99ED1-74BC-44F4-AB57-AD4179C7D85F}" sibTransId="{384C38D0-1DF9-4571-8437-3CD10BEF2AAE}"/>
    <dgm:cxn modelId="{9534A01A-7215-484A-B231-394DE85E33EE}" type="presOf" srcId="{8AE324F7-386D-45A2-868A-242E22B37484}" destId="{507DCF5B-980F-4E37-B5EB-2E84D9C6B52F}" srcOrd="0" destOrd="0" presId="urn:microsoft.com/office/officeart/2016/7/layout/AccentHomeChevronProcess"/>
    <dgm:cxn modelId="{C7E7C71A-8D4E-49A3-870A-EF1B52EA7E44}" type="presOf" srcId="{388BDCB2-DCDF-44F3-8324-AEB38FDDBDD1}" destId="{499DECC5-47AF-4CB1-BCD3-F288444FFD05}" srcOrd="0" destOrd="0" presId="urn:microsoft.com/office/officeart/2016/7/layout/AccentHomeChevronProcess"/>
    <dgm:cxn modelId="{5674DB32-52A8-4AD6-91A2-851D4F5D774E}" srcId="{8159643A-818D-4545-AFE5-29FC064B1AAA}" destId="{A5F3A565-F1A9-4263-BA1F-374C68AB041C}" srcOrd="0" destOrd="0" parTransId="{BC9CEAF5-0740-4D16-9B53-CFBE32998C15}" sibTransId="{E138BD27-CD5F-4B72-9EE7-AFCFDA324151}"/>
    <dgm:cxn modelId="{3B4F2C34-A5FB-4876-BE0B-B329E5E0B605}" type="presOf" srcId="{F2C5946E-96AC-4D5A-B458-7D2B25514DE6}" destId="{EEA84B30-BE1D-4937-8B3F-F60859618187}" srcOrd="0" destOrd="0" presId="urn:microsoft.com/office/officeart/2016/7/layout/AccentHomeChevronProcess"/>
    <dgm:cxn modelId="{EBCA9966-8EF2-49F3-972B-7D6EDBB39C81}" type="presOf" srcId="{11173297-B697-4A11-9EAC-E45317C547A3}" destId="{FCBE03BB-10EF-463F-ADE9-2490921E2F01}" srcOrd="0" destOrd="0" presId="urn:microsoft.com/office/officeart/2016/7/layout/AccentHomeChevronProcess"/>
    <dgm:cxn modelId="{F7EA216A-8EED-4AEA-8470-B1B8F045C9C9}" srcId="{11173297-B697-4A11-9EAC-E45317C547A3}" destId="{388BDCB2-DCDF-44F3-8324-AEB38FDDBDD1}" srcOrd="0" destOrd="0" parTransId="{37941136-BD0B-4BA2-AB30-C59B281AC064}" sibTransId="{3E43BD3A-DE7D-4F87-8DF8-BE45D9E99A98}"/>
    <dgm:cxn modelId="{60F2516C-41F3-4218-A1D1-062B64CCA51C}" srcId="{D59A6E49-80F2-47F2-A3F1-A7D3C1042B7A}" destId="{B37999E7-C394-42CA-9788-025667B2F148}" srcOrd="0" destOrd="0" parTransId="{4E4B7B64-9855-4792-8CF8-036E24B99347}" sibTransId="{B2DC8013-B540-4718-801F-00BFBC13037A}"/>
    <dgm:cxn modelId="{3B32756D-B3E5-411D-8FF5-9443D03E0512}" srcId="{AAD4E0A1-2FAA-4C4F-A963-A18676DD2709}" destId="{59A0B26A-2973-451B-9ADA-6468D9C1A82E}" srcOrd="0" destOrd="0" parTransId="{485F4D2F-583A-4E49-8439-7E9505C9635E}" sibTransId="{82DF06A8-49E6-4C50-8190-748A5D28FD6E}"/>
    <dgm:cxn modelId="{F30B326E-5A4C-40C9-B022-26DA52A304C3}" type="presOf" srcId="{59A0B26A-2973-451B-9ADA-6468D9C1A82E}" destId="{356E000D-F109-45EB-B501-4B78AA5C433C}" srcOrd="0" destOrd="0" presId="urn:microsoft.com/office/officeart/2016/7/layout/AccentHomeChevronProcess"/>
    <dgm:cxn modelId="{050C9254-2664-45D0-A7C0-16D1E600B953}" type="presOf" srcId="{D59A6E49-80F2-47F2-A3F1-A7D3C1042B7A}" destId="{8CE5514B-799A-4B97-A4CE-949CED117359}" srcOrd="0" destOrd="0" presId="urn:microsoft.com/office/officeart/2016/7/layout/AccentHomeChevronProcess"/>
    <dgm:cxn modelId="{F7E24D59-9532-4E70-A381-FD77E8E3792F}" srcId="{59A0B26A-2973-451B-9ADA-6468D9C1A82E}" destId="{EFA50C6C-022A-4BE7-B363-CC5944231205}" srcOrd="0" destOrd="0" parTransId="{2DCDB026-5A6D-4F6F-854C-5F88D23D2A99}" sibTransId="{1640FBF7-6D83-46D6-9A14-66833FCD0185}"/>
    <dgm:cxn modelId="{BB331587-E8E0-4EB4-A73E-6C4FBC78406B}" type="presOf" srcId="{A5F3A565-F1A9-4263-BA1F-374C68AB041C}" destId="{76F87B8F-7B70-4B8F-BD86-BC83CD9F0297}" srcOrd="0" destOrd="0" presId="urn:microsoft.com/office/officeart/2016/7/layout/AccentHomeChevronProcess"/>
    <dgm:cxn modelId="{4A7EFD87-320F-45A4-8133-759E7A6020E6}" type="presOf" srcId="{B37999E7-C394-42CA-9788-025667B2F148}" destId="{26E75E88-EED9-45B9-B2E1-7CF90983F84F}" srcOrd="0" destOrd="0" presId="urn:microsoft.com/office/officeart/2016/7/layout/AccentHomeChevronProcess"/>
    <dgm:cxn modelId="{1AC5888B-5F0A-4CE7-8F69-58ACC0AA1100}" srcId="{8AE324F7-386D-45A2-868A-242E22B37484}" destId="{F2C5946E-96AC-4D5A-B458-7D2B25514DE6}" srcOrd="0" destOrd="0" parTransId="{00377DCE-90FB-46C7-8AA2-8160B9C8E411}" sibTransId="{A191672C-E826-4D12-AE04-B7C722E1DAD5}"/>
    <dgm:cxn modelId="{3558A59D-7369-44E9-904F-FA6F4D04C070}" srcId="{AAD4E0A1-2FAA-4C4F-A963-A18676DD2709}" destId="{8AE324F7-386D-45A2-868A-242E22B37484}" srcOrd="4" destOrd="0" parTransId="{234A76A7-017C-468D-B6C6-6AE5595F0A60}" sibTransId="{EC9BCBCD-EFC8-4290-B863-734E9A2158AC}"/>
    <dgm:cxn modelId="{0DCDD2B0-40B4-4FE3-97A4-E8F517D667FA}" type="presOf" srcId="{EFA50C6C-022A-4BE7-B363-CC5944231205}" destId="{690A1E60-14A3-48E2-969A-2D37B614EB37}" srcOrd="0" destOrd="0" presId="urn:microsoft.com/office/officeart/2016/7/layout/AccentHomeChevronProcess"/>
    <dgm:cxn modelId="{AEC3EBD0-1922-4FDA-8C9E-4E7A1D61E53D}" type="presOf" srcId="{AAD4E0A1-2FAA-4C4F-A963-A18676DD2709}" destId="{783BA2EA-8436-4CCE-A39E-6BCF5238143F}" srcOrd="0" destOrd="0" presId="urn:microsoft.com/office/officeart/2016/7/layout/AccentHomeChevronProcess"/>
    <dgm:cxn modelId="{1DEAA8D5-09D4-43B8-9CE1-38F63628F861}" srcId="{AAD4E0A1-2FAA-4C4F-A963-A18676DD2709}" destId="{D59A6E49-80F2-47F2-A3F1-A7D3C1042B7A}" srcOrd="3" destOrd="0" parTransId="{0F0347E2-53BF-4AF0-BE04-E562E9D07F8C}" sibTransId="{7E011706-AE0C-4AA0-B690-E8284D94C1FB}"/>
    <dgm:cxn modelId="{5ADCAFE7-EEA6-4BFA-9A5B-7E47089881FE}" type="presOf" srcId="{8159643A-818D-4545-AFE5-29FC064B1AAA}" destId="{E71F2D5D-B2F9-4DA3-A66A-9C6CCF024E35}" srcOrd="0" destOrd="0" presId="urn:microsoft.com/office/officeart/2016/7/layout/AccentHomeChevronProcess"/>
    <dgm:cxn modelId="{6C7779F4-FD69-4B67-B910-A8608F5BFD91}" srcId="{AAD4E0A1-2FAA-4C4F-A963-A18676DD2709}" destId="{11173297-B697-4A11-9EAC-E45317C547A3}" srcOrd="2" destOrd="0" parTransId="{04B33EEE-24D9-46D5-87A7-153B2EA6E29D}" sibTransId="{F44242F6-86F1-4EA1-8BA3-3748696B9D36}"/>
    <dgm:cxn modelId="{6611D126-9F3D-4D3A-AAF3-BB5655B14647}" type="presParOf" srcId="{783BA2EA-8436-4CCE-A39E-6BCF5238143F}" destId="{F0826536-DCAA-4063-BFB9-4645227B9732}" srcOrd="0" destOrd="0" presId="urn:microsoft.com/office/officeart/2016/7/layout/AccentHomeChevronProcess"/>
    <dgm:cxn modelId="{85796E44-494A-4150-B35F-33B1B9A5FF16}" type="presParOf" srcId="{F0826536-DCAA-4063-BFB9-4645227B9732}" destId="{E3149CA8-F730-4485-B25A-C15A62708F74}" srcOrd="0" destOrd="0" presId="urn:microsoft.com/office/officeart/2016/7/layout/AccentHomeChevronProcess"/>
    <dgm:cxn modelId="{A166AD79-2619-4D52-A3B3-6215B3AA43D1}" type="presParOf" srcId="{F0826536-DCAA-4063-BFB9-4645227B9732}" destId="{356E000D-F109-45EB-B501-4B78AA5C433C}" srcOrd="1" destOrd="0" presId="urn:microsoft.com/office/officeart/2016/7/layout/AccentHomeChevronProcess"/>
    <dgm:cxn modelId="{F077F179-9385-4782-9283-8B16C1C2BA34}" type="presParOf" srcId="{F0826536-DCAA-4063-BFB9-4645227B9732}" destId="{690A1E60-14A3-48E2-969A-2D37B614EB37}" srcOrd="2" destOrd="0" presId="urn:microsoft.com/office/officeart/2016/7/layout/AccentHomeChevronProcess"/>
    <dgm:cxn modelId="{FA9EB690-4AD1-4C19-B9A1-53E66DA560CD}" type="presParOf" srcId="{F0826536-DCAA-4063-BFB9-4645227B9732}" destId="{792BD85C-2D0D-4BF4-AF83-D8128B6A0BBD}" srcOrd="3" destOrd="0" presId="urn:microsoft.com/office/officeart/2016/7/layout/AccentHomeChevronProcess"/>
    <dgm:cxn modelId="{3742C70D-B7C4-4347-ADE9-AE1A90E7AA08}" type="presParOf" srcId="{783BA2EA-8436-4CCE-A39E-6BCF5238143F}" destId="{B1D346D7-C154-4D58-8724-9D8D322272D9}" srcOrd="1" destOrd="0" presId="urn:microsoft.com/office/officeart/2016/7/layout/AccentHomeChevronProcess"/>
    <dgm:cxn modelId="{7F2E54B8-A4E8-4F58-B05C-AC407951920B}" type="presParOf" srcId="{783BA2EA-8436-4CCE-A39E-6BCF5238143F}" destId="{14B6A5EE-E0B3-4A85-B764-A872E77BD918}" srcOrd="2" destOrd="0" presId="urn:microsoft.com/office/officeart/2016/7/layout/AccentHomeChevronProcess"/>
    <dgm:cxn modelId="{B7C14F8B-CC24-4358-ACAC-06BBD57C9232}" type="presParOf" srcId="{14B6A5EE-E0B3-4A85-B764-A872E77BD918}" destId="{CC632145-1148-4956-9088-B915D0D0FD99}" srcOrd="0" destOrd="0" presId="urn:microsoft.com/office/officeart/2016/7/layout/AccentHomeChevronProcess"/>
    <dgm:cxn modelId="{EB2BC1A5-5145-4896-855A-0AFEACE82BCF}" type="presParOf" srcId="{14B6A5EE-E0B3-4A85-B764-A872E77BD918}" destId="{E71F2D5D-B2F9-4DA3-A66A-9C6CCF024E35}" srcOrd="1" destOrd="0" presId="urn:microsoft.com/office/officeart/2016/7/layout/AccentHomeChevronProcess"/>
    <dgm:cxn modelId="{BFE19651-BA6F-4861-AC66-33F319D53F7D}" type="presParOf" srcId="{14B6A5EE-E0B3-4A85-B764-A872E77BD918}" destId="{76F87B8F-7B70-4B8F-BD86-BC83CD9F0297}" srcOrd="2" destOrd="0" presId="urn:microsoft.com/office/officeart/2016/7/layout/AccentHomeChevronProcess"/>
    <dgm:cxn modelId="{98F69F0E-9C66-428E-8A69-C89EADF74318}" type="presParOf" srcId="{14B6A5EE-E0B3-4A85-B764-A872E77BD918}" destId="{05D16F6A-9EB7-4E55-B58D-6F5902C7CC80}" srcOrd="3" destOrd="0" presId="urn:microsoft.com/office/officeart/2016/7/layout/AccentHomeChevronProcess"/>
    <dgm:cxn modelId="{DA6016D0-FF08-42BE-9BDC-FF482682D30D}" type="presParOf" srcId="{783BA2EA-8436-4CCE-A39E-6BCF5238143F}" destId="{6A4F6B20-1C90-450E-965A-C1EB3B417C04}" srcOrd="3" destOrd="0" presId="urn:microsoft.com/office/officeart/2016/7/layout/AccentHomeChevronProcess"/>
    <dgm:cxn modelId="{6EF0D53E-C29F-4657-A617-6C3C35BB9FAE}" type="presParOf" srcId="{783BA2EA-8436-4CCE-A39E-6BCF5238143F}" destId="{D85162A9-E7E1-4DA6-A96C-574B4875794C}" srcOrd="4" destOrd="0" presId="urn:microsoft.com/office/officeart/2016/7/layout/AccentHomeChevronProcess"/>
    <dgm:cxn modelId="{C3DCC376-D230-47A5-B0AF-7BF05A5F988F}" type="presParOf" srcId="{D85162A9-E7E1-4DA6-A96C-574B4875794C}" destId="{5C7AB7EB-E74C-4AF9-873D-5493F7962F03}" srcOrd="0" destOrd="0" presId="urn:microsoft.com/office/officeart/2016/7/layout/AccentHomeChevronProcess"/>
    <dgm:cxn modelId="{3B951B36-7350-4EA2-B9D5-5614563BACC1}" type="presParOf" srcId="{D85162A9-E7E1-4DA6-A96C-574B4875794C}" destId="{FCBE03BB-10EF-463F-ADE9-2490921E2F01}" srcOrd="1" destOrd="0" presId="urn:microsoft.com/office/officeart/2016/7/layout/AccentHomeChevronProcess"/>
    <dgm:cxn modelId="{0DF3A932-41AE-4A1B-B940-4F00F9CF7627}" type="presParOf" srcId="{D85162A9-E7E1-4DA6-A96C-574B4875794C}" destId="{499DECC5-47AF-4CB1-BCD3-F288444FFD05}" srcOrd="2" destOrd="0" presId="urn:microsoft.com/office/officeart/2016/7/layout/AccentHomeChevronProcess"/>
    <dgm:cxn modelId="{959D2AAF-704B-4D08-8294-3790BF74564E}" type="presParOf" srcId="{D85162A9-E7E1-4DA6-A96C-574B4875794C}" destId="{303CC2BE-542F-4C56-82EF-DBD9BE5FA7D0}" srcOrd="3" destOrd="0" presId="urn:microsoft.com/office/officeart/2016/7/layout/AccentHomeChevronProcess"/>
    <dgm:cxn modelId="{E44537FE-1975-4124-BCD2-862CC511C87F}" type="presParOf" srcId="{783BA2EA-8436-4CCE-A39E-6BCF5238143F}" destId="{31E06083-C734-4BB7-B45B-F495DA16657F}" srcOrd="5" destOrd="0" presId="urn:microsoft.com/office/officeart/2016/7/layout/AccentHomeChevronProcess"/>
    <dgm:cxn modelId="{D08F1D36-1DBD-4A90-B35A-11CB6AB70837}" type="presParOf" srcId="{783BA2EA-8436-4CCE-A39E-6BCF5238143F}" destId="{33C0640E-1908-43E2-A30D-C597CD2E5C45}" srcOrd="6" destOrd="0" presId="urn:microsoft.com/office/officeart/2016/7/layout/AccentHomeChevronProcess"/>
    <dgm:cxn modelId="{77398350-C6EC-4106-8EBF-0C0C73F7D8E2}" type="presParOf" srcId="{33C0640E-1908-43E2-A30D-C597CD2E5C45}" destId="{D45698BB-B312-4969-9C62-8B658A7BE04B}" srcOrd="0" destOrd="0" presId="urn:microsoft.com/office/officeart/2016/7/layout/AccentHomeChevronProcess"/>
    <dgm:cxn modelId="{BB0C5B20-87A6-498F-A1F7-C45BD18A0349}" type="presParOf" srcId="{33C0640E-1908-43E2-A30D-C597CD2E5C45}" destId="{8CE5514B-799A-4B97-A4CE-949CED117359}" srcOrd="1" destOrd="0" presId="urn:microsoft.com/office/officeart/2016/7/layout/AccentHomeChevronProcess"/>
    <dgm:cxn modelId="{7900CD8C-9318-4089-992F-92843765BB6E}" type="presParOf" srcId="{33C0640E-1908-43E2-A30D-C597CD2E5C45}" destId="{26E75E88-EED9-45B9-B2E1-7CF90983F84F}" srcOrd="2" destOrd="0" presId="urn:microsoft.com/office/officeart/2016/7/layout/AccentHomeChevronProcess"/>
    <dgm:cxn modelId="{51FB55C6-15A1-4FDA-9B20-03379835FB58}" type="presParOf" srcId="{33C0640E-1908-43E2-A30D-C597CD2E5C45}" destId="{0E310878-290E-4CDF-A224-A01279FC1395}" srcOrd="3" destOrd="0" presId="urn:microsoft.com/office/officeart/2016/7/layout/AccentHomeChevronProcess"/>
    <dgm:cxn modelId="{846F24E1-EA22-4D81-ACCB-5088E0274B96}" type="presParOf" srcId="{783BA2EA-8436-4CCE-A39E-6BCF5238143F}" destId="{55F036F5-304F-4940-A050-48A87A0DF8E4}" srcOrd="7" destOrd="0" presId="urn:microsoft.com/office/officeart/2016/7/layout/AccentHomeChevronProcess"/>
    <dgm:cxn modelId="{9CDD98A5-3C45-403C-8FFA-C5E45A5D72EC}" type="presParOf" srcId="{783BA2EA-8436-4CCE-A39E-6BCF5238143F}" destId="{1B1FFA15-18C7-4FA1-8E23-8A3F31C302EB}" srcOrd="8" destOrd="0" presId="urn:microsoft.com/office/officeart/2016/7/layout/AccentHomeChevronProcess"/>
    <dgm:cxn modelId="{7E6ED34B-B1F0-4FB3-850D-E94B6E9E17D3}" type="presParOf" srcId="{1B1FFA15-18C7-4FA1-8E23-8A3F31C302EB}" destId="{736EA73E-CF05-45B4-A946-DC09155D617E}" srcOrd="0" destOrd="0" presId="urn:microsoft.com/office/officeart/2016/7/layout/AccentHomeChevronProcess"/>
    <dgm:cxn modelId="{62E0986F-AF8A-4BB9-9929-81DF0F4BFDCA}" type="presParOf" srcId="{1B1FFA15-18C7-4FA1-8E23-8A3F31C302EB}" destId="{507DCF5B-980F-4E37-B5EB-2E84D9C6B52F}" srcOrd="1" destOrd="0" presId="urn:microsoft.com/office/officeart/2016/7/layout/AccentHomeChevronProcess"/>
    <dgm:cxn modelId="{93041484-7DAD-4FD9-B487-F83C4013B175}" type="presParOf" srcId="{1B1FFA15-18C7-4FA1-8E23-8A3F31C302EB}" destId="{EEA84B30-BE1D-4937-8B3F-F60859618187}" srcOrd="2" destOrd="0" presId="urn:microsoft.com/office/officeart/2016/7/layout/AccentHomeChevronProcess"/>
    <dgm:cxn modelId="{7003133C-AC1E-431B-BAC1-22BEE521CC89}" type="presParOf" srcId="{1B1FFA15-18C7-4FA1-8E23-8A3F31C302EB}" destId="{74B8F068-5875-4CEC-BBA5-2D4AFCF2A5DE}" srcOrd="3" destOrd="0" presId="urn:microsoft.com/office/officeart/2016/7/layout/AccentHomeChevro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149CA8-F730-4485-B25A-C15A62708F74}">
      <dsp:nvSpPr>
        <dsp:cNvPr id="0" name=""/>
        <dsp:cNvSpPr/>
      </dsp:nvSpPr>
      <dsp:spPr>
        <a:xfrm rot="5400000">
          <a:off x="-979603" y="1970308"/>
          <a:ext cx="2147276" cy="183760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6E000D-F109-45EB-B501-4B78AA5C433C}">
      <dsp:nvSpPr>
        <dsp:cNvPr id="0" name=""/>
        <dsp:cNvSpPr/>
      </dsp:nvSpPr>
      <dsp:spPr>
        <a:xfrm>
          <a:off x="2154" y="3165145"/>
          <a:ext cx="2297008" cy="715758"/>
        </a:xfrm>
        <a:prstGeom prst="homePlate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Winter 2022</a:t>
          </a:r>
        </a:p>
      </dsp:txBody>
      <dsp:txXfrm>
        <a:off x="2154" y="3165145"/>
        <a:ext cx="2207538" cy="715758"/>
      </dsp:txXfrm>
    </dsp:sp>
    <dsp:sp modelId="{690A1E60-14A3-48E2-969A-2D37B614EB37}">
      <dsp:nvSpPr>
        <dsp:cNvPr id="0" name=""/>
        <dsp:cNvSpPr/>
      </dsp:nvSpPr>
      <dsp:spPr>
        <a:xfrm>
          <a:off x="185914" y="1092387"/>
          <a:ext cx="1865171" cy="15204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Hire CA to meet on site with HBMI &amp; Rotary team to review and confirm project elements.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Identify partners.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Band with Biddeford-Saco Rotary Club.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Begin fundraising efforts. </a:t>
          </a:r>
        </a:p>
      </dsp:txBody>
      <dsp:txXfrm>
        <a:off x="185914" y="1092387"/>
        <a:ext cx="1865171" cy="1520420"/>
      </dsp:txXfrm>
    </dsp:sp>
    <dsp:sp modelId="{CC632145-1148-4956-9088-B915D0D0FD99}">
      <dsp:nvSpPr>
        <dsp:cNvPr id="0" name=""/>
        <dsp:cNvSpPr/>
      </dsp:nvSpPr>
      <dsp:spPr>
        <a:xfrm rot="5400000">
          <a:off x="1180565" y="1977638"/>
          <a:ext cx="2191254" cy="183760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1F2D5D-B2F9-4DA3-A66A-9C6CCF024E35}">
      <dsp:nvSpPr>
        <dsp:cNvPr id="0" name=""/>
        <dsp:cNvSpPr/>
      </dsp:nvSpPr>
      <dsp:spPr>
        <a:xfrm>
          <a:off x="2184312" y="3165145"/>
          <a:ext cx="2297008" cy="73041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Spring 2022</a:t>
          </a:r>
        </a:p>
      </dsp:txBody>
      <dsp:txXfrm>
        <a:off x="2366917" y="3165145"/>
        <a:ext cx="1931799" cy="730418"/>
      </dsp:txXfrm>
    </dsp:sp>
    <dsp:sp modelId="{76F87B8F-7B70-4B8F-BD86-BC83CD9F0297}">
      <dsp:nvSpPr>
        <dsp:cNvPr id="0" name=""/>
        <dsp:cNvSpPr/>
      </dsp:nvSpPr>
      <dsp:spPr>
        <a:xfrm>
          <a:off x="2368073" y="1084147"/>
          <a:ext cx="1865171" cy="155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Rotary team and allies meet with Maliseet Community and local partners.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Complete schematic design and desired changes to existing plan.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Finalize surface materials, site furnishings, lighting cost improvements. 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Official groundbreaking.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100" kern="1200" dirty="0"/>
        </a:p>
      </dsp:txBody>
      <dsp:txXfrm>
        <a:off x="2368073" y="1084147"/>
        <a:ext cx="1865171" cy="1551560"/>
      </dsp:txXfrm>
    </dsp:sp>
    <dsp:sp modelId="{5C7AB7EB-E74C-4AF9-873D-5493F7962F03}">
      <dsp:nvSpPr>
        <dsp:cNvPr id="0" name=""/>
        <dsp:cNvSpPr/>
      </dsp:nvSpPr>
      <dsp:spPr>
        <a:xfrm rot="5400000">
          <a:off x="3362723" y="1977638"/>
          <a:ext cx="2191254" cy="183760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BE03BB-10EF-463F-ADE9-2490921E2F01}">
      <dsp:nvSpPr>
        <dsp:cNvPr id="0" name=""/>
        <dsp:cNvSpPr/>
      </dsp:nvSpPr>
      <dsp:spPr>
        <a:xfrm>
          <a:off x="4366470" y="3165145"/>
          <a:ext cx="2297008" cy="73041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Summer 2022</a:t>
          </a:r>
        </a:p>
      </dsp:txBody>
      <dsp:txXfrm>
        <a:off x="4549075" y="3165145"/>
        <a:ext cx="1931799" cy="730418"/>
      </dsp:txXfrm>
    </dsp:sp>
    <dsp:sp modelId="{499DECC5-47AF-4CB1-BCD3-F288444FFD05}">
      <dsp:nvSpPr>
        <dsp:cNvPr id="0" name=""/>
        <dsp:cNvSpPr/>
      </dsp:nvSpPr>
      <dsp:spPr>
        <a:xfrm>
          <a:off x="4550231" y="1084147"/>
          <a:ext cx="1865171" cy="155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Phase one of project.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Site demolition, removal plan, layout design, grading and drainage improvements, utilities and lighting plans.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CA will develop a more detailed schematic site plan and possibly with 3D representations.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 </a:t>
          </a:r>
        </a:p>
      </dsp:txBody>
      <dsp:txXfrm>
        <a:off x="4550231" y="1084147"/>
        <a:ext cx="1865171" cy="1551560"/>
      </dsp:txXfrm>
    </dsp:sp>
    <dsp:sp modelId="{D45698BB-B312-4969-9C62-8B658A7BE04B}">
      <dsp:nvSpPr>
        <dsp:cNvPr id="0" name=""/>
        <dsp:cNvSpPr/>
      </dsp:nvSpPr>
      <dsp:spPr>
        <a:xfrm rot="5400000">
          <a:off x="5544881" y="1977638"/>
          <a:ext cx="2191254" cy="183760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5514B-799A-4B97-A4CE-949CED117359}">
      <dsp:nvSpPr>
        <dsp:cNvPr id="0" name=""/>
        <dsp:cNvSpPr/>
      </dsp:nvSpPr>
      <dsp:spPr>
        <a:xfrm>
          <a:off x="6548628" y="3165145"/>
          <a:ext cx="2297008" cy="73041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Fall 2022</a:t>
          </a:r>
        </a:p>
      </dsp:txBody>
      <dsp:txXfrm>
        <a:off x="6731233" y="3165145"/>
        <a:ext cx="1931799" cy="730418"/>
      </dsp:txXfrm>
    </dsp:sp>
    <dsp:sp modelId="{26E75E88-EED9-45B9-B2E1-7CF90983F84F}">
      <dsp:nvSpPr>
        <dsp:cNvPr id="0" name=""/>
        <dsp:cNvSpPr/>
      </dsp:nvSpPr>
      <dsp:spPr>
        <a:xfrm>
          <a:off x="6732389" y="1084147"/>
          <a:ext cx="1865171" cy="155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Phase two of project.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Site construction details and assemblies.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Identify type, quantity, size of plant materials including trees, shrubs, and groundcovers</a:t>
          </a:r>
          <a:r>
            <a:rPr lang="en-US" sz="1400" kern="1200" dirty="0"/>
            <a:t>.  </a:t>
          </a:r>
        </a:p>
      </dsp:txBody>
      <dsp:txXfrm>
        <a:off x="6732389" y="1084147"/>
        <a:ext cx="1865171" cy="1551560"/>
      </dsp:txXfrm>
    </dsp:sp>
    <dsp:sp modelId="{736EA73E-CF05-45B4-A946-DC09155D617E}">
      <dsp:nvSpPr>
        <dsp:cNvPr id="0" name=""/>
        <dsp:cNvSpPr/>
      </dsp:nvSpPr>
      <dsp:spPr>
        <a:xfrm rot="5400000">
          <a:off x="7727040" y="1977638"/>
          <a:ext cx="2191254" cy="183760"/>
        </a:xfrm>
        <a:prstGeom prst="corner">
          <a:avLst>
            <a:gd name="adj1" fmla="val 1000"/>
            <a:gd name="adj2" fmla="val 1000"/>
          </a:avLst>
        </a:prstGeom>
        <a:solidFill>
          <a:schemeClr val="lt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7DCF5B-980F-4E37-B5EB-2E84D9C6B52F}">
      <dsp:nvSpPr>
        <dsp:cNvPr id="0" name=""/>
        <dsp:cNvSpPr/>
      </dsp:nvSpPr>
      <dsp:spPr>
        <a:xfrm>
          <a:off x="8730787" y="3165145"/>
          <a:ext cx="2297008" cy="730418"/>
        </a:xfrm>
        <a:prstGeom prst="chevron">
          <a:avLst>
            <a:gd name="adj" fmla="val 25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22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228600" rIns="114300" bIns="22860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Summer 2023</a:t>
          </a:r>
        </a:p>
      </dsp:txBody>
      <dsp:txXfrm>
        <a:off x="8913392" y="3165145"/>
        <a:ext cx="1931799" cy="730418"/>
      </dsp:txXfrm>
    </dsp:sp>
    <dsp:sp modelId="{EEA84B30-BE1D-4937-8B3F-F60859618187}">
      <dsp:nvSpPr>
        <dsp:cNvPr id="0" name=""/>
        <dsp:cNvSpPr/>
      </dsp:nvSpPr>
      <dsp:spPr>
        <a:xfrm>
          <a:off x="8914547" y="1084147"/>
          <a:ext cx="1865171" cy="1551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Phase three of project.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Complete construction, identify volunteer projects, preparation of project maintenance manual and operational requirements. </a:t>
          </a:r>
        </a:p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Launch educational &amp; wellness mission</a:t>
          </a:r>
          <a:r>
            <a:rPr lang="en-US" sz="1600" kern="1200" dirty="0"/>
            <a:t>.  </a:t>
          </a:r>
        </a:p>
      </dsp:txBody>
      <dsp:txXfrm>
        <a:off x="8914547" y="1084147"/>
        <a:ext cx="1865171" cy="1551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AccentHomeChevronProcess">
  <dgm:title val="Accent Home Chevron Process"/>
  <dgm:desc val="Use to show a progression; a timeline; sequential steps in a task, process, or workflow; or to emphasize movement or direction. Level 1 text appears inside an chevron shape, except the first shape which comes in a home shape, while Level 2 text appears above the invisible rectangle shapes."/>
  <dgm:catLst>
    <dgm:cat type="process" pri="500"/>
    <dgm:cat type="timeline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contrsBasedOnsibTransCount">
      <dgm:if name="oneSibTrans" axis="ch" ptType="sibTrans" func="cnt" op="equ" val="1">
        <dgm:constrLst>
          <dgm:constr type="h" for="ch" forName="composite" refType="h" fact="0.6"/>
          <dgm:constr type="w" for="ch" forName="composite" refType="w"/>
          <dgm:constr type="primFontSz" for="des" forName="parTx" val="20"/>
          <dgm:constr type="primFontSz" for="des" forName="desTx" refType="primFontSz" refFor="des" refForName="parTx" op="lte"/>
          <dgm:constr type="primFontSz" for="des" forName="parTx" op="equ"/>
          <dgm:constr type="primFontSz" for="des" forName="desTx" op="equ"/>
          <dgm:constr type="w" for="ch" forName="space" refType="w" refFor="ch" refForName="composite" fact="-0.02"/>
          <dgm:constr type="w" for="ch" ptType="sibTrans" op="equ"/>
        </dgm:constrLst>
      </dgm:if>
      <dgm:else name="moreThanOneSibTrans">
        <dgm:choose name="contrsForMoreThanOneSibTrans">
          <dgm:if name="twoSibTrans" axis="ch" ptType="sibTrans" func="cnt" op="equ" val="2">
            <dgm:constrLst>
              <dgm:constr type="h" for="ch" forName="composite" refType="h" fact="0.6"/>
              <dgm:constr type="w" for="ch" forName="composite" refType="w"/>
              <dgm:constr type="primFontSz" for="des" forName="parTx" val="20"/>
              <dgm:constr type="primFontSz" for="des" forName="desTx" refType="primFontSz" refFor="des" refForName="parTx" op="lte"/>
              <dgm:constr type="primFontSz" for="des" forName="parTx" op="equ"/>
              <dgm:constr type="primFontSz" for="des" forName="desTx" op="equ"/>
              <dgm:constr type="w" for="ch" forName="space" refType="w" refFor="ch" refForName="composite" fact="-0.03"/>
              <dgm:constr type="w" for="ch" ptType="sibTrans" op="equ"/>
            </dgm:constrLst>
          </dgm:if>
          <dgm:else name="moreThanTwoSibTrans">
            <dgm:choose name="contrsForMoreThanTwoSibTrans">
              <dgm:if name="threeSibTrans" axis="ch" ptType="sibTrans" func="cnt" op="equ" val="3">
                <dgm:constrLst>
                  <dgm:constr type="h" for="ch" forName="composite" refType="h" fact="0.6"/>
                  <dgm:constr type="w" for="ch" forName="composite" refType="w"/>
                  <dgm:constr type="primFontSz" for="des" forName="parTx" val="20"/>
                  <dgm:constr type="primFontSz" for="des" forName="desTx" refType="primFontSz" refFor="des" refForName="parTx" op="lte"/>
                  <dgm:constr type="primFontSz" for="des" forName="parTx" op="equ"/>
                  <dgm:constr type="primFontSz" for="des" forName="desTx" op="equ"/>
                  <dgm:constr type="w" for="ch" forName="space" refType="w" refFor="ch" refForName="composite" fact="-0.04"/>
                  <dgm:constr type="w" for="ch" ptType="sibTrans" op="equ"/>
                </dgm:constrLst>
              </dgm:if>
              <dgm:else name="moreThanThreeSibTrans">
                <dgm:choose name="contrsForMoreThanThreeSibTrans">
                  <dgm:if name="fourToSixSibTrans" axis="ch" ptType="sibTrans" func="cnt" op="lte" val="6">
                    <dgm:constrLst>
                      <dgm:constr type="h" for="ch" forName="composite" refType="h" fact="0.6"/>
                      <dgm:constr type="w" for="ch" forName="composite" refType="w"/>
                      <dgm:constr type="primFontSz" for="des" forName="parTx" val="20"/>
                      <dgm:constr type="primFontSz" for="des" forName="desTx" refType="primFontSz" refFor="des" refForName="parTx" op="lte"/>
                      <dgm:constr type="primFontSz" for="des" forName="parTx" op="equ"/>
                      <dgm:constr type="primFontSz" for="des" forName="desTx" op="equ"/>
                      <dgm:constr type="w" for="ch" forName="space" refType="w" refFor="ch" refForName="composite" fact="-0.05"/>
                      <dgm:constr type="w" for="ch" ptType="sibTrans" op="equ"/>
                    </dgm:constrLst>
                  </dgm:if>
                  <dgm:else name="moreThanSixSibTrans">
                    <dgm:choose name="contrsForMoreThanSixSibTrans">
                      <dgm:if name="sevenToEightSibTrans" axis="ch" ptType="sibTrans" func="cnt" op="lte" val="8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7"/>
                          <dgm:constr type="w" for="ch" ptType="sibTrans" op="equ"/>
                        </dgm:constrLst>
                      </dgm:if>
                      <dgm:else name="moreThanEightSibTrans">
                        <dgm:constrLst>
                          <dgm:constr type="h" for="ch" forName="composite" refType="h" fact="0.6"/>
                          <dgm:constr type="w" for="ch" forName="composite" refType="w"/>
                          <dgm:constr type="primFontSz" for="des" forName="parTx" val="20"/>
                          <dgm:constr type="primFontSz" for="des" forName="desTx" refType="primFontSz" refFor="des" refForName="parTx" op="lte"/>
                          <dgm:constr type="primFontSz" for="des" forName="parTx" op="equ"/>
                          <dgm:constr type="primFontSz" for="des" forName="desTx" op="equ"/>
                          <dgm:constr type="w" for="ch" forName="space" refType="w" refFor="ch" refForName="composite" fact="-0.09"/>
                          <dgm:constr type="w" for="ch" ptType="sibTrans" op="equ"/>
                        </dgm:constrLst>
                      </dgm:else>
                    </dgm:choose>
                  </dgm:else>
                </dgm:choose>
              </dgm:else>
            </dgm:choose>
          </dgm:else>
        </dgm:choose>
      </dgm:else>
    </dgm:choose>
    <dgm:ruleLst/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LayoutLTRorRTL">
          <dgm:if name="LayoutLTR" func="var" arg="dir" op="equ" val="norm">
            <dgm:constrLst>
              <dgm:constr type="w" for="ch" forName="L" refType="w" fact="0.08"/>
              <dgm:constr type="h" for="ch" forName="L" refType="h" fact="0.75"/>
              <dgm:constr type="l" for="ch" forName="L"/>
              <dgm:constr type="l" for="ch" forName="parTx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l" for="ch" forName="desTx" refType="r" refFor="ch" refForName="L"/>
              <dgm:constr type="w" for="ch" forName="desTx" refType="w" fact="0.812"/>
              <dgm:constr type="w" for="ch" forName="EmptyPlaceHolder" refType="w" fact="0.82"/>
              <dgm:constr type="l" for="ch" forName="EmptyPlaceHolder" refType="r" refFor="ch" refForName="L"/>
              <dgm:constr type="b" for="ch" forName="EmptyPlaceHolder" refType="b" refFor="ch" refForName="L"/>
              <dgm:constr type="h" for="ch" forName="EmptyPlaceHolder" refType="t" refFor="ch" refForName="desTx"/>
            </dgm:constrLst>
          </dgm:if>
          <dgm:else name="LayoutRTL">
            <dgm:constrLst>
              <dgm:constr type="w" for="ch" forName="L" refType="w" fact="0.08"/>
              <dgm:constr type="h" for="ch" forName="L" refType="h" fact="0.75"/>
              <dgm:constr type="r" for="ch" forName="L" refType="w"/>
              <dgm:constr type="r" for="ch" forName="parTx" refType="w"/>
              <dgm:constr type="w" for="ch" forName="parTx" refType="w"/>
              <dgm:constr type="h" for="ch" forName="parTx" refType="h" fact="0.25"/>
              <dgm:constr type="t" for="ch" forName="parTx" refType="b" refFor="ch" refForName="L"/>
              <dgm:constr type="t" for="ch" forName="desTx" refType="w" refFor="ch" refForName="L" fact="0.6"/>
              <dgm:constr type="b" for="ch" forName="desTx" refType="t" refFor="ch" refForName="EmptyPlaceHolder"/>
              <dgm:constr type="r" for="ch" forName="desTx" refType="l" refFor="ch" refForName="L"/>
              <dgm:constr type="w" for="ch" forName="desTx" refType="w" fact="0.812"/>
              <dgm:constr type="w" for="ch" forName="EmptyPlaceHolder" refType="w" fact="0.82"/>
              <dgm:constr type="h" for="ch" forName="EmptyPlaceHolder" refType="w" refFor="ch" refForName="L" fact="0.6"/>
              <dgm:constr type="b" for="ch" forName="EmptyPlaceHolder" refType="b" refFor="ch" refForName="L"/>
            </dgm:constrLst>
          </dgm:else>
        </dgm:choose>
        <dgm:layoutNode name="L" styleLbl="solidFgAcc1" moveWith="parTx">
          <dgm:varLst>
            <dgm:chMax val="0"/>
            <dgm:chPref val="0"/>
          </dgm:varLst>
          <dgm:alg type="sp"/>
          <dgm:choose name="Name310">
            <dgm:if name="Name311" func="var" arg="dir" op="equ" val="norm">
              <dgm:shape xmlns:r="http://schemas.openxmlformats.org/officeDocument/2006/relationships" rot="90" type="corner" r:blip="">
                <dgm:adjLst>
                  <dgm:adj idx="1" val="0.01"/>
                  <dgm:adj idx="2" val="0.01"/>
                </dgm:adjLst>
              </dgm:shape>
            </dgm:if>
            <dgm:else name="Name312">
              <dgm:shape xmlns:r="http://schemas.openxmlformats.org/officeDocument/2006/relationships" rot="180" type="corner" r:blip="">
                <dgm:adjLst>
                  <dgm:adj idx="1" val="0.01"/>
                  <dgm:adj idx="2" val="0.01"/>
                </dgm:adjLst>
              </dgm:shape>
            </dgm:else>
          </dgm:choose>
          <dgm:presOf/>
          <dgm:constrLst/>
          <dgm:ruleLst/>
        </dgm:layoutNode>
        <dgm:layoutNode name="parTx" styleLbl="alignNode1">
          <dgm:varLst>
            <dgm:chMax val="0"/>
            <dgm:chPref val="0"/>
            <dgm:bulletEnabled val="1"/>
          </dgm:varLst>
          <dgm:alg type="tx">
            <dgm:param type="txAnchorVert" val="mid"/>
            <dgm:param type="parTxLTRAlign" val="ctr"/>
            <dgm:param type="parTxRTLAlign" val="ctr"/>
          </dgm:alg>
          <dgm:choose name="MakeFirstNodeHomePlate">
            <dgm:if name="IfFirstNode" axis="self" ptType="node" func="pos" op="equ" val="1">
              <dgm:choose name="Name110">
                <dgm:if name="Name111" func="var" arg="dir" op="equ" val="norm">
                  <dgm:shape xmlns:r="http://schemas.openxmlformats.org/officeDocument/2006/relationships" type="homePlate" r:blip="">
                    <dgm:adjLst>
                      <dgm:adj idx="1" val="0.25"/>
                    </dgm:adjLst>
                  </dgm:shape>
                </dgm:if>
                <dgm:else name="Name112">
                  <dgm:shape xmlns:r="http://schemas.openxmlformats.org/officeDocument/2006/relationships" rot="180" type="homePlate" r:blip="">
                    <dgm:adjLst>
                      <dgm:adj idx="1" val="0.25"/>
                    </dgm:adjLst>
                  </dgm:shape>
                </dgm:else>
              </dgm:choose>
            </dgm:if>
            <dgm:else name="MakeRestOfNodesChevrons"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>
                      <dgm:adj idx="1" val="0.25"/>
                    </dgm:adjLst>
                  </dgm:shape>
                </dgm:if>
                <dgm:else name="Name12">
                  <dgm:shape xmlns:r="http://schemas.openxmlformats.org/officeDocument/2006/relationships" rot="180" type="chevron" r:blip="">
                    <dgm:adjLst>
                      <dgm:adj idx="1" val="0.25"/>
                    </dgm:adjLst>
                  </dgm:shape>
                </dgm:else>
              </dgm:choose>
            </dgm:else>
          </dgm:choose>
          <dgm:presOf axis="self" ptType="node"/>
          <dgm:constrLst>
            <dgm:constr type="tMarg" refType="primFontSz"/>
            <dgm:constr type="bMarg" refType="primFontSz"/>
            <dgm:constr type="lMarg" refType="primFontSz" fact="0.5"/>
            <dgm:constr type="rMarg" refType="primFontSz" fact="0.5"/>
          </dgm:constrLst>
          <dgm:ruleLst>
            <dgm:rule type="primFontSz" val="13" fact="NaN" max="NaN"/>
          </dgm:ruleLst>
        </dgm:layoutNode>
        <dgm:layoutNode name="desTx" styleLbl="revTx" moveWith="parTx">
          <dgm:varLst>
            <dgm:chMax val="0"/>
            <dgm:chPref val="0"/>
            <dgm:bulletEnabled val="1"/>
          </dgm:varLst>
          <dgm:choose name="Name210">
            <dgm:if name="Name211" func="var" arg="dir" op="equ" val="norm">
              <dgm:alg type="tx">
                <dgm:param type="txAnchorVert" val="t"/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12">
              <dgm:alg type="tx">
                <dgm:param type="txAnchorVert" val="t"/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tMarg"/>
            <dgm:constr type="bMarg"/>
            <dgm:constr type="lMarg"/>
            <dgm:constr type="rMarg"/>
          </dgm:constrLst>
          <dgm:ruleLst>
            <dgm:rule type="primFontSz" val="11" fact="NaN" max="NaN"/>
            <dgm:rule type="secFontSz" val="9" fact="NaN" max="NaN"/>
          </dgm:ruleLst>
        </dgm:layoutNode>
        <dgm:layoutNode name="EmptyPlaceHolder">
          <dgm:alg type="sp"/>
          <dgm:shape xmlns:r="http://schemas.openxmlformats.org/officeDocument/2006/relationships" r:blip="">
            <dgm:adjLst/>
          </dgm:shape>
          <dgm:presOf/>
          <dgm:constrLst/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586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6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1224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8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5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46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599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986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05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3/12/2022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300824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62131" y="863695"/>
            <a:ext cx="3758337" cy="3779995"/>
          </a:xfrm>
        </p:spPr>
        <p:txBody>
          <a:bodyPr anchor="ctr"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Rotary Indigenous Partnership Committee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62131" y="4739780"/>
            <a:ext cx="4255805" cy="1147054"/>
          </a:xfrm>
        </p:spPr>
        <p:txBody>
          <a:bodyPr anchor="t">
            <a:normAutofit/>
          </a:bodyPr>
          <a:lstStyle/>
          <a:p>
            <a:r>
              <a:rPr lang="en-US" sz="1800" dirty="0"/>
              <a:t>HOULTON Band of MALISEET Indians</a:t>
            </a:r>
          </a:p>
          <a:p>
            <a:r>
              <a:rPr lang="en-US" sz="2000" dirty="0"/>
              <a:t>Medicine Wheel Healing GARDEN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5EFA86-59D3-41A9-819E-C704FF32C5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1" r="9242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4240037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Rectangle 67">
            <a:extLst>
              <a:ext uri="{FF2B5EF4-FFF2-40B4-BE49-F238E27FC236}">
                <a16:creationId xmlns:a16="http://schemas.microsoft.com/office/drawing/2014/main" id="{ADB08581-279A-478B-83DD-945E4CB34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21E40D98-2DD7-4DBC-9170-584D5BA2D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7507224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6F5A787-B406-4A79-B561-57041C4B0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7" y="618067"/>
            <a:ext cx="7503665" cy="5774265"/>
          </a:xfrm>
          <a:prstGeom prst="rect">
            <a:avLst/>
          </a:prstGeom>
          <a:solidFill>
            <a:srgbClr val="465359">
              <a:alpha val="97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F9F98D-5643-4B74-A533-E08CB1011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884" y="1131195"/>
            <a:ext cx="7032916" cy="124793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i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i="1" cap="none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Native American Indians used plants for food, shelter, medicine, ceremonies and clothing”.</a:t>
            </a:r>
            <a:endParaRPr lang="en-US" i="1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8412D5-9D90-44B6-836F-EF59201A17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83" y="2438400"/>
            <a:ext cx="6855115" cy="3495742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000" b="1" cap="all" dirty="0">
                <a:solidFill>
                  <a:srgbClr val="00B0F0"/>
                </a:solidFill>
              </a:rPr>
              <a:t>Maliseet Project Committee</a:t>
            </a:r>
          </a:p>
          <a:p>
            <a:pPr marL="0" indent="0">
              <a:buNone/>
            </a:pPr>
            <a:r>
              <a:rPr lang="en-US" b="1" cap="all" dirty="0">
                <a:solidFill>
                  <a:srgbClr val="00B0F0"/>
                </a:solidFill>
              </a:rPr>
              <a:t>Rich Campbell </a:t>
            </a:r>
            <a:r>
              <a:rPr lang="en-US" cap="all" dirty="0">
                <a:solidFill>
                  <a:srgbClr val="FFFFFF"/>
                </a:solidFill>
              </a:rPr>
              <a:t>– Portland</a:t>
            </a:r>
          </a:p>
          <a:p>
            <a:pPr marL="0" indent="0">
              <a:buNone/>
            </a:pPr>
            <a:r>
              <a:rPr lang="en-US" b="1" cap="all" dirty="0">
                <a:solidFill>
                  <a:srgbClr val="00B0F0"/>
                </a:solidFill>
              </a:rPr>
              <a:t>Chris Hamilton </a:t>
            </a:r>
            <a:r>
              <a:rPr lang="en-US" cap="all" dirty="0">
                <a:solidFill>
                  <a:srgbClr val="FFFFFF"/>
                </a:solidFill>
              </a:rPr>
              <a:t>– Damariscotta – Newcastle</a:t>
            </a:r>
          </a:p>
          <a:p>
            <a:pPr marL="0" indent="0">
              <a:buNone/>
            </a:pPr>
            <a:r>
              <a:rPr lang="en-US" b="1" cap="all" dirty="0">
                <a:solidFill>
                  <a:srgbClr val="00B0F0"/>
                </a:solidFill>
              </a:rPr>
              <a:t>George Klauber </a:t>
            </a:r>
            <a:r>
              <a:rPr lang="en-US" cap="all" dirty="0">
                <a:solidFill>
                  <a:srgbClr val="FFFFFF"/>
                </a:solidFill>
              </a:rPr>
              <a:t>– Bridgeton lakes region</a:t>
            </a:r>
          </a:p>
          <a:p>
            <a:pPr marL="0" indent="0">
              <a:buNone/>
            </a:pPr>
            <a:r>
              <a:rPr lang="en-US" b="1" cap="all" dirty="0">
                <a:solidFill>
                  <a:srgbClr val="00B0F0"/>
                </a:solidFill>
              </a:rPr>
              <a:t>Brenda pollock </a:t>
            </a:r>
            <a:r>
              <a:rPr lang="en-US" cap="all" dirty="0">
                <a:solidFill>
                  <a:srgbClr val="FFFFFF"/>
                </a:solidFill>
              </a:rPr>
              <a:t>– Biddeford-</a:t>
            </a:r>
            <a:r>
              <a:rPr lang="en-US" cap="all" dirty="0" err="1">
                <a:solidFill>
                  <a:srgbClr val="FFFFFF"/>
                </a:solidFill>
              </a:rPr>
              <a:t>saco</a:t>
            </a:r>
            <a:r>
              <a:rPr lang="en-US" cap="all" dirty="0">
                <a:solidFill>
                  <a:srgbClr val="FFFFFF"/>
                </a:solidFill>
              </a:rPr>
              <a:t> </a:t>
            </a:r>
          </a:p>
          <a:p>
            <a:pPr marL="0" indent="0">
              <a:buNone/>
            </a:pPr>
            <a:r>
              <a:rPr lang="en-US" b="1" cap="all" dirty="0">
                <a:solidFill>
                  <a:srgbClr val="00B0F0"/>
                </a:solidFill>
              </a:rPr>
              <a:t>Susan Young </a:t>
            </a:r>
            <a:r>
              <a:rPr lang="en-US" cap="all" dirty="0">
                <a:solidFill>
                  <a:srgbClr val="FFFFFF"/>
                </a:solidFill>
              </a:rPr>
              <a:t>– Houlton band of maliseets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801F8E-42D0-4305-BC1F-D20B93D45AC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9012014" y="3928924"/>
            <a:ext cx="2109704" cy="210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EBF734-2A87-4C42-B6CD-F9441752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5633" y="783020"/>
            <a:ext cx="2802466" cy="280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5058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Rectangle 40">
            <a:extLst>
              <a:ext uri="{FF2B5EF4-FFF2-40B4-BE49-F238E27FC236}">
                <a16:creationId xmlns:a16="http://schemas.microsoft.com/office/drawing/2014/main" id="{3CED7894-4F62-4A6C-8DB5-DB5BE08E9C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718F5-514A-4FD0-83AF-2116B27B07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3975"/>
          <a:stretch/>
        </p:blipFill>
        <p:spPr>
          <a:xfrm>
            <a:off x="81143" y="0"/>
            <a:ext cx="7467548" cy="6858000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E536F3B4-50F6-4C52-8F76-4EB1214719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Content Placeholder 6">
            <a:extLst>
              <a:ext uri="{FF2B5EF4-FFF2-40B4-BE49-F238E27FC236}">
                <a16:creationId xmlns:a16="http://schemas.microsoft.com/office/drawing/2014/main" id="{9A36B54E-8408-4E1A-8900-EA7D621E6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433" y="777923"/>
            <a:ext cx="3568661" cy="5197428"/>
          </a:xfrm>
        </p:spPr>
        <p:txBody>
          <a:bodyPr>
            <a:normAutofit/>
          </a:bodyPr>
          <a:lstStyle/>
          <a:p>
            <a:r>
              <a:rPr lang="en-US" sz="2400" b="1" dirty="0"/>
              <a:t>The Houlton band of Maliseet Indian’s Medicine Wheel Healing Garden Project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256E13-5CF2-4EAF-AFEE-414626A0050A}"/>
              </a:ext>
            </a:extLst>
          </p:cNvPr>
          <p:cNvSpPr txBox="1"/>
          <p:nvPr/>
        </p:nvSpPr>
        <p:spPr>
          <a:xfrm>
            <a:off x="8042147" y="941696"/>
            <a:ext cx="356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Committee Project Focus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09B183-02BE-4B91-B35E-D7AE46671D7E}"/>
              </a:ext>
            </a:extLst>
          </p:cNvPr>
          <p:cNvSpPr txBox="1"/>
          <p:nvPr/>
        </p:nvSpPr>
        <p:spPr>
          <a:xfrm>
            <a:off x="7593649" y="4939348"/>
            <a:ext cx="44082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Today, Native Americans frequently combine traditional healing practices with allopathic medicine to promote health and wellbeing. Ceremony, native herbal remedies, and allopathic medications are used side by side.</a:t>
            </a:r>
          </a:p>
        </p:txBody>
      </p:sp>
    </p:spTree>
    <p:extLst>
      <p:ext uri="{BB962C8B-B14F-4D97-AF65-F5344CB8AC3E}">
        <p14:creationId xmlns:p14="http://schemas.microsoft.com/office/powerpoint/2010/main" val="114521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plants&#10;&#10;Description automatically generated with medium confidence">
            <a:extLst>
              <a:ext uri="{FF2B5EF4-FFF2-40B4-BE49-F238E27FC236}">
                <a16:creationId xmlns:a16="http://schemas.microsoft.com/office/drawing/2014/main" id="{3162AD6B-0EF0-40D7-A236-E529DDB8D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4482694"/>
            <a:ext cx="12192000" cy="23753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9D539EE-4A36-4CA3-94D4-F7FEA2D24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74105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Project Timeline</a:t>
            </a:r>
          </a:p>
        </p:txBody>
      </p:sp>
      <p:graphicFrame>
        <p:nvGraphicFramePr>
          <p:cNvPr id="5" name="Content Placeholder 2" descr="SmartArt timeline">
            <a:extLst>
              <a:ext uri="{FF2B5EF4-FFF2-40B4-BE49-F238E27FC236}">
                <a16:creationId xmlns:a16="http://schemas.microsoft.com/office/drawing/2014/main" id="{3482D096-AEF7-42A2-9733-8437ACF545D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06106668"/>
              </p:ext>
            </p:extLst>
          </p:nvPr>
        </p:nvGraphicFramePr>
        <p:xfrm>
          <a:off x="581192" y="800892"/>
          <a:ext cx="11029950" cy="4869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6093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E79021-F94C-4EFA-9A05-4B4D3C5BA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000" b="14491"/>
          <a:stretch/>
        </p:blipFill>
        <p:spPr>
          <a:xfrm>
            <a:off x="-2500" y="1042280"/>
            <a:ext cx="12191980" cy="553292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6B822CC-7DA9-4417-AA94-64CEB676F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448056"/>
            <a:ext cx="11301984" cy="94997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A01E88-71CC-4FF3-9E81-51E0C32B45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234" y="630498"/>
            <a:ext cx="11303626" cy="2020536"/>
          </a:xfrm>
          <a:prstGeom prst="rect">
            <a:avLst/>
          </a:prstGeom>
          <a:solidFill>
            <a:schemeClr val="bg1">
              <a:alpha val="95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267284-4C31-4049-862F-005027809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41" y="639642"/>
            <a:ext cx="3591890" cy="201139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800" cap="none" dirty="0">
                <a:solidFill>
                  <a:srgbClr val="00B0F0"/>
                </a:solidFill>
              </a:rPr>
              <a:t>L</a:t>
            </a:r>
            <a:r>
              <a:rPr lang="en-US" sz="2800" b="0" kern="1200" cap="none" dirty="0">
                <a:solidFill>
                  <a:srgbClr val="00B0F0"/>
                </a:solidFill>
                <a:latin typeface="+mj-lt"/>
                <a:ea typeface="+mj-ea"/>
                <a:cs typeface="+mj-cs"/>
              </a:rPr>
              <a:t>earning about culture &amp; sustainable harvesting of native plants &amp; indigenous knowledge.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BA6EED-F072-459C-88EA-63AD6471D0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71491" y="718186"/>
            <a:ext cx="7240909" cy="16685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Healing Garden adjacent to the Maliseet Health Center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Initial Design completed &amp; approved.</a:t>
            </a:r>
          </a:p>
          <a:p>
            <a:pPr>
              <a:buFont typeface="Wingdings 2" panose="05020102010507070707" pitchFamily="18" charset="2"/>
              <a:buChar char=""/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Estimated cost: $150,000</a:t>
            </a:r>
          </a:p>
          <a:p>
            <a:pPr>
              <a:buFont typeface="Wingdings 2" panose="05020102010507070707" pitchFamily="18" charset="2"/>
              <a:buChar char="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75FAB3-4114-4AA5-BC37-7D340397F6AA}"/>
              </a:ext>
            </a:extLst>
          </p:cNvPr>
          <p:cNvSpPr txBox="1"/>
          <p:nvPr/>
        </p:nvSpPr>
        <p:spPr>
          <a:xfrm>
            <a:off x="441141" y="64419"/>
            <a:ext cx="1073675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Houlton Maliseet Medicine Wheel Healing Garden Project</a:t>
            </a:r>
          </a:p>
        </p:txBody>
      </p:sp>
    </p:spTree>
    <p:extLst>
      <p:ext uri="{BB962C8B-B14F-4D97-AF65-F5344CB8AC3E}">
        <p14:creationId xmlns:p14="http://schemas.microsoft.com/office/powerpoint/2010/main" val="7321368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DividendVTI">
  <a:themeElements>
    <a:clrScheme name="Aspect">
      <a:dk1>
        <a:sysClr val="windowText" lastClr="000000"/>
      </a:dk1>
      <a:lt1>
        <a:sysClr val="window" lastClr="FFFFFF"/>
      </a:lt1>
      <a:dk2>
        <a:srgbClr val="585753"/>
      </a:dk2>
      <a:lt2>
        <a:srgbClr val="EBDDC3"/>
      </a:lt2>
      <a:accent1>
        <a:srgbClr val="71B9E4"/>
      </a:accent1>
      <a:accent2>
        <a:srgbClr val="E25D3C"/>
      </a:accent2>
      <a:accent3>
        <a:srgbClr val="BDB59D"/>
      </a:accent3>
      <a:accent4>
        <a:srgbClr val="A5AB81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65255AC-12AC-4323-AA35-9BAC798B66B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BB3242A4-1E6A-4E02-809C-4A24066EC0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BD2D995-20F0-4C14-BF62-1248AB4B484D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{6D1C8290-1719-4F82-8A26-848B432726B8}tf67061901_win32</Template>
  <TotalTime>199</TotalTime>
  <Words>320</Words>
  <Application>Microsoft Office PowerPoint</Application>
  <PresentationFormat>Widescreen</PresentationFormat>
  <Paragraphs>44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Franklin Gothic Book</vt:lpstr>
      <vt:lpstr>Franklin Gothic Demi</vt:lpstr>
      <vt:lpstr>Gill Sans MT</vt:lpstr>
      <vt:lpstr>Times New Roman</vt:lpstr>
      <vt:lpstr>Wingdings 2</vt:lpstr>
      <vt:lpstr>DividendVTI</vt:lpstr>
      <vt:lpstr>Rotary Indigenous Partnership Committee</vt:lpstr>
      <vt:lpstr>“Native American Indians used plants for food, shelter, medicine, ceremonies and clothing”.</vt:lpstr>
      <vt:lpstr>PowerPoint Presentation</vt:lpstr>
      <vt:lpstr>Project Timeline</vt:lpstr>
      <vt:lpstr>Learning about culture &amp; sustainable harvesting of native plants &amp; indigenous knowledge.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Indigenous Partnership Committee</dc:title>
  <dc:creator>Brenda Pollock, CUDE, CCUFC</dc:creator>
  <cp:lastModifiedBy>Brenda Pollock, CUDE, CCUFC</cp:lastModifiedBy>
  <cp:revision>19</cp:revision>
  <dcterms:created xsi:type="dcterms:W3CDTF">2022-02-15T15:04:59Z</dcterms:created>
  <dcterms:modified xsi:type="dcterms:W3CDTF">2022-03-12T21:36:07Z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