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C3A9-F3A6-4AA2-9C07-79593E12F99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004F5-4D7A-4CA3-BF96-0B583C20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5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inewriter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hebalancesmb.com/how-to-use-instagram-stories-for-small-business-476846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Data and Recommended 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>
            <a:normAutofit lnSpcReduction="10000"/>
          </a:bodyPr>
          <a:lstStyle/>
          <a:p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of April 2020, there are now 3.81 billion social media users around the world, representing 49 percent of the world’s total population.</a:t>
            </a:r>
          </a:p>
          <a:p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Juliana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L’Heureux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www.mainewriter.com</a:t>
            </a: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Juliana@mainewriter.com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28601"/>
            <a:ext cx="1904999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best practices- Always state the purpose of a picture.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33600"/>
            <a:ext cx="2095500" cy="1333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2095500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7" y="3505200"/>
            <a:ext cx="2095500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5758934"/>
            <a:ext cx="654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Olympic athletes help Rotary to spread the polio message</a:t>
            </a:r>
          </a:p>
        </p:txBody>
      </p:sp>
    </p:spTree>
    <p:extLst>
      <p:ext uri="{BB962C8B-B14F-4D97-AF65-F5344CB8AC3E}">
        <p14:creationId xmlns:p14="http://schemas.microsoft.com/office/powerpoint/2010/main" val="208404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Rotary social media best practices- Always check for any copyright or privacy issues!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986881"/>
            <a:ext cx="2619375" cy="1752600"/>
          </a:xfrm>
        </p:spPr>
      </p:pic>
      <p:sp>
        <p:nvSpPr>
          <p:cNvPr id="5" name="TextBox 4"/>
          <p:cNvSpPr txBox="1"/>
          <p:nvPr/>
        </p:nvSpPr>
        <p:spPr>
          <a:xfrm>
            <a:off x="369390" y="2287188"/>
            <a:ext cx="7578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    As simple as asking, “Are you okay with this being posted on social media?”. </a:t>
            </a:r>
          </a:p>
          <a:p>
            <a:pPr algn="ctr"/>
            <a:r>
              <a:rPr lang="en-US" dirty="0"/>
              <a:t>Always name Facebook and Twitter.</a:t>
            </a:r>
          </a:p>
        </p:txBody>
      </p:sp>
    </p:spTree>
    <p:extLst>
      <p:ext uri="{BB962C8B-B14F-4D97-AF65-F5344CB8AC3E}">
        <p14:creationId xmlns:p14="http://schemas.microsoft.com/office/powerpoint/2010/main" val="143831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can “like” and “share”!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Always add the 5 “W’s”- Who, what, when, where, why?</a:t>
            </a:r>
          </a:p>
          <a:p>
            <a:r>
              <a:rPr lang="en-US" dirty="0"/>
              <a:t>Always try to take tight pictures and crop for posting.</a:t>
            </a:r>
          </a:p>
          <a:p>
            <a:r>
              <a:rPr lang="en-US" dirty="0"/>
              <a:t>Juliana@mainewriter.com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2" y="612775"/>
            <a:ext cx="3116580" cy="12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4811787" cy="30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2320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platforms: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Social Media? Social media refers to websites and applications that are designed to allow people to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share content quickly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efficiently, and in real-time.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997839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touches almost all internet users.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annual study published by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Social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Hootsuite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research states that the largest global platforms, in terms of active users,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– be sure to check the links!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 – American free 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Messenger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Pinterest- https://www.pinterest.com/rotary/_created/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Twitter- micro-blogging/ 280 characters but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”=2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Tumblr-social media platform &amp; micro-blogging: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Tumblelogs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LinkedIn - </a:t>
            </a:r>
            <a:r>
              <a:rPr lang="en-US" sz="1600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employment-oriented online service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Others, but many are not familiar for Rotary’s purposes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91228"/>
            <a:ext cx="1752600" cy="14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2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Autofit/>
          </a:bodyPr>
          <a:lstStyle/>
          <a:p>
            <a:pPr algn="l"/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know about social media?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its nature, social media is a short attention span media—you have to catch attention quickly while readers are scrolling through dozens of posts at a time. 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summary report is to encourage Rotarians to engage in more social media participation.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200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is a highly competitive venture with a short attention span – IOW – get to the point!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attached images with your posts- many links will automatically attach an image.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accounts must be active- nearly every day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 out to subscribers whenever possible- respond to comments in real time or add more content.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2401"/>
            <a:ext cx="2133600" cy="14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sing social media in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AFEDA-3B1B-4C2F-B87E-A43E2AE8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7937"/>
            <a:ext cx="4671704" cy="662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76E14-268B-44BF-8719-11AE059E5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86000"/>
            <a:ext cx="232277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0A03E-07F2-4433-8C96-C02A6164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5770"/>
            <a:ext cx="6177004" cy="66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5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E678C-527C-44C9-A017-C0BBC667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"/>
            <a:ext cx="6050933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0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82341"/>
            <a:ext cx="609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Reputation and risk management </a:t>
            </a:r>
          </a:p>
          <a:p>
            <a:endParaRPr lang="en-US" dirty="0"/>
          </a:p>
          <a:p>
            <a:r>
              <a:rPr lang="en-US" dirty="0"/>
              <a:t>1.  Social media has had a huge impact on communications and has led to a total transformation of the speed and processes required to respond to issues and crises. 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Gone are the days when organizations could evaluate the facts before establishing a response. Not every organization will have to deal with serious issues or a crisis, but every organization will encounter reputational issues with differing degrees of seriousness and impact.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/>
              <a:t>Know your audience- give someone authority to “delete”.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85800"/>
            <a:ext cx="20669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2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social media 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share content when possible- cut and paste links to various social media especially to Instagram &amp; LinkedIn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post pictures of children without explicit consent- some organizations have pre-authorized consents so always ask.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625275"/>
            <a:ext cx="3429000" cy="19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0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– best practices: Identify key people and locations!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02" y="1600200"/>
            <a:ext cx="6740795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53200" y="41148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62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550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Social Media Data and Recommended Best Practices</vt:lpstr>
      <vt:lpstr>Social media platforms: What is Social Media? Social media refers to websites and applications that are designed to allow people to share content quickly, efficiently, and in real-time. </vt:lpstr>
      <vt:lpstr> What to know about social media?    By its nature, social media is a short attention span media—you have to catch attention quickly while readers are scrolling through dozens of posts at a time.   The purpose of this summary report is to encourage Rotarians to engage in more social media participation. </vt:lpstr>
      <vt:lpstr>PowerPoint Presentation</vt:lpstr>
      <vt:lpstr>PowerPoint Presentation</vt:lpstr>
      <vt:lpstr>PowerPoint Presentation</vt:lpstr>
      <vt:lpstr>PowerPoint Presentation</vt:lpstr>
      <vt:lpstr>Quick social media best practices</vt:lpstr>
      <vt:lpstr>Social media – best practices: Identify key people and locations!</vt:lpstr>
      <vt:lpstr>Social best practices- Always state the purpose of a picture.</vt:lpstr>
      <vt:lpstr>Rotary social media best practices- Always check for any copyright or privacy issues!</vt:lpstr>
      <vt:lpstr>Everyone can “like” and “share”!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Data and Recommended Best Practices</dc:title>
  <dc:creator>Julie</dc:creator>
  <cp:lastModifiedBy>Richard Hall</cp:lastModifiedBy>
  <cp:revision>18</cp:revision>
  <cp:lastPrinted>2020-11-05T19:04:35Z</cp:lastPrinted>
  <dcterms:created xsi:type="dcterms:W3CDTF">2020-10-05T15:49:21Z</dcterms:created>
  <dcterms:modified xsi:type="dcterms:W3CDTF">2020-11-06T01:17:04Z</dcterms:modified>
</cp:coreProperties>
</file>