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1125527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bg>
      <p:bgPr>
        <a:gradFill flip="none" rotWithShape="1">
          <a:gsLst>
            <a:gs pos="10000">
              <a:srgbClr val="EFF7FF"/>
            </a:gs>
            <a:gs pos="52999">
              <a:srgbClr val="73BBFD"/>
            </a:gs>
            <a:gs pos="83000">
              <a:srgbClr val="73BBFD"/>
            </a:gs>
            <a:gs pos="100000">
              <a:srgbClr val="A2D1F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6"/>
          <p:cNvGrpSpPr/>
          <p:nvPr/>
        </p:nvGrpSpPr>
        <p:grpSpPr>
          <a:xfrm>
            <a:off x="159774" y="103255"/>
            <a:ext cx="12702752" cy="9502353"/>
            <a:chOff x="0" y="0"/>
            <a:chExt cx="12702750" cy="9502351"/>
          </a:xfrm>
        </p:grpSpPr>
        <p:sp>
          <p:nvSpPr>
            <p:cNvPr id="34" name="Shape 34"/>
            <p:cNvSpPr/>
            <p:nvPr/>
          </p:nvSpPr>
          <p:spPr>
            <a:xfrm>
              <a:off x="10263917" y="121718"/>
              <a:ext cx="2304995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3200" b="1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35" name="Shape 35"/>
            <p:cNvSpPr/>
            <p:nvPr/>
          </p:nvSpPr>
          <p:spPr>
            <a:xfrm>
              <a:off x="-1" y="-1"/>
              <a:ext cx="12702752" cy="9502352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37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6" cy="638209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3"/>
            <a:ext cx="1270198" cy="906487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Plan Your Year.</a:t>
            </a:r>
          </a:p>
        </p:txBody>
      </p:sp>
      <p:pic>
        <p:nvPicPr>
          <p:cNvPr id="40" name="image5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52176" y="245469"/>
            <a:ext cx="5110085" cy="1919884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2417532" y="1644650"/>
            <a:ext cx="22007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100">
                <a:solidFill>
                  <a:srgbClr val="17448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17448F"/>
                </a:solidFill>
              </a:rPr>
              <a:t>District 9700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5"/>
          <p:cNvGrpSpPr/>
          <p:nvPr/>
        </p:nvGrpSpPr>
        <p:grpSpPr>
          <a:xfrm>
            <a:off x="159774" y="103255"/>
            <a:ext cx="12702752" cy="9502353"/>
            <a:chOff x="0" y="0"/>
            <a:chExt cx="12702750" cy="9502351"/>
          </a:xfrm>
        </p:grpSpPr>
        <p:sp>
          <p:nvSpPr>
            <p:cNvPr id="43" name="Shape 43"/>
            <p:cNvSpPr/>
            <p:nvPr/>
          </p:nvSpPr>
          <p:spPr>
            <a:xfrm>
              <a:off x="10263917" y="121718"/>
              <a:ext cx="2304995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3200" b="1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44" name="Shape 44"/>
            <p:cNvSpPr/>
            <p:nvPr/>
          </p:nvSpPr>
          <p:spPr>
            <a:xfrm>
              <a:off x="-1" y="-1"/>
              <a:ext cx="12702752" cy="9502352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46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6" cy="638209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3"/>
            <a:ext cx="1270198" cy="906487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2387600" y="3225800"/>
            <a:ext cx="8980616" cy="3302000"/>
          </a:xfrm>
          <a:prstGeom prst="rect">
            <a:avLst/>
          </a:prstGeom>
        </p:spPr>
        <p:txBody>
          <a:bodyPr/>
          <a:lstStyle/>
          <a:p>
            <a:pPr marL="685800" lvl="0" indent="-685800" algn="l">
              <a:spcBef>
                <a:spcPts val="3200"/>
              </a:spcBef>
              <a:buSzPct val="60000"/>
              <a:buFont typeface="Arial" panose="020B0604020202020204" pitchFamily="34" charset="0"/>
              <a:buChar char="•"/>
              <a:defRPr sz="1800"/>
            </a:pPr>
            <a:r>
              <a:rPr sz="5300" dirty="0"/>
              <a:t>Every Club is Unique</a:t>
            </a:r>
          </a:p>
          <a:p>
            <a:pPr marL="685800" lvl="0" indent="-685800" algn="l">
              <a:spcBef>
                <a:spcPts val="3200"/>
              </a:spcBef>
              <a:buSzPct val="60000"/>
              <a:buFont typeface="Arial" panose="020B0604020202020204" pitchFamily="34" charset="0"/>
              <a:buChar char="•"/>
              <a:defRPr sz="1800"/>
            </a:pPr>
            <a:r>
              <a:rPr sz="5300" dirty="0"/>
              <a:t>Membership is Diverse</a:t>
            </a:r>
          </a:p>
          <a:p>
            <a:pPr marL="685800" lvl="0" indent="-685800" algn="l">
              <a:spcBef>
                <a:spcPts val="3200"/>
              </a:spcBef>
              <a:buSzPct val="60000"/>
              <a:buFont typeface="Arial" panose="020B0604020202020204" pitchFamily="34" charset="0"/>
              <a:buChar char="•"/>
              <a:defRPr sz="1800"/>
            </a:pPr>
            <a:r>
              <a:rPr sz="5300" dirty="0"/>
              <a:t>Presidents are Individuals</a:t>
            </a:r>
          </a:p>
        </p:txBody>
      </p:sp>
      <p:pic>
        <p:nvPicPr>
          <p:cNvPr id="49" name="image5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52176" y="245469"/>
            <a:ext cx="5110085" cy="1919884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2417532" y="1644650"/>
            <a:ext cx="22007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100">
                <a:solidFill>
                  <a:srgbClr val="17448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17448F"/>
                </a:solidFill>
              </a:rPr>
              <a:t>District 9700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4"/>
          <p:cNvGrpSpPr/>
          <p:nvPr/>
        </p:nvGrpSpPr>
        <p:grpSpPr>
          <a:xfrm>
            <a:off x="159774" y="103255"/>
            <a:ext cx="12702752" cy="9502353"/>
            <a:chOff x="0" y="0"/>
            <a:chExt cx="12702750" cy="9502351"/>
          </a:xfrm>
        </p:grpSpPr>
        <p:sp>
          <p:nvSpPr>
            <p:cNvPr id="52" name="Shape 52"/>
            <p:cNvSpPr/>
            <p:nvPr/>
          </p:nvSpPr>
          <p:spPr>
            <a:xfrm>
              <a:off x="10263917" y="121718"/>
              <a:ext cx="2304995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3200" b="1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53" name="Shape 53"/>
            <p:cNvSpPr/>
            <p:nvPr/>
          </p:nvSpPr>
          <p:spPr>
            <a:xfrm>
              <a:off x="-1" y="-1"/>
              <a:ext cx="12702752" cy="9502352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55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6" cy="638209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3"/>
            <a:ext cx="1270198" cy="9064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image5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52176" y="245469"/>
            <a:ext cx="5110085" cy="1919884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>
            <a:off x="2417532" y="1644650"/>
            <a:ext cx="22007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100">
                <a:solidFill>
                  <a:srgbClr val="17448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17448F"/>
                </a:solidFill>
              </a:rPr>
              <a:t>District 9700</a:t>
            </a:r>
          </a:p>
        </p:txBody>
      </p:sp>
      <p:sp>
        <p:nvSpPr>
          <p:cNvPr id="59" name="Shape 59"/>
          <p:cNvSpPr/>
          <p:nvPr/>
        </p:nvSpPr>
        <p:spPr>
          <a:xfrm>
            <a:off x="3395786" y="2615167"/>
            <a:ext cx="6213228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4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4800" dirty="0"/>
              <a:t>Effective Clubs</a:t>
            </a:r>
            <a:r>
              <a:rPr sz="4800" dirty="0" smtClean="0"/>
              <a:t>:</a:t>
            </a:r>
            <a:endParaRPr sz="4800" dirty="0"/>
          </a:p>
        </p:txBody>
      </p:sp>
      <p:sp>
        <p:nvSpPr>
          <p:cNvPr id="60" name="Shape 60"/>
          <p:cNvSpPr/>
          <p:nvPr/>
        </p:nvSpPr>
        <p:spPr>
          <a:xfrm>
            <a:off x="778475" y="3823377"/>
            <a:ext cx="11243339" cy="4124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marL="280736" lvl="0" indent="-280736" algn="l">
              <a:spcBef>
                <a:spcPts val="3200"/>
              </a:spcBef>
              <a:buSzPct val="60000"/>
              <a:buBlip>
                <a:blip r:embed="rId5"/>
              </a:buBlip>
              <a:defRPr sz="1800"/>
            </a:pPr>
            <a:r>
              <a:rPr sz="4700" dirty="0"/>
              <a:t>Sustain and Increase membership</a:t>
            </a:r>
          </a:p>
          <a:p>
            <a:pPr marL="280736" lvl="0" indent="-280736" algn="l">
              <a:spcBef>
                <a:spcPts val="3200"/>
              </a:spcBef>
              <a:buSzPct val="60000"/>
              <a:buBlip>
                <a:blip r:embed="rId5"/>
              </a:buBlip>
              <a:defRPr sz="1800"/>
            </a:pPr>
            <a:r>
              <a:rPr sz="4700" dirty="0"/>
              <a:t>Implement Successful Projects.</a:t>
            </a:r>
          </a:p>
          <a:p>
            <a:pPr marL="280736" lvl="0" indent="-280736" algn="l">
              <a:spcBef>
                <a:spcPts val="3200"/>
              </a:spcBef>
              <a:buSzPct val="60000"/>
              <a:buBlip>
                <a:blip r:embed="rId5"/>
              </a:buBlip>
              <a:defRPr sz="1800"/>
            </a:pPr>
            <a:r>
              <a:rPr sz="4700" dirty="0"/>
              <a:t>Support the Rotary Foundation</a:t>
            </a:r>
          </a:p>
          <a:p>
            <a:pPr marL="280736" lvl="0" indent="-280736" algn="l">
              <a:spcBef>
                <a:spcPts val="3200"/>
              </a:spcBef>
              <a:buSzPct val="60000"/>
              <a:buBlip>
                <a:blip r:embed="rId5"/>
              </a:buBlip>
              <a:defRPr sz="1800"/>
            </a:pPr>
            <a:r>
              <a:rPr sz="4700" dirty="0"/>
              <a:t>Develop leaders at Club and District level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4"/>
          <p:cNvGrpSpPr/>
          <p:nvPr/>
        </p:nvGrpSpPr>
        <p:grpSpPr>
          <a:xfrm>
            <a:off x="159774" y="103255"/>
            <a:ext cx="12702752" cy="9502353"/>
            <a:chOff x="0" y="0"/>
            <a:chExt cx="12702750" cy="9502351"/>
          </a:xfrm>
        </p:grpSpPr>
        <p:sp>
          <p:nvSpPr>
            <p:cNvPr id="62" name="Shape 62"/>
            <p:cNvSpPr/>
            <p:nvPr/>
          </p:nvSpPr>
          <p:spPr>
            <a:xfrm>
              <a:off x="10263917" y="121718"/>
              <a:ext cx="2304995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3200" b="1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63" name="Shape 63"/>
            <p:cNvSpPr/>
            <p:nvPr/>
          </p:nvSpPr>
          <p:spPr>
            <a:xfrm>
              <a:off x="-1" y="-1"/>
              <a:ext cx="12702752" cy="9502352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65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6" cy="638209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3"/>
            <a:ext cx="1270198" cy="906487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8800" dirty="0"/>
              <a:t>Use the D9700 Strategic </a:t>
            </a:r>
            <a:r>
              <a:rPr sz="8800" dirty="0" smtClean="0"/>
              <a:t>Plan</a:t>
            </a:r>
            <a:endParaRPr sz="8800" dirty="0"/>
          </a:p>
        </p:txBody>
      </p:sp>
      <p:pic>
        <p:nvPicPr>
          <p:cNvPr id="68" name="image5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52176" y="245469"/>
            <a:ext cx="5110085" cy="1919884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Shape 69"/>
          <p:cNvSpPr/>
          <p:nvPr/>
        </p:nvSpPr>
        <p:spPr>
          <a:xfrm>
            <a:off x="2417532" y="1644650"/>
            <a:ext cx="22007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100">
                <a:solidFill>
                  <a:srgbClr val="17448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17448F"/>
                </a:solidFill>
              </a:rPr>
              <a:t>District 9700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3"/>
          <p:cNvGrpSpPr/>
          <p:nvPr/>
        </p:nvGrpSpPr>
        <p:grpSpPr>
          <a:xfrm>
            <a:off x="159774" y="103255"/>
            <a:ext cx="12702752" cy="9502353"/>
            <a:chOff x="0" y="0"/>
            <a:chExt cx="12702750" cy="9502351"/>
          </a:xfrm>
        </p:grpSpPr>
        <p:sp>
          <p:nvSpPr>
            <p:cNvPr id="71" name="Shape 71"/>
            <p:cNvSpPr/>
            <p:nvPr/>
          </p:nvSpPr>
          <p:spPr>
            <a:xfrm>
              <a:off x="10263917" y="121718"/>
              <a:ext cx="2304995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3200" b="1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72" name="Shape 72"/>
            <p:cNvSpPr/>
            <p:nvPr/>
          </p:nvSpPr>
          <p:spPr>
            <a:xfrm>
              <a:off x="-1" y="-1"/>
              <a:ext cx="12702752" cy="9502352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74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6" cy="638209"/>
          </a:xfrm>
          <a:prstGeom prst="rect">
            <a:avLst/>
          </a:prstGeom>
          <a:ln w="12700">
            <a:miter lim="400000"/>
          </a:ln>
        </p:spPr>
      </p:pic>
      <p:pic>
        <p:nvPicPr>
          <p:cNvPr id="75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3"/>
            <a:ext cx="1270198" cy="906487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1338824" y="18796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 dirty="0"/>
              <a:t>Beware: </a:t>
            </a:r>
            <a:br>
              <a:rPr sz="6000" dirty="0"/>
            </a:br>
            <a:endParaRPr sz="6000" dirty="0"/>
          </a:p>
        </p:txBody>
      </p:sp>
      <p:pic>
        <p:nvPicPr>
          <p:cNvPr id="77" name="image5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52176" y="245469"/>
            <a:ext cx="5110085" cy="1919884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2417532" y="1644650"/>
            <a:ext cx="22007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100">
                <a:solidFill>
                  <a:srgbClr val="17448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17448F"/>
                </a:solidFill>
              </a:rPr>
              <a:t>District 9700</a:t>
            </a:r>
          </a:p>
        </p:txBody>
      </p:sp>
      <p:sp>
        <p:nvSpPr>
          <p:cNvPr id="79" name="Shape 79"/>
          <p:cNvSpPr/>
          <p:nvPr/>
        </p:nvSpPr>
        <p:spPr>
          <a:xfrm>
            <a:off x="1572566" y="4370692"/>
            <a:ext cx="10499028" cy="3590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280736" lvl="0" indent="-280736" algn="l">
              <a:spcBef>
                <a:spcPts val="3200"/>
              </a:spcBef>
              <a:buSzPct val="60000"/>
              <a:buBlip>
                <a:blip r:embed="rId5"/>
              </a:buBlip>
              <a:defRPr sz="1800"/>
            </a:pPr>
            <a:r>
              <a:rPr sz="6000" dirty="0"/>
              <a:t>Time Management</a:t>
            </a:r>
          </a:p>
          <a:p>
            <a:pPr marL="280736" lvl="0" indent="-280736" algn="l">
              <a:spcBef>
                <a:spcPts val="3200"/>
              </a:spcBef>
              <a:buSzPct val="60000"/>
              <a:buBlip>
                <a:blip r:embed="rId5"/>
              </a:buBlip>
              <a:defRPr sz="1800"/>
            </a:pPr>
            <a:r>
              <a:rPr sz="6000" dirty="0"/>
              <a:t>Human Resources</a:t>
            </a:r>
          </a:p>
          <a:p>
            <a:pPr marL="280736" lvl="0" indent="-280736" algn="l">
              <a:spcBef>
                <a:spcPts val="3200"/>
              </a:spcBef>
              <a:buSzPct val="60000"/>
              <a:buBlip>
                <a:blip r:embed="rId5"/>
              </a:buBlip>
              <a:defRPr sz="1800"/>
            </a:pPr>
            <a:r>
              <a:rPr sz="6000" dirty="0" smtClean="0"/>
              <a:t>Assistance </a:t>
            </a:r>
            <a:r>
              <a:rPr sz="6000" dirty="0"/>
              <a:t>to Team Members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2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3"/>
          <p:cNvGrpSpPr/>
          <p:nvPr/>
        </p:nvGrpSpPr>
        <p:grpSpPr>
          <a:xfrm>
            <a:off x="159774" y="103255"/>
            <a:ext cx="12702752" cy="9502353"/>
            <a:chOff x="0" y="0"/>
            <a:chExt cx="12702750" cy="9502351"/>
          </a:xfrm>
        </p:grpSpPr>
        <p:sp>
          <p:nvSpPr>
            <p:cNvPr id="71" name="Shape 71"/>
            <p:cNvSpPr/>
            <p:nvPr/>
          </p:nvSpPr>
          <p:spPr>
            <a:xfrm>
              <a:off x="10263917" y="121718"/>
              <a:ext cx="2304995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3200" b="1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72" name="Shape 72"/>
            <p:cNvSpPr/>
            <p:nvPr/>
          </p:nvSpPr>
          <p:spPr>
            <a:xfrm>
              <a:off x="-1" y="-1"/>
              <a:ext cx="12702752" cy="9502352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74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6" cy="638209"/>
          </a:xfrm>
          <a:prstGeom prst="rect">
            <a:avLst/>
          </a:prstGeom>
          <a:ln w="12700">
            <a:miter lim="400000"/>
          </a:ln>
        </p:spPr>
      </p:pic>
      <p:pic>
        <p:nvPicPr>
          <p:cNvPr id="75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3"/>
            <a:ext cx="1270198" cy="906487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image5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52176" y="245469"/>
            <a:ext cx="5110085" cy="1919884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2417532" y="1644650"/>
            <a:ext cx="220073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3100">
                <a:solidFill>
                  <a:srgbClr val="17448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17448F"/>
                </a:solidFill>
              </a:rPr>
              <a:t>District 9700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48258" y="2016215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en-AU" smtClean="0"/>
              <a:t>Thank You</a:t>
            </a:r>
            <a:br>
              <a:rPr lang="en-AU" smtClean="0"/>
            </a:br>
            <a:endParaRPr lang="en-AU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348258" y="5318215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Autofit/>
          </a:bodyPr>
          <a:lstStyle>
            <a:lvl1pPr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en-AU" sz="15000" dirty="0" smtClean="0"/>
              <a:t>Morning Tea!</a:t>
            </a:r>
            <a:br>
              <a:rPr lang="en-AU" sz="15000" dirty="0" smtClean="0"/>
            </a:br>
            <a:endParaRPr lang="en-AU" sz="15000" dirty="0"/>
          </a:p>
        </p:txBody>
      </p:sp>
    </p:spTree>
    <p:extLst>
      <p:ext uri="{BB962C8B-B14F-4D97-AF65-F5344CB8AC3E}">
        <p14:creationId xmlns:p14="http://schemas.microsoft.com/office/powerpoint/2010/main" val="52742765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80</Words>
  <Application>Microsoft Office PowerPoint</Application>
  <PresentationFormat>Custom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Eras Demi ITC</vt:lpstr>
      <vt:lpstr>Helvetica</vt:lpstr>
      <vt:lpstr>Helvetica Light</vt:lpstr>
      <vt:lpstr>Helvetica Neue</vt:lpstr>
      <vt:lpstr>White</vt:lpstr>
      <vt:lpstr>Plan Your Year.</vt:lpstr>
      <vt:lpstr>Every Club is Unique Membership is Diverse Presidents are Individuals</vt:lpstr>
      <vt:lpstr>PowerPoint Presentation</vt:lpstr>
      <vt:lpstr>Use the D9700 Strategic Plan</vt:lpstr>
      <vt:lpstr>Beware: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Your Year.</dc:title>
  <dc:creator>Paul Murray</dc:creator>
  <cp:lastModifiedBy>Paul Murray</cp:lastModifiedBy>
  <cp:revision>3</cp:revision>
  <dcterms:modified xsi:type="dcterms:W3CDTF">2015-02-25T07:00:13Z</dcterms:modified>
</cp:coreProperties>
</file>